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65" r:id="rId2"/>
    <p:sldId id="256" r:id="rId3"/>
    <p:sldId id="269" r:id="rId4"/>
    <p:sldId id="268" r:id="rId5"/>
    <p:sldId id="276" r:id="rId6"/>
    <p:sldId id="277" r:id="rId7"/>
    <p:sldId id="278" r:id="rId8"/>
    <p:sldId id="272" r:id="rId9"/>
    <p:sldId id="279" r:id="rId10"/>
    <p:sldId id="280" r:id="rId11"/>
    <p:sldId id="281" r:id="rId12"/>
    <p:sldId id="282" r:id="rId13"/>
    <p:sldId id="271" r:id="rId14"/>
    <p:sldId id="283" r:id="rId15"/>
    <p:sldId id="284" r:id="rId16"/>
    <p:sldId id="285" r:id="rId17"/>
    <p:sldId id="286" r:id="rId18"/>
    <p:sldId id="287" r:id="rId19"/>
    <p:sldId id="288" r:id="rId20"/>
    <p:sldId id="28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14" userDrawn="1">
          <p15:clr>
            <a:srgbClr val="A4A3A4"/>
          </p15:clr>
        </p15:guide>
        <p15:guide id="2" pos="3545" userDrawn="1">
          <p15:clr>
            <a:srgbClr val="A4A3A4"/>
          </p15:clr>
        </p15:guide>
        <p15:guide id="3" pos="5201" userDrawn="1">
          <p15:clr>
            <a:srgbClr val="A4A3A4"/>
          </p15:clr>
        </p15:guide>
        <p15:guide id="4" pos="2207" userDrawn="1">
          <p15:clr>
            <a:srgbClr val="A4A3A4"/>
          </p15:clr>
        </p15:guide>
        <p15:guide id="5" orient="horz" pos="170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CE4B"/>
    <a:srgbClr val="2DA3AC"/>
    <a:srgbClr val="4EBDC6"/>
    <a:srgbClr val="C87E09"/>
    <a:srgbClr val="83DFE4"/>
    <a:srgbClr val="F2C063"/>
    <a:srgbClr val="FFFFFF"/>
    <a:srgbClr val="DADADA"/>
    <a:srgbClr val="2BB9AD"/>
    <a:srgbClr val="82DF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41" autoAdjust="0"/>
    <p:restoredTop sz="93636" autoAdjust="0"/>
  </p:normalViewPr>
  <p:slideViewPr>
    <p:cSldViewPr snapToGrid="0">
      <p:cViewPr varScale="1">
        <p:scale>
          <a:sx n="92" d="100"/>
          <a:sy n="92" d="100"/>
        </p:scale>
        <p:origin x="438" y="90"/>
      </p:cViewPr>
      <p:guideLst>
        <p:guide orient="horz" pos="2614"/>
        <p:guide pos="3545"/>
        <p:guide pos="5201"/>
        <p:guide pos="2207"/>
        <p:guide orient="horz" pos="1706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53" d="100"/>
          <a:sy n="53" d="100"/>
        </p:scale>
        <p:origin x="284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A84D77-96B1-4107-9B83-8D2D5194C0EA}" type="datetimeFigureOut">
              <a:rPr lang="zh-CN" altLang="en-US" smtClean="0"/>
              <a:t>2020/3/30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8B0D5-EE47-4B34-B407-CB2CC128CA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460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504DE7-7250-4173-B990-CDB09D600E39}" type="datetimeFigureOut">
              <a:rPr lang="zh-CN" altLang="en-US" smtClean="0"/>
              <a:t>2020/3/30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C52A24-8255-4435-B8F6-9ACC98EB7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75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C52A24-8255-4435-B8F6-9ACC98EB7F1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9492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C52A24-8255-4435-B8F6-9ACC98EB7F1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2966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C52A24-8255-4435-B8F6-9ACC98EB7F1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8014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C52A24-8255-4435-B8F6-9ACC98EB7F1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8998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C52A24-8255-4435-B8F6-9ACC98EB7F1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5495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C52A24-8255-4435-B8F6-9ACC98EB7F1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1320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C52A24-8255-4435-B8F6-9ACC98EB7F1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914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C52A24-8255-4435-B8F6-9ACC98EB7F1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753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C52A24-8255-4435-B8F6-9ACC98EB7F1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571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C52A24-8255-4435-B8F6-9ACC98EB7F1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6945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C52A24-8255-4435-B8F6-9ACC98EB7F1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1693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C52A24-8255-4435-B8F6-9ACC98EB7F1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6558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C52A24-8255-4435-B8F6-9ACC98EB7F1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7948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C52A24-8255-4435-B8F6-9ACC98EB7F1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5120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C52A24-8255-4435-B8F6-9ACC98EB7F1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417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2DA3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8"/>
          <p:cNvSpPr>
            <a:spLocks noGrp="1"/>
          </p:cNvSpPr>
          <p:nvPr>
            <p:ph type="pic" sz="quarter" idx="15" hasCustomPrompt="1"/>
          </p:nvPr>
        </p:nvSpPr>
        <p:spPr>
          <a:xfrm>
            <a:off x="9085502" y="1999268"/>
            <a:ext cx="1620000" cy="1440000"/>
          </a:xfrm>
          <a:prstGeom prst="rect">
            <a:avLst/>
          </a:prstGeom>
          <a:solidFill>
            <a:srgbClr val="83DFE4"/>
          </a:solidFill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lang="en-US" altLang="zh-CN" dirty="0" smtClean="0"/>
              <a:t>picture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13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7801472" y="4283492"/>
            <a:ext cx="957600" cy="957600"/>
          </a:xfrm>
          <a:prstGeom prst="ellipse">
            <a:avLst/>
          </a:prstGeom>
          <a:solidFill>
            <a:srgbClr val="83DFE4"/>
          </a:solidFill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altLang="zh-CN" dirty="0" smtClean="0"/>
              <a:t>picture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12" name="图片占位符 8"/>
          <p:cNvSpPr>
            <a:spLocks noGrp="1"/>
          </p:cNvSpPr>
          <p:nvPr>
            <p:ph type="pic" sz="quarter" idx="13" hasCustomPrompt="1"/>
          </p:nvPr>
        </p:nvSpPr>
        <p:spPr>
          <a:xfrm>
            <a:off x="5344603" y="4577836"/>
            <a:ext cx="1454400" cy="1454400"/>
          </a:xfrm>
          <a:prstGeom prst="ellipse">
            <a:avLst/>
          </a:prstGeom>
          <a:solidFill>
            <a:srgbClr val="83DFE4"/>
          </a:solidFill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r>
              <a:rPr lang="en-US" altLang="zh-CN" dirty="0" smtClean="0"/>
              <a:t>picture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11" name="图片占位符 8"/>
          <p:cNvSpPr>
            <a:spLocks noGrp="1"/>
          </p:cNvSpPr>
          <p:nvPr>
            <p:ph type="pic" sz="quarter" idx="12" hasCustomPrompt="1"/>
          </p:nvPr>
        </p:nvSpPr>
        <p:spPr>
          <a:xfrm>
            <a:off x="2778516" y="3578443"/>
            <a:ext cx="1411200" cy="1411200"/>
          </a:xfrm>
          <a:prstGeom prst="ellipse">
            <a:avLst/>
          </a:prstGeom>
          <a:solidFill>
            <a:srgbClr val="83DFE4"/>
          </a:solidFill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lang="en-US" altLang="zh-CN" dirty="0" smtClean="0"/>
              <a:t>picture</a:t>
            </a:r>
            <a:endParaRPr lang="zh-CN" altLang="en-US" dirty="0" smtClean="0"/>
          </a:p>
        </p:txBody>
      </p:sp>
      <p:sp>
        <p:nvSpPr>
          <p:cNvPr id="10" name="图片占位符 8"/>
          <p:cNvSpPr>
            <a:spLocks noGrp="1"/>
          </p:cNvSpPr>
          <p:nvPr>
            <p:ph type="pic" sz="quarter" idx="11" hasCustomPrompt="1"/>
          </p:nvPr>
        </p:nvSpPr>
        <p:spPr>
          <a:xfrm>
            <a:off x="4510589" y="2646085"/>
            <a:ext cx="1011600" cy="1011600"/>
          </a:xfrm>
          <a:prstGeom prst="ellipse">
            <a:avLst/>
          </a:prstGeom>
          <a:solidFill>
            <a:srgbClr val="83DFE4"/>
          </a:solidFill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r>
              <a:rPr lang="en-US" altLang="zh-CN" dirty="0" smtClean="0"/>
              <a:t>picture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0" hasCustomPrompt="1"/>
          </p:nvPr>
        </p:nvSpPr>
        <p:spPr>
          <a:xfrm>
            <a:off x="896429" y="1965017"/>
            <a:ext cx="2036409" cy="2036409"/>
          </a:xfrm>
          <a:prstGeom prst="ellipse">
            <a:avLst/>
          </a:prstGeom>
          <a:solidFill>
            <a:srgbClr val="83DFE4"/>
          </a:solidFill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lang="en-US" altLang="zh-CN" dirty="0" smtClean="0"/>
              <a:t>picture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148304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EFFBB-FC5E-4638-94B2-BE3E2CC285C4}" type="datetimeFigureOut">
              <a:rPr lang="zh-CN" altLang="en-US" smtClean="0"/>
              <a:t>2020/3/30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1F3D8-51A4-46FF-831B-897A1A7F1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64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6096000" y="5426708"/>
            <a:ext cx="1328625" cy="1328625"/>
          </a:xfrm>
          <a:prstGeom prst="ellipse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8452089" y="1555759"/>
            <a:ext cx="706015" cy="706015"/>
          </a:xfrm>
          <a:prstGeom prst="ellipse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339958" y="176496"/>
            <a:ext cx="1325548" cy="1325548"/>
          </a:xfrm>
          <a:prstGeom prst="ellipse">
            <a:avLst/>
          </a:pr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710214" y="363346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Please change the text description or style here according to the subject content.</a:t>
            </a:r>
          </a:p>
        </p:txBody>
      </p:sp>
      <p:sp>
        <p:nvSpPr>
          <p:cNvPr id="45" name="任意多边形 44"/>
          <p:cNvSpPr/>
          <p:nvPr/>
        </p:nvSpPr>
        <p:spPr>
          <a:xfrm>
            <a:off x="1475246" y="5738491"/>
            <a:ext cx="2239018" cy="1119509"/>
          </a:xfrm>
          <a:custGeom>
            <a:avLst/>
            <a:gdLst>
              <a:gd name="connsiteX0" fmla="*/ 662774 w 1325548"/>
              <a:gd name="connsiteY0" fmla="*/ 0 h 662774"/>
              <a:gd name="connsiteX1" fmla="*/ 1325548 w 1325548"/>
              <a:gd name="connsiteY1" fmla="*/ 662774 h 662774"/>
              <a:gd name="connsiteX2" fmla="*/ 0 w 1325548"/>
              <a:gd name="connsiteY2" fmla="*/ 662774 h 662774"/>
              <a:gd name="connsiteX3" fmla="*/ 662774 w 1325548"/>
              <a:gd name="connsiteY3" fmla="*/ 0 h 662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5548" h="662774">
                <a:moveTo>
                  <a:pt x="662774" y="0"/>
                </a:moveTo>
                <a:cubicBezTo>
                  <a:pt x="1028814" y="0"/>
                  <a:pt x="1325548" y="296734"/>
                  <a:pt x="1325548" y="662774"/>
                </a:cubicBezTo>
                <a:lnTo>
                  <a:pt x="0" y="662774"/>
                </a:lnTo>
                <a:cubicBezTo>
                  <a:pt x="0" y="296734"/>
                  <a:pt x="296734" y="0"/>
                  <a:pt x="662774" y="0"/>
                </a:cubicBezTo>
                <a:close/>
              </a:path>
            </a:pathLst>
          </a:cu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11388299" y="1952638"/>
            <a:ext cx="799751" cy="1476362"/>
          </a:xfrm>
          <a:custGeom>
            <a:avLst/>
            <a:gdLst>
              <a:gd name="connsiteX0" fmla="*/ 738181 w 799751"/>
              <a:gd name="connsiteY0" fmla="*/ 0 h 1476362"/>
              <a:gd name="connsiteX1" fmla="*/ 799751 w 799751"/>
              <a:gd name="connsiteY1" fmla="*/ 3109 h 1476362"/>
              <a:gd name="connsiteX2" fmla="*/ 799751 w 799751"/>
              <a:gd name="connsiteY2" fmla="*/ 1473253 h 1476362"/>
              <a:gd name="connsiteX3" fmla="*/ 738181 w 799751"/>
              <a:gd name="connsiteY3" fmla="*/ 1476362 h 1476362"/>
              <a:gd name="connsiteX4" fmla="*/ 0 w 799751"/>
              <a:gd name="connsiteY4" fmla="*/ 738181 h 1476362"/>
              <a:gd name="connsiteX5" fmla="*/ 738181 w 799751"/>
              <a:gd name="connsiteY5" fmla="*/ 0 h 147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9751" h="1476362">
                <a:moveTo>
                  <a:pt x="738181" y="0"/>
                </a:moveTo>
                <a:lnTo>
                  <a:pt x="799751" y="3109"/>
                </a:lnTo>
                <a:lnTo>
                  <a:pt x="799751" y="1473253"/>
                </a:lnTo>
                <a:lnTo>
                  <a:pt x="738181" y="1476362"/>
                </a:lnTo>
                <a:cubicBezTo>
                  <a:pt x="330495" y="1476362"/>
                  <a:pt x="0" y="1145867"/>
                  <a:pt x="0" y="738181"/>
                </a:cubicBezTo>
                <a:cubicBezTo>
                  <a:pt x="0" y="330495"/>
                  <a:pt x="330495" y="0"/>
                  <a:pt x="738181" y="0"/>
                </a:cubicBezTo>
                <a:close/>
              </a:path>
            </a:pathLst>
          </a:cu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306801" y="0"/>
            <a:ext cx="3119055" cy="1240368"/>
          </a:xfrm>
          <a:custGeom>
            <a:avLst/>
            <a:gdLst>
              <a:gd name="connsiteX0" fmla="*/ 0 w 3119055"/>
              <a:gd name="connsiteY0" fmla="*/ 0 h 1240368"/>
              <a:gd name="connsiteX1" fmla="*/ 3119055 w 3119055"/>
              <a:gd name="connsiteY1" fmla="*/ 0 h 1240368"/>
              <a:gd name="connsiteX2" fmla="*/ 3110896 w 3119055"/>
              <a:gd name="connsiteY2" fmla="*/ 79918 h 1240368"/>
              <a:gd name="connsiteX3" fmla="*/ 2574090 w 3119055"/>
              <a:gd name="connsiteY3" fmla="*/ 546024 h 1240368"/>
              <a:gd name="connsiteX4" fmla="*/ 1958590 w 3119055"/>
              <a:gd name="connsiteY4" fmla="*/ 1082563 h 1240368"/>
              <a:gd name="connsiteX5" fmla="*/ 1654222 w 3119055"/>
              <a:gd name="connsiteY5" fmla="*/ 1013128 h 1240368"/>
              <a:gd name="connsiteX6" fmla="*/ 1160469 w 3119055"/>
              <a:gd name="connsiteY6" fmla="*/ 1240368 h 1240368"/>
              <a:gd name="connsiteX7" fmla="*/ 544968 w 3119055"/>
              <a:gd name="connsiteY7" fmla="*/ 665956 h 1240368"/>
              <a:gd name="connsiteX8" fmla="*/ 551732 w 3119055"/>
              <a:gd name="connsiteY8" fmla="*/ 546024 h 1240368"/>
              <a:gd name="connsiteX9" fmla="*/ 8175 w 3119055"/>
              <a:gd name="connsiteY9" fmla="*/ 80176 h 1240368"/>
              <a:gd name="connsiteX10" fmla="*/ 0 w 3119055"/>
              <a:gd name="connsiteY10" fmla="*/ 0 h 1240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19055" h="1240368">
                <a:moveTo>
                  <a:pt x="0" y="0"/>
                </a:moveTo>
                <a:lnTo>
                  <a:pt x="3119055" y="0"/>
                </a:lnTo>
                <a:lnTo>
                  <a:pt x="3110896" y="79918"/>
                </a:lnTo>
                <a:cubicBezTo>
                  <a:pt x="3060129" y="325096"/>
                  <a:pt x="2840413" y="512884"/>
                  <a:pt x="2574090" y="546024"/>
                </a:cubicBezTo>
                <a:cubicBezTo>
                  <a:pt x="2553799" y="842698"/>
                  <a:pt x="2283249" y="1082563"/>
                  <a:pt x="1958590" y="1082563"/>
                </a:cubicBezTo>
                <a:cubicBezTo>
                  <a:pt x="1843606" y="1082563"/>
                  <a:pt x="1742150" y="1057314"/>
                  <a:pt x="1654222" y="1013128"/>
                </a:cubicBezTo>
                <a:cubicBezTo>
                  <a:pt x="1539238" y="1151997"/>
                  <a:pt x="1363381" y="1240368"/>
                  <a:pt x="1160469" y="1240368"/>
                </a:cubicBezTo>
                <a:cubicBezTo>
                  <a:pt x="822281" y="1240368"/>
                  <a:pt x="544968" y="981567"/>
                  <a:pt x="544968" y="665956"/>
                </a:cubicBezTo>
                <a:cubicBezTo>
                  <a:pt x="544968" y="621770"/>
                  <a:pt x="544968" y="583897"/>
                  <a:pt x="551732" y="546024"/>
                </a:cubicBezTo>
                <a:cubicBezTo>
                  <a:pt x="279492" y="518408"/>
                  <a:pt x="59036" y="326477"/>
                  <a:pt x="8175" y="8017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4555" y="0"/>
            <a:ext cx="3564809" cy="5129377"/>
          </a:xfrm>
          <a:custGeom>
            <a:avLst/>
            <a:gdLst>
              <a:gd name="connsiteX0" fmla="*/ 0 w 3564809"/>
              <a:gd name="connsiteY0" fmla="*/ 0 h 5129377"/>
              <a:gd name="connsiteX1" fmla="*/ 1585539 w 3564809"/>
              <a:gd name="connsiteY1" fmla="*/ 0 h 5129377"/>
              <a:gd name="connsiteX2" fmla="*/ 1604944 w 3564809"/>
              <a:gd name="connsiteY2" fmla="*/ 12276 h 5129377"/>
              <a:gd name="connsiteX3" fmla="*/ 2026289 w 3564809"/>
              <a:gd name="connsiteY3" fmla="*/ 682008 h 5129377"/>
              <a:gd name="connsiteX4" fmla="*/ 3215145 w 3564809"/>
              <a:gd name="connsiteY4" fmla="*/ 1744240 h 5129377"/>
              <a:gd name="connsiteX5" fmla="*/ 3061293 w 3564809"/>
              <a:gd name="connsiteY5" fmla="*/ 2269520 h 5129377"/>
              <a:gd name="connsiteX6" fmla="*/ 3564809 w 3564809"/>
              <a:gd name="connsiteY6" fmla="*/ 3121641 h 5129377"/>
              <a:gd name="connsiteX7" fmla="*/ 2292033 w 3564809"/>
              <a:gd name="connsiteY7" fmla="*/ 4183874 h 5129377"/>
              <a:gd name="connsiteX8" fmla="*/ 2026289 w 3564809"/>
              <a:gd name="connsiteY8" fmla="*/ 4172201 h 5129377"/>
              <a:gd name="connsiteX9" fmla="*/ 753513 w 3564809"/>
              <a:gd name="connsiteY9" fmla="*/ 5129377 h 5129377"/>
              <a:gd name="connsiteX10" fmla="*/ 32905 w 3564809"/>
              <a:gd name="connsiteY10" fmla="*/ 4946555 h 5129377"/>
              <a:gd name="connsiteX11" fmla="*/ 0 w 3564809"/>
              <a:gd name="connsiteY11" fmla="*/ 4926050 h 5129377"/>
              <a:gd name="connsiteX12" fmla="*/ 0 w 3564809"/>
              <a:gd name="connsiteY12" fmla="*/ 0 h 5129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64809" h="5129377">
                <a:moveTo>
                  <a:pt x="0" y="0"/>
                </a:moveTo>
                <a:lnTo>
                  <a:pt x="1585539" y="0"/>
                </a:lnTo>
                <a:lnTo>
                  <a:pt x="1604944" y="12276"/>
                </a:lnTo>
                <a:cubicBezTo>
                  <a:pt x="1830477" y="182992"/>
                  <a:pt x="1984329" y="419368"/>
                  <a:pt x="2026289" y="682008"/>
                </a:cubicBezTo>
                <a:cubicBezTo>
                  <a:pt x="2683657" y="717026"/>
                  <a:pt x="3215145" y="1183942"/>
                  <a:pt x="3215145" y="1744240"/>
                </a:cubicBezTo>
                <a:cubicBezTo>
                  <a:pt x="3215145" y="1942679"/>
                  <a:pt x="3159199" y="2117773"/>
                  <a:pt x="3061293" y="2269520"/>
                </a:cubicBezTo>
                <a:cubicBezTo>
                  <a:pt x="3368997" y="2467959"/>
                  <a:pt x="3564809" y="2771454"/>
                  <a:pt x="3564809" y="3121641"/>
                </a:cubicBezTo>
                <a:cubicBezTo>
                  <a:pt x="3564809" y="3705285"/>
                  <a:pt x="2991361" y="4183874"/>
                  <a:pt x="2292033" y="4183874"/>
                </a:cubicBezTo>
                <a:cubicBezTo>
                  <a:pt x="2194127" y="4183874"/>
                  <a:pt x="2110208" y="4183874"/>
                  <a:pt x="2026289" y="4172201"/>
                </a:cubicBezTo>
                <a:cubicBezTo>
                  <a:pt x="1956356" y="4709153"/>
                  <a:pt x="1410881" y="5129377"/>
                  <a:pt x="753513" y="5129377"/>
                </a:cubicBezTo>
                <a:cubicBezTo>
                  <a:pt x="486020" y="5129377"/>
                  <a:pt x="238196" y="5062076"/>
                  <a:pt x="32905" y="4946555"/>
                </a:cubicBezTo>
                <a:lnTo>
                  <a:pt x="0" y="49260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01001" y="2261774"/>
            <a:ext cx="7658304" cy="14151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6600" b="1" dirty="0" smtClean="0">
                <a:solidFill>
                  <a:srgbClr val="2DA3AC"/>
                </a:solidFill>
                <a:latin typeface="+mn-ea"/>
                <a:cs typeface="Arial" panose="020B0604020202020204" pitchFamily="34" charset="0"/>
              </a:rPr>
              <a:t>Perfect  </a:t>
            </a:r>
            <a:r>
              <a:rPr lang="en-US" altLang="zh-CN" sz="6600" b="1" dirty="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holiday</a:t>
            </a:r>
            <a:endParaRPr lang="zh-CN" altLang="en-US" sz="66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9871378" y="4924514"/>
            <a:ext cx="2316573" cy="1933487"/>
          </a:xfrm>
          <a:custGeom>
            <a:avLst/>
            <a:gdLst>
              <a:gd name="connsiteX0" fmla="*/ 2316573 w 2316573"/>
              <a:gd name="connsiteY0" fmla="*/ 0 h 1933487"/>
              <a:gd name="connsiteX1" fmla="*/ 2316573 w 2316573"/>
              <a:gd name="connsiteY1" fmla="*/ 1933487 h 1933487"/>
              <a:gd name="connsiteX2" fmla="*/ 0 w 2316573"/>
              <a:gd name="connsiteY2" fmla="*/ 1933487 h 1933487"/>
              <a:gd name="connsiteX3" fmla="*/ 2116 w 2316573"/>
              <a:gd name="connsiteY3" fmla="*/ 1915909 h 1933487"/>
              <a:gd name="connsiteX4" fmla="*/ 710962 w 2316573"/>
              <a:gd name="connsiteY4" fmla="*/ 1125674 h 1933487"/>
              <a:gd name="connsiteX5" fmla="*/ 1523723 w 2316573"/>
              <a:gd name="connsiteY5" fmla="*/ 216027 h 1933487"/>
              <a:gd name="connsiteX6" fmla="*/ 1925637 w 2316573"/>
              <a:gd name="connsiteY6" fmla="*/ 333746 h 1933487"/>
              <a:gd name="connsiteX7" fmla="*/ 2293623 w 2316573"/>
              <a:gd name="connsiteY7" fmla="*/ 8305 h 1933487"/>
              <a:gd name="connsiteX8" fmla="*/ 2316573 w 2316573"/>
              <a:gd name="connsiteY8" fmla="*/ 0 h 193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6573" h="1933487">
                <a:moveTo>
                  <a:pt x="2316573" y="0"/>
                </a:moveTo>
                <a:lnTo>
                  <a:pt x="2316573" y="1933487"/>
                </a:lnTo>
                <a:lnTo>
                  <a:pt x="0" y="1933487"/>
                </a:lnTo>
                <a:lnTo>
                  <a:pt x="2116" y="1915909"/>
                </a:lnTo>
                <a:cubicBezTo>
                  <a:pt x="69154" y="1500235"/>
                  <a:pt x="359286" y="1181859"/>
                  <a:pt x="710962" y="1125674"/>
                </a:cubicBezTo>
                <a:cubicBezTo>
                  <a:pt x="737756" y="622693"/>
                  <a:pt x="1095013" y="216027"/>
                  <a:pt x="1523723" y="216027"/>
                </a:cubicBezTo>
                <a:cubicBezTo>
                  <a:pt x="1675557" y="216027"/>
                  <a:pt x="1809529" y="258834"/>
                  <a:pt x="1925637" y="333746"/>
                </a:cubicBezTo>
                <a:cubicBezTo>
                  <a:pt x="2020534" y="186597"/>
                  <a:pt x="2146830" y="72892"/>
                  <a:pt x="2293623" y="8305"/>
                </a:cubicBezTo>
                <a:lnTo>
                  <a:pt x="23165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73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 52"/>
          <p:cNvSpPr/>
          <p:nvPr/>
        </p:nvSpPr>
        <p:spPr>
          <a:xfrm>
            <a:off x="3542582" y="2352814"/>
            <a:ext cx="4121340" cy="3144565"/>
          </a:xfrm>
          <a:custGeom>
            <a:avLst/>
            <a:gdLst>
              <a:gd name="connsiteX0" fmla="*/ 2060670 w 4121340"/>
              <a:gd name="connsiteY0" fmla="*/ 0 h 3144565"/>
              <a:gd name="connsiteX1" fmla="*/ 4121340 w 4121340"/>
              <a:gd name="connsiteY1" fmla="*/ 2060670 h 3144565"/>
              <a:gd name="connsiteX2" fmla="*/ 3872628 w 4121340"/>
              <a:gd name="connsiteY2" fmla="*/ 3042908 h 3144565"/>
              <a:gd name="connsiteX3" fmla="*/ 3810870 w 4121340"/>
              <a:gd name="connsiteY3" fmla="*/ 3144565 h 3144565"/>
              <a:gd name="connsiteX4" fmla="*/ 310470 w 4121340"/>
              <a:gd name="connsiteY4" fmla="*/ 3144565 h 3144565"/>
              <a:gd name="connsiteX5" fmla="*/ 248712 w 4121340"/>
              <a:gd name="connsiteY5" fmla="*/ 3042908 h 3144565"/>
              <a:gd name="connsiteX6" fmla="*/ 0 w 4121340"/>
              <a:gd name="connsiteY6" fmla="*/ 2060670 h 3144565"/>
              <a:gd name="connsiteX7" fmla="*/ 2060670 w 4121340"/>
              <a:gd name="connsiteY7" fmla="*/ 0 h 3144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21340" h="3144565">
                <a:moveTo>
                  <a:pt x="2060670" y="0"/>
                </a:moveTo>
                <a:cubicBezTo>
                  <a:pt x="3198747" y="0"/>
                  <a:pt x="4121340" y="922593"/>
                  <a:pt x="4121340" y="2060670"/>
                </a:cubicBezTo>
                <a:cubicBezTo>
                  <a:pt x="4121340" y="2416319"/>
                  <a:pt x="4031243" y="2750925"/>
                  <a:pt x="3872628" y="3042908"/>
                </a:cubicBezTo>
                <a:lnTo>
                  <a:pt x="3810870" y="3144565"/>
                </a:lnTo>
                <a:lnTo>
                  <a:pt x="310470" y="3144565"/>
                </a:lnTo>
                <a:lnTo>
                  <a:pt x="248712" y="3042908"/>
                </a:lnTo>
                <a:cubicBezTo>
                  <a:pt x="90097" y="2750925"/>
                  <a:pt x="0" y="2416319"/>
                  <a:pt x="0" y="2060670"/>
                </a:cubicBezTo>
                <a:cubicBezTo>
                  <a:pt x="0" y="922593"/>
                  <a:pt x="922593" y="0"/>
                  <a:pt x="2060670" y="0"/>
                </a:cubicBezTo>
                <a:close/>
              </a:path>
            </a:pathLst>
          </a:cu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V="1">
            <a:off x="-2063" y="5600612"/>
            <a:ext cx="898492" cy="1264942"/>
          </a:xfrm>
          <a:custGeom>
            <a:avLst/>
            <a:gdLst>
              <a:gd name="connsiteX0" fmla="*/ 0 w 1224893"/>
              <a:gd name="connsiteY0" fmla="*/ 0 h 1724467"/>
              <a:gd name="connsiteX1" fmla="*/ 1005562 w 1224893"/>
              <a:gd name="connsiteY1" fmla="*/ 0 h 1724467"/>
              <a:gd name="connsiteX2" fmla="*/ 1041219 w 1224893"/>
              <a:gd name="connsiteY2" fmla="*/ 47684 h 1724467"/>
              <a:gd name="connsiteX3" fmla="*/ 1224893 w 1224893"/>
              <a:gd name="connsiteY3" fmla="*/ 648992 h 1724467"/>
              <a:gd name="connsiteX4" fmla="*/ 149418 w 1224893"/>
              <a:gd name="connsiteY4" fmla="*/ 1724467 h 1724467"/>
              <a:gd name="connsiteX5" fmla="*/ 39457 w 1224893"/>
              <a:gd name="connsiteY5" fmla="*/ 1718914 h 1724467"/>
              <a:gd name="connsiteX6" fmla="*/ 0 w 1224893"/>
              <a:gd name="connsiteY6" fmla="*/ 1712892 h 1724467"/>
              <a:gd name="connsiteX7" fmla="*/ 0 w 1224893"/>
              <a:gd name="connsiteY7" fmla="*/ 0 h 1724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4893" h="1724467">
                <a:moveTo>
                  <a:pt x="0" y="0"/>
                </a:moveTo>
                <a:lnTo>
                  <a:pt x="1005562" y="0"/>
                </a:lnTo>
                <a:lnTo>
                  <a:pt x="1041219" y="47684"/>
                </a:lnTo>
                <a:cubicBezTo>
                  <a:pt x="1157181" y="219331"/>
                  <a:pt x="1224893" y="426254"/>
                  <a:pt x="1224893" y="648992"/>
                </a:cubicBezTo>
                <a:cubicBezTo>
                  <a:pt x="1224893" y="1242960"/>
                  <a:pt x="743386" y="1724467"/>
                  <a:pt x="149418" y="1724467"/>
                </a:cubicBezTo>
                <a:cubicBezTo>
                  <a:pt x="112295" y="1724467"/>
                  <a:pt x="75611" y="1722586"/>
                  <a:pt x="39457" y="1718914"/>
                </a:cubicBezTo>
                <a:lnTo>
                  <a:pt x="0" y="1712892"/>
                </a:lnTo>
                <a:lnTo>
                  <a:pt x="0" y="0"/>
                </a:lnTo>
                <a:close/>
              </a:path>
            </a:pathLst>
          </a:cu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515648" y="341095"/>
            <a:ext cx="745722" cy="745722"/>
          </a:xfrm>
          <a:prstGeom prst="ellipse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182077" y="556420"/>
            <a:ext cx="6333571" cy="921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000" b="1" dirty="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  <a:sym typeface="+mn-lt"/>
              </a:rPr>
              <a:t>Buying</a:t>
            </a:r>
            <a:endParaRPr lang="en-US" altLang="zh-CN" sz="4000" b="1" dirty="0">
              <a:solidFill>
                <a:schemeClr val="bg1"/>
              </a:solidFill>
              <a:latin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8" name="任意多边形 67"/>
          <p:cNvSpPr/>
          <p:nvPr/>
        </p:nvSpPr>
        <p:spPr>
          <a:xfrm>
            <a:off x="-2064" y="262547"/>
            <a:ext cx="898493" cy="1490283"/>
          </a:xfrm>
          <a:custGeom>
            <a:avLst/>
            <a:gdLst>
              <a:gd name="connsiteX0" fmla="*/ 206071 w 898493"/>
              <a:gd name="connsiteY0" fmla="*/ 0 h 1490283"/>
              <a:gd name="connsiteX1" fmla="*/ 553970 w 898493"/>
              <a:gd name="connsiteY1" fmla="*/ 308568 h 1490283"/>
              <a:gd name="connsiteX2" fmla="*/ 550147 w 898493"/>
              <a:gd name="connsiteY2" fmla="*/ 372995 h 1490283"/>
              <a:gd name="connsiteX3" fmla="*/ 862051 w 898493"/>
              <a:gd name="connsiteY3" fmla="*/ 652020 h 1490283"/>
              <a:gd name="connsiteX4" fmla="*/ 863158 w 898493"/>
              <a:gd name="connsiteY4" fmla="*/ 672615 h 1490283"/>
              <a:gd name="connsiteX5" fmla="*/ 870955 w 898493"/>
              <a:gd name="connsiteY5" fmla="*/ 687020 h 1490283"/>
              <a:gd name="connsiteX6" fmla="*/ 898493 w 898493"/>
              <a:gd name="connsiteY6" fmla="*/ 808720 h 1490283"/>
              <a:gd name="connsiteX7" fmla="*/ 585001 w 898493"/>
              <a:gd name="connsiteY7" fmla="*/ 1117288 h 1490283"/>
              <a:gd name="connsiteX8" fmla="*/ 588824 w 898493"/>
              <a:gd name="connsiteY8" fmla="*/ 1181715 h 1490283"/>
              <a:gd name="connsiteX9" fmla="*/ 240924 w 898493"/>
              <a:gd name="connsiteY9" fmla="*/ 1490283 h 1490283"/>
              <a:gd name="connsiteX10" fmla="*/ 16737 w 898493"/>
              <a:gd name="connsiteY10" fmla="*/ 1418757 h 1490283"/>
              <a:gd name="connsiteX11" fmla="*/ 0 w 898493"/>
              <a:gd name="connsiteY11" fmla="*/ 1403347 h 1490283"/>
              <a:gd name="connsiteX12" fmla="*/ 0 w 898493"/>
              <a:gd name="connsiteY12" fmla="*/ 60969 h 1490283"/>
              <a:gd name="connsiteX13" fmla="*/ 47891 w 898493"/>
              <a:gd name="connsiteY13" fmla="*/ 33061 h 1490283"/>
              <a:gd name="connsiteX14" fmla="*/ 206071 w 898493"/>
              <a:gd name="connsiteY14" fmla="*/ 0 h 1490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98493" h="1490283">
                <a:moveTo>
                  <a:pt x="206071" y="0"/>
                </a:moveTo>
                <a:cubicBezTo>
                  <a:pt x="397224" y="0"/>
                  <a:pt x="553970" y="139025"/>
                  <a:pt x="553970" y="308568"/>
                </a:cubicBezTo>
                <a:cubicBezTo>
                  <a:pt x="553970" y="332304"/>
                  <a:pt x="553970" y="352650"/>
                  <a:pt x="550147" y="372995"/>
                </a:cubicBezTo>
                <a:cubicBezTo>
                  <a:pt x="715018" y="388889"/>
                  <a:pt x="846286" y="506113"/>
                  <a:pt x="862051" y="652020"/>
                </a:cubicBezTo>
                <a:lnTo>
                  <a:pt x="863158" y="672615"/>
                </a:lnTo>
                <a:lnTo>
                  <a:pt x="870955" y="687020"/>
                </a:lnTo>
                <a:cubicBezTo>
                  <a:pt x="888697" y="724373"/>
                  <a:pt x="898493" y="765487"/>
                  <a:pt x="898493" y="808720"/>
                </a:cubicBezTo>
                <a:cubicBezTo>
                  <a:pt x="898493" y="968091"/>
                  <a:pt x="760862" y="1100334"/>
                  <a:pt x="585001" y="1117288"/>
                </a:cubicBezTo>
                <a:cubicBezTo>
                  <a:pt x="588824" y="1137634"/>
                  <a:pt x="588824" y="1157979"/>
                  <a:pt x="588824" y="1181715"/>
                </a:cubicBezTo>
                <a:cubicBezTo>
                  <a:pt x="588824" y="1351258"/>
                  <a:pt x="432078" y="1490283"/>
                  <a:pt x="240924" y="1490283"/>
                </a:cubicBezTo>
                <a:cubicBezTo>
                  <a:pt x="154905" y="1490283"/>
                  <a:pt x="77488" y="1463580"/>
                  <a:pt x="16737" y="1418757"/>
                </a:cubicBezTo>
                <a:lnTo>
                  <a:pt x="0" y="1403347"/>
                </a:lnTo>
                <a:lnTo>
                  <a:pt x="0" y="60969"/>
                </a:lnTo>
                <a:lnTo>
                  <a:pt x="47891" y="33061"/>
                </a:lnTo>
                <a:cubicBezTo>
                  <a:pt x="95201" y="11868"/>
                  <a:pt x="148725" y="0"/>
                  <a:pt x="206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11392249" y="1506860"/>
            <a:ext cx="799751" cy="1476362"/>
          </a:xfrm>
          <a:custGeom>
            <a:avLst/>
            <a:gdLst>
              <a:gd name="connsiteX0" fmla="*/ 738181 w 799751"/>
              <a:gd name="connsiteY0" fmla="*/ 0 h 1476362"/>
              <a:gd name="connsiteX1" fmla="*/ 799751 w 799751"/>
              <a:gd name="connsiteY1" fmla="*/ 3109 h 1476362"/>
              <a:gd name="connsiteX2" fmla="*/ 799751 w 799751"/>
              <a:gd name="connsiteY2" fmla="*/ 1473253 h 1476362"/>
              <a:gd name="connsiteX3" fmla="*/ 738181 w 799751"/>
              <a:gd name="connsiteY3" fmla="*/ 1476362 h 1476362"/>
              <a:gd name="connsiteX4" fmla="*/ 0 w 799751"/>
              <a:gd name="connsiteY4" fmla="*/ 738181 h 1476362"/>
              <a:gd name="connsiteX5" fmla="*/ 738181 w 799751"/>
              <a:gd name="connsiteY5" fmla="*/ 0 h 147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9751" h="1476362">
                <a:moveTo>
                  <a:pt x="738181" y="0"/>
                </a:moveTo>
                <a:lnTo>
                  <a:pt x="799751" y="3109"/>
                </a:lnTo>
                <a:lnTo>
                  <a:pt x="799751" y="1473253"/>
                </a:lnTo>
                <a:lnTo>
                  <a:pt x="738181" y="1476362"/>
                </a:lnTo>
                <a:cubicBezTo>
                  <a:pt x="330495" y="1476362"/>
                  <a:pt x="0" y="1145867"/>
                  <a:pt x="0" y="738181"/>
                </a:cubicBezTo>
                <a:cubicBezTo>
                  <a:pt x="0" y="330495"/>
                  <a:pt x="330495" y="0"/>
                  <a:pt x="738181" y="0"/>
                </a:cubicBezTo>
                <a:close/>
              </a:path>
            </a:pathLst>
          </a:cu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>
            <a:off x="8870687" y="5497379"/>
            <a:ext cx="3321313" cy="1379656"/>
          </a:xfrm>
          <a:custGeom>
            <a:avLst/>
            <a:gdLst>
              <a:gd name="connsiteX0" fmla="*/ 2052782 w 3321313"/>
              <a:gd name="connsiteY0" fmla="*/ 0 h 1379656"/>
              <a:gd name="connsiteX1" fmla="*/ 2696930 w 3321313"/>
              <a:gd name="connsiteY1" fmla="*/ 571325 h 1379656"/>
              <a:gd name="connsiteX2" fmla="*/ 2689852 w 3321313"/>
              <a:gd name="connsiteY2" fmla="*/ 690613 h 1379656"/>
              <a:gd name="connsiteX3" fmla="*/ 3267352 w 3321313"/>
              <a:gd name="connsiteY3" fmla="*/ 1207239 h 1379656"/>
              <a:gd name="connsiteX4" fmla="*/ 3269403 w 3321313"/>
              <a:gd name="connsiteY4" fmla="*/ 1245370 h 1379656"/>
              <a:gd name="connsiteX5" fmla="*/ 3283838 w 3321313"/>
              <a:gd name="connsiteY5" fmla="*/ 1272042 h 1379656"/>
              <a:gd name="connsiteX6" fmla="*/ 3321313 w 3321313"/>
              <a:gd name="connsiteY6" fmla="*/ 1379656 h 1379656"/>
              <a:gd name="connsiteX7" fmla="*/ 13514 w 3321313"/>
              <a:gd name="connsiteY7" fmla="*/ 1379656 h 1379656"/>
              <a:gd name="connsiteX8" fmla="*/ 13176 w 3321313"/>
              <a:gd name="connsiteY8" fmla="*/ 1378687 h 1379656"/>
              <a:gd name="connsiteX9" fmla="*/ 0 w 3321313"/>
              <a:gd name="connsiteY9" fmla="*/ 1261938 h 1379656"/>
              <a:gd name="connsiteX10" fmla="*/ 573363 w 3321313"/>
              <a:gd name="connsiteY10" fmla="*/ 690613 h 1379656"/>
              <a:gd name="connsiteX11" fmla="*/ 1217512 w 3321313"/>
              <a:gd name="connsiteY11" fmla="*/ 156958 h 1379656"/>
              <a:gd name="connsiteX12" fmla="*/ 1536047 w 3321313"/>
              <a:gd name="connsiteY12" fmla="*/ 226019 h 1379656"/>
              <a:gd name="connsiteX13" fmla="*/ 2052782 w 3321313"/>
              <a:gd name="connsiteY13" fmla="*/ 0 h 137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21313" h="1379656">
                <a:moveTo>
                  <a:pt x="2052782" y="0"/>
                </a:moveTo>
                <a:cubicBezTo>
                  <a:pt x="2406710" y="0"/>
                  <a:pt x="2696930" y="257410"/>
                  <a:pt x="2696930" y="571325"/>
                </a:cubicBezTo>
                <a:cubicBezTo>
                  <a:pt x="2696930" y="615273"/>
                  <a:pt x="2696930" y="652943"/>
                  <a:pt x="2689852" y="690613"/>
                </a:cubicBezTo>
                <a:cubicBezTo>
                  <a:pt x="2995115" y="720042"/>
                  <a:pt x="3238164" y="937085"/>
                  <a:pt x="3267352" y="1207239"/>
                </a:cubicBezTo>
                <a:lnTo>
                  <a:pt x="3269403" y="1245370"/>
                </a:lnTo>
                <a:lnTo>
                  <a:pt x="3283838" y="1272042"/>
                </a:lnTo>
                <a:lnTo>
                  <a:pt x="3321313" y="1379656"/>
                </a:lnTo>
                <a:lnTo>
                  <a:pt x="13514" y="1379656"/>
                </a:lnTo>
                <a:lnTo>
                  <a:pt x="13176" y="1378687"/>
                </a:lnTo>
                <a:cubicBezTo>
                  <a:pt x="4535" y="1341005"/>
                  <a:pt x="0" y="1301962"/>
                  <a:pt x="0" y="1261938"/>
                </a:cubicBezTo>
                <a:cubicBezTo>
                  <a:pt x="0" y="966858"/>
                  <a:pt x="254828" y="728283"/>
                  <a:pt x="573363" y="690613"/>
                </a:cubicBezTo>
                <a:cubicBezTo>
                  <a:pt x="594599" y="395533"/>
                  <a:pt x="877741" y="156958"/>
                  <a:pt x="1217512" y="156958"/>
                </a:cubicBezTo>
                <a:cubicBezTo>
                  <a:pt x="1337847" y="156958"/>
                  <a:pt x="1444026" y="182071"/>
                  <a:pt x="1536047" y="226019"/>
                </a:cubicBezTo>
                <a:cubicBezTo>
                  <a:pt x="1656382" y="87896"/>
                  <a:pt x="1840425" y="0"/>
                  <a:pt x="2052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518420" y="3634734"/>
            <a:ext cx="2308174" cy="1890342"/>
            <a:chOff x="4348163" y="157163"/>
            <a:chExt cx="2359025" cy="1931988"/>
          </a:xfrm>
        </p:grpSpPr>
        <p:sp>
          <p:nvSpPr>
            <p:cNvPr id="15" name="Freeform 401"/>
            <p:cNvSpPr>
              <a:spLocks/>
            </p:cNvSpPr>
            <p:nvPr/>
          </p:nvSpPr>
          <p:spPr bwMode="auto">
            <a:xfrm>
              <a:off x="4348163" y="1520825"/>
              <a:ext cx="2359025" cy="201613"/>
            </a:xfrm>
            <a:custGeom>
              <a:avLst/>
              <a:gdLst>
                <a:gd name="T0" fmla="*/ 0 w 688"/>
                <a:gd name="T1" fmla="*/ 34 h 59"/>
                <a:gd name="T2" fmla="*/ 25 w 688"/>
                <a:gd name="T3" fmla="*/ 59 h 59"/>
                <a:gd name="T4" fmla="*/ 663 w 688"/>
                <a:gd name="T5" fmla="*/ 59 h 59"/>
                <a:gd name="T6" fmla="*/ 688 w 688"/>
                <a:gd name="T7" fmla="*/ 34 h 59"/>
                <a:gd name="T8" fmla="*/ 688 w 688"/>
                <a:gd name="T9" fmla="*/ 0 h 59"/>
                <a:gd name="T10" fmla="*/ 0 w 688"/>
                <a:gd name="T11" fmla="*/ 0 h 59"/>
                <a:gd name="T12" fmla="*/ 0 w 688"/>
                <a:gd name="T13" fmla="*/ 3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8" h="59">
                  <a:moveTo>
                    <a:pt x="0" y="34"/>
                  </a:moveTo>
                  <a:cubicBezTo>
                    <a:pt x="0" y="47"/>
                    <a:pt x="11" y="59"/>
                    <a:pt x="25" y="59"/>
                  </a:cubicBezTo>
                  <a:cubicBezTo>
                    <a:pt x="663" y="59"/>
                    <a:pt x="663" y="59"/>
                    <a:pt x="663" y="59"/>
                  </a:cubicBezTo>
                  <a:cubicBezTo>
                    <a:pt x="677" y="59"/>
                    <a:pt x="688" y="47"/>
                    <a:pt x="688" y="34"/>
                  </a:cubicBezTo>
                  <a:cubicBezTo>
                    <a:pt x="688" y="0"/>
                    <a:pt x="688" y="0"/>
                    <a:pt x="68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</a:path>
              </a:pathLst>
            </a:custGeom>
            <a:solidFill>
              <a:srgbClr val="657A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02"/>
            <p:cNvSpPr>
              <a:spLocks/>
            </p:cNvSpPr>
            <p:nvPr/>
          </p:nvSpPr>
          <p:spPr bwMode="auto">
            <a:xfrm>
              <a:off x="5246688" y="1722438"/>
              <a:ext cx="561975" cy="331788"/>
            </a:xfrm>
            <a:custGeom>
              <a:avLst/>
              <a:gdLst>
                <a:gd name="T0" fmla="*/ 354 w 354"/>
                <a:gd name="T1" fmla="*/ 209 h 209"/>
                <a:gd name="T2" fmla="*/ 0 w 354"/>
                <a:gd name="T3" fmla="*/ 209 h 209"/>
                <a:gd name="T4" fmla="*/ 24 w 354"/>
                <a:gd name="T5" fmla="*/ 0 h 209"/>
                <a:gd name="T6" fmla="*/ 328 w 354"/>
                <a:gd name="T7" fmla="*/ 0 h 209"/>
                <a:gd name="T8" fmla="*/ 354 w 354"/>
                <a:gd name="T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4" h="209">
                  <a:moveTo>
                    <a:pt x="354" y="209"/>
                  </a:moveTo>
                  <a:lnTo>
                    <a:pt x="0" y="209"/>
                  </a:lnTo>
                  <a:lnTo>
                    <a:pt x="24" y="0"/>
                  </a:lnTo>
                  <a:lnTo>
                    <a:pt x="328" y="0"/>
                  </a:lnTo>
                  <a:lnTo>
                    <a:pt x="354" y="209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03"/>
            <p:cNvSpPr>
              <a:spLocks/>
            </p:cNvSpPr>
            <p:nvPr/>
          </p:nvSpPr>
          <p:spPr bwMode="auto">
            <a:xfrm>
              <a:off x="5246688" y="1722438"/>
              <a:ext cx="561975" cy="331788"/>
            </a:xfrm>
            <a:custGeom>
              <a:avLst/>
              <a:gdLst>
                <a:gd name="T0" fmla="*/ 354 w 354"/>
                <a:gd name="T1" fmla="*/ 209 h 209"/>
                <a:gd name="T2" fmla="*/ 0 w 354"/>
                <a:gd name="T3" fmla="*/ 209 h 209"/>
                <a:gd name="T4" fmla="*/ 24 w 354"/>
                <a:gd name="T5" fmla="*/ 0 h 209"/>
                <a:gd name="T6" fmla="*/ 328 w 354"/>
                <a:gd name="T7" fmla="*/ 0 h 209"/>
                <a:gd name="T8" fmla="*/ 354 w 354"/>
                <a:gd name="T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4" h="209">
                  <a:moveTo>
                    <a:pt x="354" y="209"/>
                  </a:moveTo>
                  <a:lnTo>
                    <a:pt x="0" y="209"/>
                  </a:lnTo>
                  <a:lnTo>
                    <a:pt x="24" y="0"/>
                  </a:lnTo>
                  <a:lnTo>
                    <a:pt x="328" y="0"/>
                  </a:lnTo>
                  <a:lnTo>
                    <a:pt x="354" y="20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404"/>
            <p:cNvSpPr>
              <a:spLocks noChangeArrowheads="1"/>
            </p:cNvSpPr>
            <p:nvPr/>
          </p:nvSpPr>
          <p:spPr bwMode="auto">
            <a:xfrm>
              <a:off x="5280026" y="1722438"/>
              <a:ext cx="493713" cy="47625"/>
            </a:xfrm>
            <a:prstGeom prst="rect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05"/>
            <p:cNvSpPr>
              <a:spLocks/>
            </p:cNvSpPr>
            <p:nvPr/>
          </p:nvSpPr>
          <p:spPr bwMode="auto">
            <a:xfrm>
              <a:off x="5280026" y="1722438"/>
              <a:ext cx="493713" cy="47625"/>
            </a:xfrm>
            <a:custGeom>
              <a:avLst/>
              <a:gdLst>
                <a:gd name="T0" fmla="*/ 307 w 311"/>
                <a:gd name="T1" fmla="*/ 0 h 30"/>
                <a:gd name="T2" fmla="*/ 3 w 311"/>
                <a:gd name="T3" fmla="*/ 0 h 30"/>
                <a:gd name="T4" fmla="*/ 0 w 311"/>
                <a:gd name="T5" fmla="*/ 30 h 30"/>
                <a:gd name="T6" fmla="*/ 311 w 311"/>
                <a:gd name="T7" fmla="*/ 30 h 30"/>
                <a:gd name="T8" fmla="*/ 307 w 311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30">
                  <a:moveTo>
                    <a:pt x="307" y="0"/>
                  </a:moveTo>
                  <a:lnTo>
                    <a:pt x="3" y="0"/>
                  </a:lnTo>
                  <a:lnTo>
                    <a:pt x="0" y="30"/>
                  </a:lnTo>
                  <a:lnTo>
                    <a:pt x="311" y="30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B48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07"/>
            <p:cNvSpPr>
              <a:spLocks/>
            </p:cNvSpPr>
            <p:nvPr/>
          </p:nvSpPr>
          <p:spPr bwMode="auto">
            <a:xfrm>
              <a:off x="5280026" y="1722438"/>
              <a:ext cx="493713" cy="47625"/>
            </a:xfrm>
            <a:custGeom>
              <a:avLst/>
              <a:gdLst>
                <a:gd name="T0" fmla="*/ 307 w 311"/>
                <a:gd name="T1" fmla="*/ 0 h 30"/>
                <a:gd name="T2" fmla="*/ 3 w 311"/>
                <a:gd name="T3" fmla="*/ 0 h 30"/>
                <a:gd name="T4" fmla="*/ 0 w 311"/>
                <a:gd name="T5" fmla="*/ 30 h 30"/>
                <a:gd name="T6" fmla="*/ 311 w 311"/>
                <a:gd name="T7" fmla="*/ 30 h 30"/>
                <a:gd name="T8" fmla="*/ 307 w 311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30">
                  <a:moveTo>
                    <a:pt x="307" y="0"/>
                  </a:moveTo>
                  <a:lnTo>
                    <a:pt x="3" y="0"/>
                  </a:lnTo>
                  <a:lnTo>
                    <a:pt x="0" y="30"/>
                  </a:lnTo>
                  <a:lnTo>
                    <a:pt x="311" y="30"/>
                  </a:lnTo>
                  <a:lnTo>
                    <a:pt x="3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08"/>
            <p:cNvSpPr>
              <a:spLocks/>
            </p:cNvSpPr>
            <p:nvPr/>
          </p:nvSpPr>
          <p:spPr bwMode="auto">
            <a:xfrm>
              <a:off x="5407026" y="1601788"/>
              <a:ext cx="241300" cy="52388"/>
            </a:xfrm>
            <a:custGeom>
              <a:avLst/>
              <a:gdLst>
                <a:gd name="T0" fmla="*/ 63 w 70"/>
                <a:gd name="T1" fmla="*/ 15 h 15"/>
                <a:gd name="T2" fmla="*/ 7 w 70"/>
                <a:gd name="T3" fmla="*/ 15 h 15"/>
                <a:gd name="T4" fmla="*/ 0 w 70"/>
                <a:gd name="T5" fmla="*/ 8 h 15"/>
                <a:gd name="T6" fmla="*/ 7 w 70"/>
                <a:gd name="T7" fmla="*/ 0 h 15"/>
                <a:gd name="T8" fmla="*/ 63 w 70"/>
                <a:gd name="T9" fmla="*/ 0 h 15"/>
                <a:gd name="T10" fmla="*/ 70 w 70"/>
                <a:gd name="T11" fmla="*/ 8 h 15"/>
                <a:gd name="T12" fmla="*/ 63 w 70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5">
                  <a:moveTo>
                    <a:pt x="63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4"/>
                    <a:pt x="70" y="8"/>
                  </a:cubicBezTo>
                  <a:cubicBezTo>
                    <a:pt x="70" y="12"/>
                    <a:pt x="67" y="15"/>
                    <a:pt x="63" y="15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9"/>
            <p:cNvSpPr>
              <a:spLocks/>
            </p:cNvSpPr>
            <p:nvPr/>
          </p:nvSpPr>
          <p:spPr bwMode="auto">
            <a:xfrm>
              <a:off x="5178426" y="2041526"/>
              <a:ext cx="698500" cy="47625"/>
            </a:xfrm>
            <a:custGeom>
              <a:avLst/>
              <a:gdLst>
                <a:gd name="T0" fmla="*/ 199 w 204"/>
                <a:gd name="T1" fmla="*/ 14 h 14"/>
                <a:gd name="T2" fmla="*/ 4 w 204"/>
                <a:gd name="T3" fmla="*/ 14 h 14"/>
                <a:gd name="T4" fmla="*/ 0 w 204"/>
                <a:gd name="T5" fmla="*/ 7 h 14"/>
                <a:gd name="T6" fmla="*/ 4 w 204"/>
                <a:gd name="T7" fmla="*/ 0 h 14"/>
                <a:gd name="T8" fmla="*/ 199 w 204"/>
                <a:gd name="T9" fmla="*/ 0 h 14"/>
                <a:gd name="T10" fmla="*/ 204 w 204"/>
                <a:gd name="T11" fmla="*/ 7 h 14"/>
                <a:gd name="T12" fmla="*/ 199 w 20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14">
                  <a:moveTo>
                    <a:pt x="199" y="14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02" y="0"/>
                    <a:pt x="204" y="3"/>
                    <a:pt x="204" y="7"/>
                  </a:cubicBezTo>
                  <a:cubicBezTo>
                    <a:pt x="204" y="11"/>
                    <a:pt x="202" y="14"/>
                    <a:pt x="199" y="14"/>
                  </a:cubicBezTo>
                  <a:close/>
                </a:path>
              </a:pathLst>
            </a:custGeom>
            <a:solidFill>
              <a:srgbClr val="657A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0"/>
            <p:cNvSpPr>
              <a:spLocks/>
            </p:cNvSpPr>
            <p:nvPr/>
          </p:nvSpPr>
          <p:spPr bwMode="auto">
            <a:xfrm>
              <a:off x="4348163" y="157163"/>
              <a:ext cx="2359025" cy="1390650"/>
            </a:xfrm>
            <a:custGeom>
              <a:avLst/>
              <a:gdLst>
                <a:gd name="T0" fmla="*/ 663 w 688"/>
                <a:gd name="T1" fmla="*/ 0 h 406"/>
                <a:gd name="T2" fmla="*/ 25 w 688"/>
                <a:gd name="T3" fmla="*/ 0 h 406"/>
                <a:gd name="T4" fmla="*/ 0 w 688"/>
                <a:gd name="T5" fmla="*/ 25 h 406"/>
                <a:gd name="T6" fmla="*/ 0 w 688"/>
                <a:gd name="T7" fmla="*/ 406 h 406"/>
                <a:gd name="T8" fmla="*/ 688 w 688"/>
                <a:gd name="T9" fmla="*/ 406 h 406"/>
                <a:gd name="T10" fmla="*/ 688 w 688"/>
                <a:gd name="T11" fmla="*/ 25 h 406"/>
                <a:gd name="T12" fmla="*/ 663 w 688"/>
                <a:gd name="T13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8" h="406">
                  <a:moveTo>
                    <a:pt x="663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688" y="406"/>
                    <a:pt x="688" y="406"/>
                    <a:pt x="688" y="406"/>
                  </a:cubicBezTo>
                  <a:cubicBezTo>
                    <a:pt x="688" y="25"/>
                    <a:pt x="688" y="25"/>
                    <a:pt x="688" y="25"/>
                  </a:cubicBezTo>
                  <a:cubicBezTo>
                    <a:pt x="688" y="11"/>
                    <a:pt x="677" y="0"/>
                    <a:pt x="663" y="0"/>
                  </a:cubicBezTo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11"/>
            <p:cNvSpPr>
              <a:spLocks/>
            </p:cNvSpPr>
            <p:nvPr/>
          </p:nvSpPr>
          <p:spPr bwMode="auto">
            <a:xfrm>
              <a:off x="4433888" y="242888"/>
              <a:ext cx="2187575" cy="1219200"/>
            </a:xfrm>
            <a:custGeom>
              <a:avLst/>
              <a:gdLst>
                <a:gd name="T0" fmla="*/ 0 w 1378"/>
                <a:gd name="T1" fmla="*/ 768 h 768"/>
                <a:gd name="T2" fmla="*/ 0 w 1378"/>
                <a:gd name="T3" fmla="*/ 345 h 768"/>
                <a:gd name="T4" fmla="*/ 0 w 1378"/>
                <a:gd name="T5" fmla="*/ 0 h 768"/>
                <a:gd name="T6" fmla="*/ 689 w 1378"/>
                <a:gd name="T7" fmla="*/ 0 h 768"/>
                <a:gd name="T8" fmla="*/ 1378 w 1378"/>
                <a:gd name="T9" fmla="*/ 0 h 768"/>
                <a:gd name="T10" fmla="*/ 1378 w 1378"/>
                <a:gd name="T11" fmla="*/ 345 h 768"/>
                <a:gd name="T12" fmla="*/ 1378 w 1378"/>
                <a:gd name="T13" fmla="*/ 768 h 768"/>
                <a:gd name="T14" fmla="*/ 689 w 1378"/>
                <a:gd name="T15" fmla="*/ 768 h 768"/>
                <a:gd name="T16" fmla="*/ 0 w 1378"/>
                <a:gd name="T17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8" h="768">
                  <a:moveTo>
                    <a:pt x="0" y="768"/>
                  </a:moveTo>
                  <a:lnTo>
                    <a:pt x="0" y="345"/>
                  </a:lnTo>
                  <a:lnTo>
                    <a:pt x="0" y="0"/>
                  </a:lnTo>
                  <a:lnTo>
                    <a:pt x="689" y="0"/>
                  </a:lnTo>
                  <a:lnTo>
                    <a:pt x="1378" y="0"/>
                  </a:lnTo>
                  <a:lnTo>
                    <a:pt x="1378" y="345"/>
                  </a:lnTo>
                  <a:lnTo>
                    <a:pt x="1378" y="768"/>
                  </a:lnTo>
                  <a:lnTo>
                    <a:pt x="689" y="768"/>
                  </a:lnTo>
                  <a:lnTo>
                    <a:pt x="0" y="768"/>
                  </a:lnTo>
                  <a:close/>
                </a:path>
              </a:pathLst>
            </a:custGeom>
            <a:solidFill>
              <a:srgbClr val="4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12"/>
            <p:cNvSpPr>
              <a:spLocks/>
            </p:cNvSpPr>
            <p:nvPr/>
          </p:nvSpPr>
          <p:spPr bwMode="auto">
            <a:xfrm>
              <a:off x="4433888" y="242888"/>
              <a:ext cx="2187575" cy="1219200"/>
            </a:xfrm>
            <a:custGeom>
              <a:avLst/>
              <a:gdLst>
                <a:gd name="T0" fmla="*/ 0 w 1378"/>
                <a:gd name="T1" fmla="*/ 768 h 768"/>
                <a:gd name="T2" fmla="*/ 0 w 1378"/>
                <a:gd name="T3" fmla="*/ 345 h 768"/>
                <a:gd name="T4" fmla="*/ 0 w 1378"/>
                <a:gd name="T5" fmla="*/ 0 h 768"/>
                <a:gd name="T6" fmla="*/ 689 w 1378"/>
                <a:gd name="T7" fmla="*/ 0 h 768"/>
                <a:gd name="T8" fmla="*/ 1378 w 1378"/>
                <a:gd name="T9" fmla="*/ 0 h 768"/>
                <a:gd name="T10" fmla="*/ 1378 w 1378"/>
                <a:gd name="T11" fmla="*/ 345 h 768"/>
                <a:gd name="T12" fmla="*/ 1378 w 1378"/>
                <a:gd name="T13" fmla="*/ 768 h 768"/>
                <a:gd name="T14" fmla="*/ 689 w 1378"/>
                <a:gd name="T15" fmla="*/ 768 h 768"/>
                <a:gd name="T16" fmla="*/ 0 w 1378"/>
                <a:gd name="T17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8" h="768">
                  <a:moveTo>
                    <a:pt x="0" y="768"/>
                  </a:moveTo>
                  <a:lnTo>
                    <a:pt x="0" y="345"/>
                  </a:lnTo>
                  <a:lnTo>
                    <a:pt x="0" y="0"/>
                  </a:lnTo>
                  <a:lnTo>
                    <a:pt x="689" y="0"/>
                  </a:lnTo>
                  <a:lnTo>
                    <a:pt x="1378" y="0"/>
                  </a:lnTo>
                  <a:lnTo>
                    <a:pt x="1378" y="345"/>
                  </a:lnTo>
                  <a:lnTo>
                    <a:pt x="1378" y="768"/>
                  </a:lnTo>
                  <a:lnTo>
                    <a:pt x="689" y="768"/>
                  </a:lnTo>
                  <a:lnTo>
                    <a:pt x="0" y="76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13"/>
            <p:cNvSpPr>
              <a:spLocks/>
            </p:cNvSpPr>
            <p:nvPr/>
          </p:nvSpPr>
          <p:spPr bwMode="auto">
            <a:xfrm>
              <a:off x="4433888" y="242888"/>
              <a:ext cx="2187575" cy="1219200"/>
            </a:xfrm>
            <a:custGeom>
              <a:avLst/>
              <a:gdLst>
                <a:gd name="T0" fmla="*/ 1378 w 1378"/>
                <a:gd name="T1" fmla="*/ 0 h 768"/>
                <a:gd name="T2" fmla="*/ 689 w 1378"/>
                <a:gd name="T3" fmla="*/ 0 h 768"/>
                <a:gd name="T4" fmla="*/ 0 w 1378"/>
                <a:gd name="T5" fmla="*/ 0 h 768"/>
                <a:gd name="T6" fmla="*/ 0 w 1378"/>
                <a:gd name="T7" fmla="*/ 345 h 768"/>
                <a:gd name="T8" fmla="*/ 0 w 1378"/>
                <a:gd name="T9" fmla="*/ 768 h 768"/>
                <a:gd name="T10" fmla="*/ 48 w 1378"/>
                <a:gd name="T11" fmla="*/ 768 h 768"/>
                <a:gd name="T12" fmla="*/ 48 w 1378"/>
                <a:gd name="T13" fmla="*/ 395 h 768"/>
                <a:gd name="T14" fmla="*/ 48 w 1378"/>
                <a:gd name="T15" fmla="*/ 47 h 768"/>
                <a:gd name="T16" fmla="*/ 739 w 1378"/>
                <a:gd name="T17" fmla="*/ 47 h 768"/>
                <a:gd name="T18" fmla="*/ 1378 w 1378"/>
                <a:gd name="T19" fmla="*/ 47 h 768"/>
                <a:gd name="T20" fmla="*/ 1378 w 1378"/>
                <a:gd name="T21" fmla="*/ 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8" h="768">
                  <a:moveTo>
                    <a:pt x="1378" y="0"/>
                  </a:moveTo>
                  <a:lnTo>
                    <a:pt x="689" y="0"/>
                  </a:lnTo>
                  <a:lnTo>
                    <a:pt x="0" y="0"/>
                  </a:lnTo>
                  <a:lnTo>
                    <a:pt x="0" y="345"/>
                  </a:lnTo>
                  <a:lnTo>
                    <a:pt x="0" y="768"/>
                  </a:lnTo>
                  <a:lnTo>
                    <a:pt x="48" y="768"/>
                  </a:lnTo>
                  <a:lnTo>
                    <a:pt x="48" y="395"/>
                  </a:lnTo>
                  <a:lnTo>
                    <a:pt x="48" y="47"/>
                  </a:lnTo>
                  <a:lnTo>
                    <a:pt x="739" y="47"/>
                  </a:lnTo>
                  <a:lnTo>
                    <a:pt x="1378" y="47"/>
                  </a:lnTo>
                  <a:lnTo>
                    <a:pt x="1378" y="0"/>
                  </a:lnTo>
                  <a:close/>
                </a:path>
              </a:pathLst>
            </a:custGeom>
            <a:solidFill>
              <a:srgbClr val="3DB1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14"/>
            <p:cNvSpPr>
              <a:spLocks/>
            </p:cNvSpPr>
            <p:nvPr/>
          </p:nvSpPr>
          <p:spPr bwMode="auto">
            <a:xfrm>
              <a:off x="4433888" y="242888"/>
              <a:ext cx="2187575" cy="1219200"/>
            </a:xfrm>
            <a:custGeom>
              <a:avLst/>
              <a:gdLst>
                <a:gd name="T0" fmla="*/ 1378 w 1378"/>
                <a:gd name="T1" fmla="*/ 0 h 768"/>
                <a:gd name="T2" fmla="*/ 689 w 1378"/>
                <a:gd name="T3" fmla="*/ 0 h 768"/>
                <a:gd name="T4" fmla="*/ 0 w 1378"/>
                <a:gd name="T5" fmla="*/ 0 h 768"/>
                <a:gd name="T6" fmla="*/ 0 w 1378"/>
                <a:gd name="T7" fmla="*/ 345 h 768"/>
                <a:gd name="T8" fmla="*/ 0 w 1378"/>
                <a:gd name="T9" fmla="*/ 768 h 768"/>
                <a:gd name="T10" fmla="*/ 48 w 1378"/>
                <a:gd name="T11" fmla="*/ 768 h 768"/>
                <a:gd name="T12" fmla="*/ 48 w 1378"/>
                <a:gd name="T13" fmla="*/ 395 h 768"/>
                <a:gd name="T14" fmla="*/ 48 w 1378"/>
                <a:gd name="T15" fmla="*/ 47 h 768"/>
                <a:gd name="T16" fmla="*/ 739 w 1378"/>
                <a:gd name="T17" fmla="*/ 47 h 768"/>
                <a:gd name="T18" fmla="*/ 1378 w 1378"/>
                <a:gd name="T19" fmla="*/ 47 h 768"/>
                <a:gd name="T20" fmla="*/ 1378 w 1378"/>
                <a:gd name="T21" fmla="*/ 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8" h="768">
                  <a:moveTo>
                    <a:pt x="1378" y="0"/>
                  </a:moveTo>
                  <a:lnTo>
                    <a:pt x="689" y="0"/>
                  </a:lnTo>
                  <a:lnTo>
                    <a:pt x="0" y="0"/>
                  </a:lnTo>
                  <a:lnTo>
                    <a:pt x="0" y="345"/>
                  </a:lnTo>
                  <a:lnTo>
                    <a:pt x="0" y="768"/>
                  </a:lnTo>
                  <a:lnTo>
                    <a:pt x="48" y="768"/>
                  </a:lnTo>
                  <a:lnTo>
                    <a:pt x="48" y="395"/>
                  </a:lnTo>
                  <a:lnTo>
                    <a:pt x="48" y="47"/>
                  </a:lnTo>
                  <a:lnTo>
                    <a:pt x="739" y="47"/>
                  </a:lnTo>
                  <a:lnTo>
                    <a:pt x="1378" y="47"/>
                  </a:lnTo>
                  <a:lnTo>
                    <a:pt x="13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15"/>
            <p:cNvSpPr>
              <a:spLocks noEditPoints="1"/>
            </p:cNvSpPr>
            <p:nvPr/>
          </p:nvSpPr>
          <p:spPr bwMode="auto">
            <a:xfrm>
              <a:off x="5181601" y="698501"/>
              <a:ext cx="184150" cy="307975"/>
            </a:xfrm>
            <a:custGeom>
              <a:avLst/>
              <a:gdLst>
                <a:gd name="T0" fmla="*/ 54 w 54"/>
                <a:gd name="T1" fmla="*/ 38 h 90"/>
                <a:gd name="T2" fmla="*/ 54 w 54"/>
                <a:gd name="T3" fmla="*/ 39 h 90"/>
                <a:gd name="T4" fmla="*/ 53 w 54"/>
                <a:gd name="T5" fmla="*/ 41 h 90"/>
                <a:gd name="T6" fmla="*/ 48 w 54"/>
                <a:gd name="T7" fmla="*/ 46 h 90"/>
                <a:gd name="T8" fmla="*/ 53 w 54"/>
                <a:gd name="T9" fmla="*/ 51 h 90"/>
                <a:gd name="T10" fmla="*/ 53 w 54"/>
                <a:gd name="T11" fmla="*/ 52 h 90"/>
                <a:gd name="T12" fmla="*/ 54 w 54"/>
                <a:gd name="T13" fmla="*/ 53 h 90"/>
                <a:gd name="T14" fmla="*/ 54 w 54"/>
                <a:gd name="T15" fmla="*/ 53 h 90"/>
                <a:gd name="T16" fmla="*/ 54 w 54"/>
                <a:gd name="T17" fmla="*/ 78 h 90"/>
                <a:gd name="T18" fmla="*/ 54 w 54"/>
                <a:gd name="T19" fmla="*/ 79 h 90"/>
                <a:gd name="T20" fmla="*/ 53 w 54"/>
                <a:gd name="T21" fmla="*/ 81 h 90"/>
                <a:gd name="T22" fmla="*/ 45 w 54"/>
                <a:gd name="T23" fmla="*/ 88 h 90"/>
                <a:gd name="T24" fmla="*/ 43 w 54"/>
                <a:gd name="T25" fmla="*/ 90 h 90"/>
                <a:gd name="T26" fmla="*/ 42 w 54"/>
                <a:gd name="T27" fmla="*/ 90 h 90"/>
                <a:gd name="T28" fmla="*/ 1 w 54"/>
                <a:gd name="T29" fmla="*/ 90 h 90"/>
                <a:gd name="T30" fmla="*/ 0 w 54"/>
                <a:gd name="T31" fmla="*/ 88 h 90"/>
                <a:gd name="T32" fmla="*/ 0 w 54"/>
                <a:gd name="T33" fmla="*/ 2 h 90"/>
                <a:gd name="T34" fmla="*/ 1 w 54"/>
                <a:gd name="T35" fmla="*/ 0 h 90"/>
                <a:gd name="T36" fmla="*/ 42 w 54"/>
                <a:gd name="T37" fmla="*/ 0 h 90"/>
                <a:gd name="T38" fmla="*/ 43 w 54"/>
                <a:gd name="T39" fmla="*/ 0 h 90"/>
                <a:gd name="T40" fmla="*/ 45 w 54"/>
                <a:gd name="T41" fmla="*/ 2 h 90"/>
                <a:gd name="T42" fmla="*/ 53 w 54"/>
                <a:gd name="T43" fmla="*/ 9 h 90"/>
                <a:gd name="T44" fmla="*/ 54 w 54"/>
                <a:gd name="T45" fmla="*/ 11 h 90"/>
                <a:gd name="T46" fmla="*/ 54 w 54"/>
                <a:gd name="T47" fmla="*/ 12 h 90"/>
                <a:gd name="T48" fmla="*/ 54 w 54"/>
                <a:gd name="T49" fmla="*/ 38 h 90"/>
                <a:gd name="T50" fmla="*/ 18 w 54"/>
                <a:gd name="T51" fmla="*/ 19 h 90"/>
                <a:gd name="T52" fmla="*/ 18 w 54"/>
                <a:gd name="T53" fmla="*/ 36 h 90"/>
                <a:gd name="T54" fmla="*/ 33 w 54"/>
                <a:gd name="T55" fmla="*/ 36 h 90"/>
                <a:gd name="T56" fmla="*/ 35 w 54"/>
                <a:gd name="T57" fmla="*/ 34 h 90"/>
                <a:gd name="T58" fmla="*/ 35 w 54"/>
                <a:gd name="T59" fmla="*/ 33 h 90"/>
                <a:gd name="T60" fmla="*/ 35 w 54"/>
                <a:gd name="T61" fmla="*/ 23 h 90"/>
                <a:gd name="T62" fmla="*/ 35 w 54"/>
                <a:gd name="T63" fmla="*/ 22 h 90"/>
                <a:gd name="T64" fmla="*/ 35 w 54"/>
                <a:gd name="T65" fmla="*/ 22 h 90"/>
                <a:gd name="T66" fmla="*/ 35 w 54"/>
                <a:gd name="T67" fmla="*/ 22 h 90"/>
                <a:gd name="T68" fmla="*/ 33 w 54"/>
                <a:gd name="T69" fmla="*/ 20 h 90"/>
                <a:gd name="T70" fmla="*/ 32 w 54"/>
                <a:gd name="T71" fmla="*/ 19 h 90"/>
                <a:gd name="T72" fmla="*/ 18 w 54"/>
                <a:gd name="T73" fmla="*/ 19 h 90"/>
                <a:gd name="T74" fmla="*/ 18 w 54"/>
                <a:gd name="T75" fmla="*/ 71 h 90"/>
                <a:gd name="T76" fmla="*/ 33 w 54"/>
                <a:gd name="T77" fmla="*/ 71 h 90"/>
                <a:gd name="T78" fmla="*/ 35 w 54"/>
                <a:gd name="T79" fmla="*/ 69 h 90"/>
                <a:gd name="T80" fmla="*/ 35 w 54"/>
                <a:gd name="T81" fmla="*/ 68 h 90"/>
                <a:gd name="T82" fmla="*/ 35 w 54"/>
                <a:gd name="T83" fmla="*/ 58 h 90"/>
                <a:gd name="T84" fmla="*/ 35 w 54"/>
                <a:gd name="T85" fmla="*/ 58 h 90"/>
                <a:gd name="T86" fmla="*/ 35 w 54"/>
                <a:gd name="T87" fmla="*/ 57 h 90"/>
                <a:gd name="T88" fmla="*/ 35 w 54"/>
                <a:gd name="T89" fmla="*/ 57 h 90"/>
                <a:gd name="T90" fmla="*/ 33 w 54"/>
                <a:gd name="T91" fmla="*/ 55 h 90"/>
                <a:gd name="T92" fmla="*/ 32 w 54"/>
                <a:gd name="T93" fmla="*/ 54 h 90"/>
                <a:gd name="T94" fmla="*/ 18 w 54"/>
                <a:gd name="T95" fmla="*/ 54 h 90"/>
                <a:gd name="T96" fmla="*/ 18 w 54"/>
                <a:gd name="T97" fmla="*/ 7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4" h="90">
                  <a:moveTo>
                    <a:pt x="54" y="38"/>
                  </a:moveTo>
                  <a:cubicBezTo>
                    <a:pt x="54" y="38"/>
                    <a:pt x="54" y="39"/>
                    <a:pt x="54" y="39"/>
                  </a:cubicBezTo>
                  <a:cubicBezTo>
                    <a:pt x="54" y="40"/>
                    <a:pt x="53" y="40"/>
                    <a:pt x="53" y="41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4" y="78"/>
                    <a:pt x="54" y="79"/>
                    <a:pt x="54" y="79"/>
                  </a:cubicBezTo>
                  <a:cubicBezTo>
                    <a:pt x="54" y="80"/>
                    <a:pt x="53" y="81"/>
                    <a:pt x="53" y="81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4" y="89"/>
                    <a:pt x="43" y="90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89"/>
                    <a:pt x="0" y="8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1"/>
                    <a:pt x="45" y="1"/>
                    <a:pt x="45" y="2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10"/>
                    <a:pt x="54" y="10"/>
                    <a:pt x="54" y="11"/>
                  </a:cubicBezTo>
                  <a:cubicBezTo>
                    <a:pt x="54" y="12"/>
                    <a:pt x="54" y="12"/>
                    <a:pt x="54" y="12"/>
                  </a:cubicBezTo>
                  <a:lnTo>
                    <a:pt x="54" y="38"/>
                  </a:lnTo>
                  <a:close/>
                  <a:moveTo>
                    <a:pt x="18" y="19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2" y="19"/>
                    <a:pt x="32" y="19"/>
                    <a:pt x="32" y="19"/>
                  </a:cubicBezTo>
                  <a:lnTo>
                    <a:pt x="18" y="19"/>
                  </a:lnTo>
                  <a:close/>
                  <a:moveTo>
                    <a:pt x="18" y="71"/>
                  </a:moveTo>
                  <a:cubicBezTo>
                    <a:pt x="33" y="71"/>
                    <a:pt x="33" y="71"/>
                    <a:pt x="33" y="71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18" y="54"/>
                    <a:pt x="18" y="54"/>
                    <a:pt x="18" y="54"/>
                  </a:cubicBezTo>
                  <a:lnTo>
                    <a:pt x="18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16"/>
            <p:cNvSpPr>
              <a:spLocks/>
            </p:cNvSpPr>
            <p:nvPr/>
          </p:nvSpPr>
          <p:spPr bwMode="auto">
            <a:xfrm>
              <a:off x="5411788" y="698501"/>
              <a:ext cx="195263" cy="307975"/>
            </a:xfrm>
            <a:custGeom>
              <a:avLst/>
              <a:gdLst>
                <a:gd name="T0" fmla="*/ 57 w 57"/>
                <a:gd name="T1" fmla="*/ 78 h 90"/>
                <a:gd name="T2" fmla="*/ 57 w 57"/>
                <a:gd name="T3" fmla="*/ 79 h 90"/>
                <a:gd name="T4" fmla="*/ 57 w 57"/>
                <a:gd name="T5" fmla="*/ 80 h 90"/>
                <a:gd name="T6" fmla="*/ 56 w 57"/>
                <a:gd name="T7" fmla="*/ 81 h 90"/>
                <a:gd name="T8" fmla="*/ 49 w 57"/>
                <a:gd name="T9" fmla="*/ 88 h 90"/>
                <a:gd name="T10" fmla="*/ 47 w 57"/>
                <a:gd name="T11" fmla="*/ 90 h 90"/>
                <a:gd name="T12" fmla="*/ 46 w 57"/>
                <a:gd name="T13" fmla="*/ 90 h 90"/>
                <a:gd name="T14" fmla="*/ 12 w 57"/>
                <a:gd name="T15" fmla="*/ 90 h 90"/>
                <a:gd name="T16" fmla="*/ 11 w 57"/>
                <a:gd name="T17" fmla="*/ 90 h 90"/>
                <a:gd name="T18" fmla="*/ 9 w 57"/>
                <a:gd name="T19" fmla="*/ 88 h 90"/>
                <a:gd name="T20" fmla="*/ 2 w 57"/>
                <a:gd name="T21" fmla="*/ 81 h 90"/>
                <a:gd name="T22" fmla="*/ 1 w 57"/>
                <a:gd name="T23" fmla="*/ 79 h 90"/>
                <a:gd name="T24" fmla="*/ 0 w 57"/>
                <a:gd name="T25" fmla="*/ 78 h 90"/>
                <a:gd name="T26" fmla="*/ 1 w 57"/>
                <a:gd name="T27" fmla="*/ 78 h 90"/>
                <a:gd name="T28" fmla="*/ 1 w 57"/>
                <a:gd name="T29" fmla="*/ 78 h 90"/>
                <a:gd name="T30" fmla="*/ 0 w 57"/>
                <a:gd name="T31" fmla="*/ 78 h 90"/>
                <a:gd name="T32" fmla="*/ 0 w 57"/>
                <a:gd name="T33" fmla="*/ 2 h 90"/>
                <a:gd name="T34" fmla="*/ 1 w 57"/>
                <a:gd name="T35" fmla="*/ 1 h 90"/>
                <a:gd name="T36" fmla="*/ 2 w 57"/>
                <a:gd name="T37" fmla="*/ 0 h 90"/>
                <a:gd name="T38" fmla="*/ 17 w 57"/>
                <a:gd name="T39" fmla="*/ 0 h 90"/>
                <a:gd name="T40" fmla="*/ 19 w 57"/>
                <a:gd name="T41" fmla="*/ 2 h 90"/>
                <a:gd name="T42" fmla="*/ 19 w 57"/>
                <a:gd name="T43" fmla="*/ 68 h 90"/>
                <a:gd name="T44" fmla="*/ 20 w 57"/>
                <a:gd name="T45" fmla="*/ 69 h 90"/>
                <a:gd name="T46" fmla="*/ 21 w 57"/>
                <a:gd name="T47" fmla="*/ 71 h 90"/>
                <a:gd name="T48" fmla="*/ 36 w 57"/>
                <a:gd name="T49" fmla="*/ 71 h 90"/>
                <a:gd name="T50" fmla="*/ 38 w 57"/>
                <a:gd name="T51" fmla="*/ 69 h 90"/>
                <a:gd name="T52" fmla="*/ 38 w 57"/>
                <a:gd name="T53" fmla="*/ 69 h 90"/>
                <a:gd name="T54" fmla="*/ 39 w 57"/>
                <a:gd name="T55" fmla="*/ 68 h 90"/>
                <a:gd name="T56" fmla="*/ 39 w 57"/>
                <a:gd name="T57" fmla="*/ 2 h 90"/>
                <a:gd name="T58" fmla="*/ 40 w 57"/>
                <a:gd name="T59" fmla="*/ 0 h 90"/>
                <a:gd name="T60" fmla="*/ 56 w 57"/>
                <a:gd name="T61" fmla="*/ 0 h 90"/>
                <a:gd name="T62" fmla="*/ 57 w 57"/>
                <a:gd name="T63" fmla="*/ 2 h 90"/>
                <a:gd name="T64" fmla="*/ 57 w 57"/>
                <a:gd name="T65" fmla="*/ 7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90">
                  <a:moveTo>
                    <a:pt x="57" y="78"/>
                  </a:moveTo>
                  <a:cubicBezTo>
                    <a:pt x="57" y="78"/>
                    <a:pt x="57" y="79"/>
                    <a:pt x="57" y="79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80"/>
                    <a:pt x="57" y="81"/>
                    <a:pt x="56" y="81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9"/>
                    <a:pt x="47" y="89"/>
                    <a:pt x="47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90"/>
                    <a:pt x="12" y="90"/>
                    <a:pt x="11" y="90"/>
                  </a:cubicBezTo>
                  <a:cubicBezTo>
                    <a:pt x="10" y="89"/>
                    <a:pt x="10" y="89"/>
                    <a:pt x="9" y="88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" y="81"/>
                    <a:pt x="1" y="80"/>
                    <a:pt x="1" y="79"/>
                  </a:cubicBezTo>
                  <a:cubicBezTo>
                    <a:pt x="0" y="79"/>
                    <a:pt x="0" y="78"/>
                    <a:pt x="0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36" y="71"/>
                    <a:pt x="36" y="71"/>
                    <a:pt x="36" y="7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1"/>
                    <a:pt x="39" y="0"/>
                    <a:pt x="40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1"/>
                    <a:pt x="57" y="2"/>
                  </a:cubicBezTo>
                  <a:lnTo>
                    <a:pt x="57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17"/>
            <p:cNvSpPr>
              <a:spLocks/>
            </p:cNvSpPr>
            <p:nvPr/>
          </p:nvSpPr>
          <p:spPr bwMode="auto">
            <a:xfrm>
              <a:off x="5648326" y="701676"/>
              <a:ext cx="225425" cy="304800"/>
            </a:xfrm>
            <a:custGeom>
              <a:avLst/>
              <a:gdLst>
                <a:gd name="T0" fmla="*/ 66 w 66"/>
                <a:gd name="T1" fmla="*/ 0 h 89"/>
                <a:gd name="T2" fmla="*/ 66 w 66"/>
                <a:gd name="T3" fmla="*/ 2 h 89"/>
                <a:gd name="T4" fmla="*/ 66 w 66"/>
                <a:gd name="T5" fmla="*/ 2 h 89"/>
                <a:gd name="T6" fmla="*/ 65 w 66"/>
                <a:gd name="T7" fmla="*/ 3 h 89"/>
                <a:gd name="T8" fmla="*/ 42 w 66"/>
                <a:gd name="T9" fmla="*/ 48 h 89"/>
                <a:gd name="T10" fmla="*/ 42 w 66"/>
                <a:gd name="T11" fmla="*/ 87 h 89"/>
                <a:gd name="T12" fmla="*/ 40 w 66"/>
                <a:gd name="T13" fmla="*/ 89 h 89"/>
                <a:gd name="T14" fmla="*/ 25 w 66"/>
                <a:gd name="T15" fmla="*/ 89 h 89"/>
                <a:gd name="T16" fmla="*/ 24 w 66"/>
                <a:gd name="T17" fmla="*/ 88 h 89"/>
                <a:gd name="T18" fmla="*/ 23 w 66"/>
                <a:gd name="T19" fmla="*/ 87 h 89"/>
                <a:gd name="T20" fmla="*/ 23 w 66"/>
                <a:gd name="T21" fmla="*/ 48 h 89"/>
                <a:gd name="T22" fmla="*/ 0 w 66"/>
                <a:gd name="T23" fmla="*/ 3 h 89"/>
                <a:gd name="T24" fmla="*/ 0 w 66"/>
                <a:gd name="T25" fmla="*/ 2 h 89"/>
                <a:gd name="T26" fmla="*/ 0 w 66"/>
                <a:gd name="T27" fmla="*/ 2 h 89"/>
                <a:gd name="T28" fmla="*/ 0 w 66"/>
                <a:gd name="T29" fmla="*/ 0 h 89"/>
                <a:gd name="T30" fmla="*/ 2 w 66"/>
                <a:gd name="T31" fmla="*/ 0 h 89"/>
                <a:gd name="T32" fmla="*/ 18 w 66"/>
                <a:gd name="T33" fmla="*/ 0 h 89"/>
                <a:gd name="T34" fmla="*/ 20 w 66"/>
                <a:gd name="T35" fmla="*/ 0 h 89"/>
                <a:gd name="T36" fmla="*/ 20 w 66"/>
                <a:gd name="T37" fmla="*/ 2 h 89"/>
                <a:gd name="T38" fmla="*/ 33 w 66"/>
                <a:gd name="T39" fmla="*/ 27 h 89"/>
                <a:gd name="T40" fmla="*/ 45 w 66"/>
                <a:gd name="T41" fmla="*/ 2 h 89"/>
                <a:gd name="T42" fmla="*/ 46 w 66"/>
                <a:gd name="T43" fmla="*/ 0 h 89"/>
                <a:gd name="T44" fmla="*/ 48 w 66"/>
                <a:gd name="T45" fmla="*/ 0 h 89"/>
                <a:gd name="T46" fmla="*/ 64 w 66"/>
                <a:gd name="T47" fmla="*/ 0 h 89"/>
                <a:gd name="T48" fmla="*/ 66 w 66"/>
                <a:gd name="T4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6" h="89">
                  <a:moveTo>
                    <a:pt x="66" y="0"/>
                  </a:moveTo>
                  <a:cubicBezTo>
                    <a:pt x="66" y="1"/>
                    <a:pt x="66" y="1"/>
                    <a:pt x="66" y="2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2" y="88"/>
                    <a:pt x="42" y="89"/>
                    <a:pt x="40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25" y="89"/>
                    <a:pt x="24" y="89"/>
                    <a:pt x="24" y="88"/>
                  </a:cubicBezTo>
                  <a:cubicBezTo>
                    <a:pt x="24" y="88"/>
                    <a:pt x="23" y="88"/>
                    <a:pt x="23" y="8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19" y="0"/>
                    <a:pt x="20" y="0"/>
                  </a:cubicBezTo>
                  <a:cubicBezTo>
                    <a:pt x="20" y="1"/>
                    <a:pt x="20" y="1"/>
                    <a:pt x="20" y="2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6" y="1"/>
                    <a:pt x="46" y="1"/>
                    <a:pt x="46" y="0"/>
                  </a:cubicBezTo>
                  <a:cubicBezTo>
                    <a:pt x="47" y="0"/>
                    <a:pt x="47" y="0"/>
                    <a:pt x="4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18"/>
            <p:cNvSpPr>
              <a:spLocks/>
            </p:cNvSpPr>
            <p:nvPr/>
          </p:nvSpPr>
          <p:spPr bwMode="auto">
            <a:xfrm>
              <a:off x="5908676" y="1054101"/>
              <a:ext cx="260350" cy="263525"/>
            </a:xfrm>
            <a:custGeom>
              <a:avLst/>
              <a:gdLst>
                <a:gd name="T0" fmla="*/ 0 w 164"/>
                <a:gd name="T1" fmla="*/ 0 h 166"/>
                <a:gd name="T2" fmla="*/ 43 w 164"/>
                <a:gd name="T3" fmla="*/ 158 h 166"/>
                <a:gd name="T4" fmla="*/ 79 w 164"/>
                <a:gd name="T5" fmla="*/ 121 h 166"/>
                <a:gd name="T6" fmla="*/ 125 w 164"/>
                <a:gd name="T7" fmla="*/ 166 h 166"/>
                <a:gd name="T8" fmla="*/ 144 w 164"/>
                <a:gd name="T9" fmla="*/ 145 h 166"/>
                <a:gd name="T10" fmla="*/ 164 w 164"/>
                <a:gd name="T11" fmla="*/ 125 h 166"/>
                <a:gd name="T12" fmla="*/ 121 w 164"/>
                <a:gd name="T13" fmla="*/ 80 h 166"/>
                <a:gd name="T14" fmla="*/ 157 w 164"/>
                <a:gd name="T15" fmla="*/ 43 h 166"/>
                <a:gd name="T16" fmla="*/ 0 w 164"/>
                <a:gd name="T1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66">
                  <a:moveTo>
                    <a:pt x="0" y="0"/>
                  </a:moveTo>
                  <a:lnTo>
                    <a:pt x="43" y="158"/>
                  </a:lnTo>
                  <a:lnTo>
                    <a:pt x="79" y="121"/>
                  </a:lnTo>
                  <a:lnTo>
                    <a:pt x="125" y="166"/>
                  </a:lnTo>
                  <a:lnTo>
                    <a:pt x="144" y="145"/>
                  </a:lnTo>
                  <a:lnTo>
                    <a:pt x="164" y="125"/>
                  </a:lnTo>
                  <a:lnTo>
                    <a:pt x="121" y="80"/>
                  </a:lnTo>
                  <a:lnTo>
                    <a:pt x="157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B1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19"/>
            <p:cNvSpPr>
              <a:spLocks/>
            </p:cNvSpPr>
            <p:nvPr/>
          </p:nvSpPr>
          <p:spPr bwMode="auto">
            <a:xfrm>
              <a:off x="5908676" y="1054101"/>
              <a:ext cx="260350" cy="263525"/>
            </a:xfrm>
            <a:custGeom>
              <a:avLst/>
              <a:gdLst>
                <a:gd name="T0" fmla="*/ 0 w 164"/>
                <a:gd name="T1" fmla="*/ 0 h 166"/>
                <a:gd name="T2" fmla="*/ 43 w 164"/>
                <a:gd name="T3" fmla="*/ 158 h 166"/>
                <a:gd name="T4" fmla="*/ 79 w 164"/>
                <a:gd name="T5" fmla="*/ 121 h 166"/>
                <a:gd name="T6" fmla="*/ 125 w 164"/>
                <a:gd name="T7" fmla="*/ 166 h 166"/>
                <a:gd name="T8" fmla="*/ 144 w 164"/>
                <a:gd name="T9" fmla="*/ 145 h 166"/>
                <a:gd name="T10" fmla="*/ 164 w 164"/>
                <a:gd name="T11" fmla="*/ 125 h 166"/>
                <a:gd name="T12" fmla="*/ 121 w 164"/>
                <a:gd name="T13" fmla="*/ 80 h 166"/>
                <a:gd name="T14" fmla="*/ 157 w 164"/>
                <a:gd name="T15" fmla="*/ 43 h 166"/>
                <a:gd name="T16" fmla="*/ 0 w 164"/>
                <a:gd name="T1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66">
                  <a:moveTo>
                    <a:pt x="0" y="0"/>
                  </a:moveTo>
                  <a:lnTo>
                    <a:pt x="43" y="158"/>
                  </a:lnTo>
                  <a:lnTo>
                    <a:pt x="79" y="121"/>
                  </a:lnTo>
                  <a:lnTo>
                    <a:pt x="125" y="166"/>
                  </a:lnTo>
                  <a:lnTo>
                    <a:pt x="144" y="145"/>
                  </a:lnTo>
                  <a:lnTo>
                    <a:pt x="164" y="125"/>
                  </a:lnTo>
                  <a:lnTo>
                    <a:pt x="121" y="80"/>
                  </a:lnTo>
                  <a:lnTo>
                    <a:pt x="157" y="4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20"/>
            <p:cNvSpPr>
              <a:spLocks/>
            </p:cNvSpPr>
            <p:nvPr/>
          </p:nvSpPr>
          <p:spPr bwMode="auto">
            <a:xfrm>
              <a:off x="5908676" y="985838"/>
              <a:ext cx="228600" cy="263525"/>
            </a:xfrm>
            <a:custGeom>
              <a:avLst/>
              <a:gdLst>
                <a:gd name="T0" fmla="*/ 144 w 144"/>
                <a:gd name="T1" fmla="*/ 147 h 166"/>
                <a:gd name="T2" fmla="*/ 0 w 144"/>
                <a:gd name="T3" fmla="*/ 0 h 166"/>
                <a:gd name="T4" fmla="*/ 43 w 144"/>
                <a:gd name="T5" fmla="*/ 160 h 166"/>
                <a:gd name="T6" fmla="*/ 79 w 144"/>
                <a:gd name="T7" fmla="*/ 121 h 166"/>
                <a:gd name="T8" fmla="*/ 125 w 144"/>
                <a:gd name="T9" fmla="*/ 166 h 166"/>
                <a:gd name="T10" fmla="*/ 144 w 144"/>
                <a:gd name="T11" fmla="*/ 14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66">
                  <a:moveTo>
                    <a:pt x="144" y="147"/>
                  </a:moveTo>
                  <a:lnTo>
                    <a:pt x="0" y="0"/>
                  </a:lnTo>
                  <a:lnTo>
                    <a:pt x="43" y="160"/>
                  </a:lnTo>
                  <a:lnTo>
                    <a:pt x="79" y="121"/>
                  </a:lnTo>
                  <a:lnTo>
                    <a:pt x="125" y="166"/>
                  </a:lnTo>
                  <a:lnTo>
                    <a:pt x="144" y="1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21"/>
            <p:cNvSpPr>
              <a:spLocks/>
            </p:cNvSpPr>
            <p:nvPr/>
          </p:nvSpPr>
          <p:spPr bwMode="auto">
            <a:xfrm>
              <a:off x="5908676" y="985838"/>
              <a:ext cx="260350" cy="233363"/>
            </a:xfrm>
            <a:custGeom>
              <a:avLst/>
              <a:gdLst>
                <a:gd name="T0" fmla="*/ 144 w 164"/>
                <a:gd name="T1" fmla="*/ 147 h 147"/>
                <a:gd name="T2" fmla="*/ 0 w 164"/>
                <a:gd name="T3" fmla="*/ 0 h 147"/>
                <a:gd name="T4" fmla="*/ 157 w 164"/>
                <a:gd name="T5" fmla="*/ 43 h 147"/>
                <a:gd name="T6" fmla="*/ 121 w 164"/>
                <a:gd name="T7" fmla="*/ 82 h 147"/>
                <a:gd name="T8" fmla="*/ 164 w 164"/>
                <a:gd name="T9" fmla="*/ 125 h 147"/>
                <a:gd name="T10" fmla="*/ 144 w 164"/>
                <a:gd name="T11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147">
                  <a:moveTo>
                    <a:pt x="144" y="147"/>
                  </a:moveTo>
                  <a:lnTo>
                    <a:pt x="0" y="0"/>
                  </a:lnTo>
                  <a:lnTo>
                    <a:pt x="157" y="43"/>
                  </a:lnTo>
                  <a:lnTo>
                    <a:pt x="121" y="82"/>
                  </a:lnTo>
                  <a:lnTo>
                    <a:pt x="164" y="125"/>
                  </a:lnTo>
                  <a:lnTo>
                    <a:pt x="144" y="147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椭圆 44"/>
          <p:cNvSpPr/>
          <p:nvPr/>
        </p:nvSpPr>
        <p:spPr>
          <a:xfrm>
            <a:off x="5168728" y="1893841"/>
            <a:ext cx="971019" cy="971019"/>
          </a:xfrm>
          <a:prstGeom prst="ellipse">
            <a:avLst/>
          </a:prstGeom>
          <a:solidFill>
            <a:srgbClr val="F2C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7125546" y="3972849"/>
            <a:ext cx="971019" cy="971019"/>
          </a:xfrm>
          <a:prstGeom prst="ellipse">
            <a:avLst/>
          </a:prstGeom>
          <a:solidFill>
            <a:srgbClr val="F2C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057072" y="3943845"/>
            <a:ext cx="971019" cy="971019"/>
          </a:xfrm>
          <a:prstGeom prst="ellipse">
            <a:avLst/>
          </a:prstGeom>
          <a:solidFill>
            <a:srgbClr val="F2C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557189" y="2540495"/>
            <a:ext cx="971019" cy="971019"/>
          </a:xfrm>
          <a:prstGeom prst="ellipse">
            <a:avLst/>
          </a:prstGeom>
          <a:solidFill>
            <a:srgbClr val="F2C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椭圆 48"/>
          <p:cNvSpPr/>
          <p:nvPr/>
        </p:nvSpPr>
        <p:spPr>
          <a:xfrm>
            <a:off x="6759870" y="2571737"/>
            <a:ext cx="971019" cy="971019"/>
          </a:xfrm>
          <a:prstGeom prst="ellipse">
            <a:avLst/>
          </a:prstGeom>
          <a:solidFill>
            <a:srgbClr val="F2C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82388" y="3957385"/>
            <a:ext cx="19544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clothes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241003" y="4176249"/>
            <a:ext cx="618899" cy="579237"/>
            <a:chOff x="9688513" y="157163"/>
            <a:chExt cx="1189037" cy="1112838"/>
          </a:xfrm>
        </p:grpSpPr>
        <p:sp>
          <p:nvSpPr>
            <p:cNvPr id="56" name="Freeform 650"/>
            <p:cNvSpPr>
              <a:spLocks/>
            </p:cNvSpPr>
            <p:nvPr/>
          </p:nvSpPr>
          <p:spPr bwMode="auto">
            <a:xfrm>
              <a:off x="9901238" y="157163"/>
              <a:ext cx="760413" cy="1112838"/>
            </a:xfrm>
            <a:custGeom>
              <a:avLst/>
              <a:gdLst>
                <a:gd name="T0" fmla="*/ 479 w 479"/>
                <a:gd name="T1" fmla="*/ 0 h 701"/>
                <a:gd name="T2" fmla="*/ 479 w 479"/>
                <a:gd name="T3" fmla="*/ 701 h 701"/>
                <a:gd name="T4" fmla="*/ 0 w 479"/>
                <a:gd name="T5" fmla="*/ 701 h 701"/>
                <a:gd name="T6" fmla="*/ 0 w 479"/>
                <a:gd name="T7" fmla="*/ 0 h 701"/>
                <a:gd name="T8" fmla="*/ 95 w 479"/>
                <a:gd name="T9" fmla="*/ 0 h 701"/>
                <a:gd name="T10" fmla="*/ 240 w 479"/>
                <a:gd name="T11" fmla="*/ 153 h 701"/>
                <a:gd name="T12" fmla="*/ 386 w 479"/>
                <a:gd name="T13" fmla="*/ 0 h 701"/>
                <a:gd name="T14" fmla="*/ 479 w 479"/>
                <a:gd name="T15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9" h="701">
                  <a:moveTo>
                    <a:pt x="479" y="0"/>
                  </a:moveTo>
                  <a:lnTo>
                    <a:pt x="479" y="701"/>
                  </a:lnTo>
                  <a:lnTo>
                    <a:pt x="0" y="701"/>
                  </a:lnTo>
                  <a:lnTo>
                    <a:pt x="0" y="0"/>
                  </a:lnTo>
                  <a:lnTo>
                    <a:pt x="95" y="0"/>
                  </a:lnTo>
                  <a:lnTo>
                    <a:pt x="240" y="153"/>
                  </a:lnTo>
                  <a:lnTo>
                    <a:pt x="386" y="0"/>
                  </a:lnTo>
                  <a:lnTo>
                    <a:pt x="479" y="0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51"/>
            <p:cNvSpPr>
              <a:spLocks/>
            </p:cNvSpPr>
            <p:nvPr/>
          </p:nvSpPr>
          <p:spPr bwMode="auto">
            <a:xfrm>
              <a:off x="9901238" y="157163"/>
              <a:ext cx="760413" cy="1112838"/>
            </a:xfrm>
            <a:custGeom>
              <a:avLst/>
              <a:gdLst>
                <a:gd name="T0" fmla="*/ 479 w 479"/>
                <a:gd name="T1" fmla="*/ 0 h 701"/>
                <a:gd name="T2" fmla="*/ 479 w 479"/>
                <a:gd name="T3" fmla="*/ 701 h 701"/>
                <a:gd name="T4" fmla="*/ 0 w 479"/>
                <a:gd name="T5" fmla="*/ 701 h 701"/>
                <a:gd name="T6" fmla="*/ 0 w 479"/>
                <a:gd name="T7" fmla="*/ 0 h 701"/>
                <a:gd name="T8" fmla="*/ 95 w 479"/>
                <a:gd name="T9" fmla="*/ 0 h 701"/>
                <a:gd name="T10" fmla="*/ 240 w 479"/>
                <a:gd name="T11" fmla="*/ 153 h 701"/>
                <a:gd name="T12" fmla="*/ 386 w 479"/>
                <a:gd name="T13" fmla="*/ 0 h 701"/>
                <a:gd name="T14" fmla="*/ 479 w 479"/>
                <a:gd name="T15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9" h="701">
                  <a:moveTo>
                    <a:pt x="479" y="0"/>
                  </a:moveTo>
                  <a:lnTo>
                    <a:pt x="479" y="701"/>
                  </a:lnTo>
                  <a:lnTo>
                    <a:pt x="0" y="701"/>
                  </a:lnTo>
                  <a:lnTo>
                    <a:pt x="0" y="0"/>
                  </a:lnTo>
                  <a:lnTo>
                    <a:pt x="95" y="0"/>
                  </a:lnTo>
                  <a:lnTo>
                    <a:pt x="240" y="153"/>
                  </a:lnTo>
                  <a:lnTo>
                    <a:pt x="386" y="0"/>
                  </a:lnTo>
                  <a:lnTo>
                    <a:pt x="4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52"/>
            <p:cNvSpPr>
              <a:spLocks/>
            </p:cNvSpPr>
            <p:nvPr/>
          </p:nvSpPr>
          <p:spPr bwMode="auto">
            <a:xfrm>
              <a:off x="9688513" y="157163"/>
              <a:ext cx="212725" cy="471488"/>
            </a:xfrm>
            <a:custGeom>
              <a:avLst/>
              <a:gdLst>
                <a:gd name="T0" fmla="*/ 0 w 62"/>
                <a:gd name="T1" fmla="*/ 69 h 138"/>
                <a:gd name="T2" fmla="*/ 0 w 62"/>
                <a:gd name="T3" fmla="*/ 138 h 138"/>
                <a:gd name="T4" fmla="*/ 62 w 62"/>
                <a:gd name="T5" fmla="*/ 138 h 138"/>
                <a:gd name="T6" fmla="*/ 62 w 62"/>
                <a:gd name="T7" fmla="*/ 69 h 138"/>
                <a:gd name="T8" fmla="*/ 62 w 62"/>
                <a:gd name="T9" fmla="*/ 0 h 138"/>
                <a:gd name="T10" fmla="*/ 0 w 62"/>
                <a:gd name="T11" fmla="*/ 6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138">
                  <a:moveTo>
                    <a:pt x="0" y="69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62" y="138"/>
                    <a:pt x="62" y="138"/>
                    <a:pt x="62" y="138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28" y="0"/>
                    <a:pt x="0" y="31"/>
                    <a:pt x="0" y="69"/>
                  </a:cubicBezTo>
                  <a:close/>
                </a:path>
              </a:pathLst>
            </a:custGeom>
            <a:solidFill>
              <a:srgbClr val="FE6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53"/>
            <p:cNvSpPr>
              <a:spLocks/>
            </p:cNvSpPr>
            <p:nvPr/>
          </p:nvSpPr>
          <p:spPr bwMode="auto">
            <a:xfrm>
              <a:off x="10661650" y="157163"/>
              <a:ext cx="215900" cy="471488"/>
            </a:xfrm>
            <a:custGeom>
              <a:avLst/>
              <a:gdLst>
                <a:gd name="T0" fmla="*/ 63 w 63"/>
                <a:gd name="T1" fmla="*/ 69 h 138"/>
                <a:gd name="T2" fmla="*/ 63 w 63"/>
                <a:gd name="T3" fmla="*/ 138 h 138"/>
                <a:gd name="T4" fmla="*/ 0 w 63"/>
                <a:gd name="T5" fmla="*/ 138 h 138"/>
                <a:gd name="T6" fmla="*/ 0 w 63"/>
                <a:gd name="T7" fmla="*/ 0 h 138"/>
                <a:gd name="T8" fmla="*/ 63 w 63"/>
                <a:gd name="T9" fmla="*/ 6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38">
                  <a:moveTo>
                    <a:pt x="63" y="69"/>
                  </a:moveTo>
                  <a:cubicBezTo>
                    <a:pt x="63" y="138"/>
                    <a:pt x="63" y="138"/>
                    <a:pt x="63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63" y="31"/>
                    <a:pt x="63" y="69"/>
                  </a:cubicBezTo>
                </a:path>
              </a:pathLst>
            </a:custGeom>
            <a:solidFill>
              <a:srgbClr val="FE6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54"/>
            <p:cNvSpPr>
              <a:spLocks/>
            </p:cNvSpPr>
            <p:nvPr/>
          </p:nvSpPr>
          <p:spPr bwMode="auto">
            <a:xfrm>
              <a:off x="9990138" y="157163"/>
              <a:ext cx="585788" cy="304800"/>
            </a:xfrm>
            <a:custGeom>
              <a:avLst/>
              <a:gdLst>
                <a:gd name="T0" fmla="*/ 184 w 369"/>
                <a:gd name="T1" fmla="*/ 192 h 192"/>
                <a:gd name="T2" fmla="*/ 369 w 369"/>
                <a:gd name="T3" fmla="*/ 0 h 192"/>
                <a:gd name="T4" fmla="*/ 330 w 369"/>
                <a:gd name="T5" fmla="*/ 0 h 192"/>
                <a:gd name="T6" fmla="*/ 184 w 369"/>
                <a:gd name="T7" fmla="*/ 153 h 192"/>
                <a:gd name="T8" fmla="*/ 39 w 369"/>
                <a:gd name="T9" fmla="*/ 0 h 192"/>
                <a:gd name="T10" fmla="*/ 0 w 369"/>
                <a:gd name="T11" fmla="*/ 0 h 192"/>
                <a:gd name="T12" fmla="*/ 184 w 369"/>
                <a:gd name="T13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192">
                  <a:moveTo>
                    <a:pt x="184" y="192"/>
                  </a:moveTo>
                  <a:lnTo>
                    <a:pt x="369" y="0"/>
                  </a:lnTo>
                  <a:lnTo>
                    <a:pt x="330" y="0"/>
                  </a:lnTo>
                  <a:lnTo>
                    <a:pt x="184" y="153"/>
                  </a:lnTo>
                  <a:lnTo>
                    <a:pt x="39" y="0"/>
                  </a:lnTo>
                  <a:lnTo>
                    <a:pt x="0" y="0"/>
                  </a:lnTo>
                  <a:lnTo>
                    <a:pt x="184" y="1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55"/>
            <p:cNvSpPr>
              <a:spLocks/>
            </p:cNvSpPr>
            <p:nvPr/>
          </p:nvSpPr>
          <p:spPr bwMode="auto">
            <a:xfrm>
              <a:off x="9990138" y="157163"/>
              <a:ext cx="585788" cy="304800"/>
            </a:xfrm>
            <a:custGeom>
              <a:avLst/>
              <a:gdLst>
                <a:gd name="T0" fmla="*/ 184 w 369"/>
                <a:gd name="T1" fmla="*/ 192 h 192"/>
                <a:gd name="T2" fmla="*/ 369 w 369"/>
                <a:gd name="T3" fmla="*/ 0 h 192"/>
                <a:gd name="T4" fmla="*/ 330 w 369"/>
                <a:gd name="T5" fmla="*/ 0 h 192"/>
                <a:gd name="T6" fmla="*/ 184 w 369"/>
                <a:gd name="T7" fmla="*/ 153 h 192"/>
                <a:gd name="T8" fmla="*/ 39 w 369"/>
                <a:gd name="T9" fmla="*/ 0 h 192"/>
                <a:gd name="T10" fmla="*/ 0 w 369"/>
                <a:gd name="T11" fmla="*/ 0 h 192"/>
                <a:gd name="T12" fmla="*/ 184 w 369"/>
                <a:gd name="T13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192">
                  <a:moveTo>
                    <a:pt x="184" y="192"/>
                  </a:moveTo>
                  <a:lnTo>
                    <a:pt x="369" y="0"/>
                  </a:lnTo>
                  <a:lnTo>
                    <a:pt x="330" y="0"/>
                  </a:lnTo>
                  <a:lnTo>
                    <a:pt x="184" y="153"/>
                  </a:lnTo>
                  <a:lnTo>
                    <a:pt x="39" y="0"/>
                  </a:lnTo>
                  <a:lnTo>
                    <a:pt x="0" y="0"/>
                  </a:lnTo>
                  <a:lnTo>
                    <a:pt x="184" y="1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656"/>
            <p:cNvSpPr>
              <a:spLocks noChangeArrowheads="1"/>
            </p:cNvSpPr>
            <p:nvPr/>
          </p:nvSpPr>
          <p:spPr bwMode="auto">
            <a:xfrm>
              <a:off x="9688513" y="595313"/>
              <a:ext cx="212725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657"/>
            <p:cNvSpPr>
              <a:spLocks noChangeArrowheads="1"/>
            </p:cNvSpPr>
            <p:nvPr/>
          </p:nvSpPr>
          <p:spPr bwMode="auto">
            <a:xfrm>
              <a:off x="10661650" y="595313"/>
              <a:ext cx="215900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658"/>
            <p:cNvSpPr>
              <a:spLocks noChangeArrowheads="1"/>
            </p:cNvSpPr>
            <p:nvPr/>
          </p:nvSpPr>
          <p:spPr bwMode="auto">
            <a:xfrm>
              <a:off x="10661650" y="595313"/>
              <a:ext cx="215900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659"/>
            <p:cNvSpPr>
              <a:spLocks noChangeArrowheads="1"/>
            </p:cNvSpPr>
            <p:nvPr/>
          </p:nvSpPr>
          <p:spPr bwMode="auto">
            <a:xfrm>
              <a:off x="9901238" y="958850"/>
              <a:ext cx="760413" cy="68263"/>
            </a:xfrm>
            <a:prstGeom prst="rect">
              <a:avLst/>
            </a:prstGeom>
            <a:solidFill>
              <a:srgbClr val="FE6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660"/>
            <p:cNvSpPr>
              <a:spLocks noChangeArrowheads="1"/>
            </p:cNvSpPr>
            <p:nvPr/>
          </p:nvSpPr>
          <p:spPr bwMode="auto">
            <a:xfrm>
              <a:off x="9901238" y="958850"/>
              <a:ext cx="760413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661"/>
            <p:cNvSpPr>
              <a:spLocks noChangeArrowheads="1"/>
            </p:cNvSpPr>
            <p:nvPr/>
          </p:nvSpPr>
          <p:spPr bwMode="auto">
            <a:xfrm>
              <a:off x="9901238" y="763588"/>
              <a:ext cx="760413" cy="68263"/>
            </a:xfrm>
            <a:prstGeom prst="rect">
              <a:avLst/>
            </a:prstGeom>
            <a:solidFill>
              <a:srgbClr val="FE6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662"/>
            <p:cNvSpPr>
              <a:spLocks noChangeArrowheads="1"/>
            </p:cNvSpPr>
            <p:nvPr/>
          </p:nvSpPr>
          <p:spPr bwMode="auto">
            <a:xfrm>
              <a:off x="9901238" y="763588"/>
              <a:ext cx="760413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63"/>
            <p:cNvSpPr>
              <a:spLocks/>
            </p:cNvSpPr>
            <p:nvPr/>
          </p:nvSpPr>
          <p:spPr bwMode="auto">
            <a:xfrm>
              <a:off x="9901238" y="1236663"/>
              <a:ext cx="760413" cy="33338"/>
            </a:xfrm>
            <a:custGeom>
              <a:avLst/>
              <a:gdLst>
                <a:gd name="T0" fmla="*/ 0 w 479"/>
                <a:gd name="T1" fmla="*/ 21 h 21"/>
                <a:gd name="T2" fmla="*/ 121 w 479"/>
                <a:gd name="T3" fmla="*/ 21 h 21"/>
                <a:gd name="T4" fmla="*/ 240 w 479"/>
                <a:gd name="T5" fmla="*/ 21 h 21"/>
                <a:gd name="T6" fmla="*/ 361 w 479"/>
                <a:gd name="T7" fmla="*/ 21 h 21"/>
                <a:gd name="T8" fmla="*/ 479 w 479"/>
                <a:gd name="T9" fmla="*/ 21 h 21"/>
                <a:gd name="T10" fmla="*/ 479 w 479"/>
                <a:gd name="T11" fmla="*/ 0 h 21"/>
                <a:gd name="T12" fmla="*/ 0 w 479"/>
                <a:gd name="T13" fmla="*/ 0 h 21"/>
                <a:gd name="T14" fmla="*/ 0 w 479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9" h="21">
                  <a:moveTo>
                    <a:pt x="0" y="21"/>
                  </a:moveTo>
                  <a:lnTo>
                    <a:pt x="121" y="21"/>
                  </a:lnTo>
                  <a:lnTo>
                    <a:pt x="240" y="21"/>
                  </a:lnTo>
                  <a:lnTo>
                    <a:pt x="361" y="21"/>
                  </a:lnTo>
                  <a:lnTo>
                    <a:pt x="479" y="21"/>
                  </a:lnTo>
                  <a:lnTo>
                    <a:pt x="479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64"/>
            <p:cNvSpPr>
              <a:spLocks/>
            </p:cNvSpPr>
            <p:nvPr/>
          </p:nvSpPr>
          <p:spPr bwMode="auto">
            <a:xfrm>
              <a:off x="9901238" y="1236663"/>
              <a:ext cx="760413" cy="33338"/>
            </a:xfrm>
            <a:custGeom>
              <a:avLst/>
              <a:gdLst>
                <a:gd name="T0" fmla="*/ 0 w 479"/>
                <a:gd name="T1" fmla="*/ 21 h 21"/>
                <a:gd name="T2" fmla="*/ 121 w 479"/>
                <a:gd name="T3" fmla="*/ 21 h 21"/>
                <a:gd name="T4" fmla="*/ 240 w 479"/>
                <a:gd name="T5" fmla="*/ 21 h 21"/>
                <a:gd name="T6" fmla="*/ 361 w 479"/>
                <a:gd name="T7" fmla="*/ 21 h 21"/>
                <a:gd name="T8" fmla="*/ 479 w 479"/>
                <a:gd name="T9" fmla="*/ 21 h 21"/>
                <a:gd name="T10" fmla="*/ 479 w 479"/>
                <a:gd name="T11" fmla="*/ 0 h 21"/>
                <a:gd name="T12" fmla="*/ 0 w 479"/>
                <a:gd name="T13" fmla="*/ 0 h 21"/>
                <a:gd name="T14" fmla="*/ 0 w 479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9" h="21">
                  <a:moveTo>
                    <a:pt x="0" y="21"/>
                  </a:moveTo>
                  <a:lnTo>
                    <a:pt x="121" y="21"/>
                  </a:lnTo>
                  <a:lnTo>
                    <a:pt x="240" y="21"/>
                  </a:lnTo>
                  <a:lnTo>
                    <a:pt x="361" y="21"/>
                  </a:lnTo>
                  <a:lnTo>
                    <a:pt x="479" y="21"/>
                  </a:lnTo>
                  <a:lnTo>
                    <a:pt x="479" y="0"/>
                  </a:lnTo>
                  <a:lnTo>
                    <a:pt x="0" y="0"/>
                  </a:lnTo>
                  <a:lnTo>
                    <a:pt x="0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65"/>
            <p:cNvSpPr>
              <a:spLocks noEditPoints="1"/>
            </p:cNvSpPr>
            <p:nvPr/>
          </p:nvSpPr>
          <p:spPr bwMode="auto">
            <a:xfrm>
              <a:off x="10282238" y="157163"/>
              <a:ext cx="379413" cy="606425"/>
            </a:xfrm>
            <a:custGeom>
              <a:avLst/>
              <a:gdLst>
                <a:gd name="T0" fmla="*/ 146 w 239"/>
                <a:gd name="T1" fmla="*/ 0 h 382"/>
                <a:gd name="T2" fmla="*/ 146 w 239"/>
                <a:gd name="T3" fmla="*/ 0 h 382"/>
                <a:gd name="T4" fmla="*/ 51 w 239"/>
                <a:gd name="T5" fmla="*/ 99 h 382"/>
                <a:gd name="T6" fmla="*/ 146 w 239"/>
                <a:gd name="T7" fmla="*/ 0 h 382"/>
                <a:gd name="T8" fmla="*/ 239 w 239"/>
                <a:gd name="T9" fmla="*/ 0 h 382"/>
                <a:gd name="T10" fmla="*/ 185 w 239"/>
                <a:gd name="T11" fmla="*/ 0 h 382"/>
                <a:gd name="T12" fmla="*/ 0 w 239"/>
                <a:gd name="T13" fmla="*/ 192 h 382"/>
                <a:gd name="T14" fmla="*/ 0 w 239"/>
                <a:gd name="T15" fmla="*/ 382 h 382"/>
                <a:gd name="T16" fmla="*/ 239 w 239"/>
                <a:gd name="T17" fmla="*/ 382 h 382"/>
                <a:gd name="T18" fmla="*/ 239 w 239"/>
                <a:gd name="T19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382">
                  <a:moveTo>
                    <a:pt x="146" y="0"/>
                  </a:moveTo>
                  <a:lnTo>
                    <a:pt x="146" y="0"/>
                  </a:lnTo>
                  <a:lnTo>
                    <a:pt x="51" y="99"/>
                  </a:lnTo>
                  <a:lnTo>
                    <a:pt x="146" y="0"/>
                  </a:lnTo>
                  <a:close/>
                  <a:moveTo>
                    <a:pt x="239" y="0"/>
                  </a:moveTo>
                  <a:lnTo>
                    <a:pt x="185" y="0"/>
                  </a:lnTo>
                  <a:lnTo>
                    <a:pt x="0" y="192"/>
                  </a:lnTo>
                  <a:lnTo>
                    <a:pt x="0" y="382"/>
                  </a:lnTo>
                  <a:lnTo>
                    <a:pt x="239" y="382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3B48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66"/>
            <p:cNvSpPr>
              <a:spLocks noEditPoints="1"/>
            </p:cNvSpPr>
            <p:nvPr/>
          </p:nvSpPr>
          <p:spPr bwMode="auto">
            <a:xfrm>
              <a:off x="10282238" y="157163"/>
              <a:ext cx="379413" cy="606425"/>
            </a:xfrm>
            <a:custGeom>
              <a:avLst/>
              <a:gdLst>
                <a:gd name="T0" fmla="*/ 146 w 239"/>
                <a:gd name="T1" fmla="*/ 0 h 382"/>
                <a:gd name="T2" fmla="*/ 146 w 239"/>
                <a:gd name="T3" fmla="*/ 0 h 382"/>
                <a:gd name="T4" fmla="*/ 51 w 239"/>
                <a:gd name="T5" fmla="*/ 99 h 382"/>
                <a:gd name="T6" fmla="*/ 146 w 239"/>
                <a:gd name="T7" fmla="*/ 0 h 382"/>
                <a:gd name="T8" fmla="*/ 239 w 239"/>
                <a:gd name="T9" fmla="*/ 0 h 382"/>
                <a:gd name="T10" fmla="*/ 185 w 239"/>
                <a:gd name="T11" fmla="*/ 0 h 382"/>
                <a:gd name="T12" fmla="*/ 0 w 239"/>
                <a:gd name="T13" fmla="*/ 192 h 382"/>
                <a:gd name="T14" fmla="*/ 0 w 239"/>
                <a:gd name="T15" fmla="*/ 382 h 382"/>
                <a:gd name="T16" fmla="*/ 239 w 239"/>
                <a:gd name="T17" fmla="*/ 382 h 382"/>
                <a:gd name="T18" fmla="*/ 239 w 239"/>
                <a:gd name="T19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382">
                  <a:moveTo>
                    <a:pt x="146" y="0"/>
                  </a:moveTo>
                  <a:lnTo>
                    <a:pt x="146" y="0"/>
                  </a:lnTo>
                  <a:lnTo>
                    <a:pt x="51" y="99"/>
                  </a:lnTo>
                  <a:lnTo>
                    <a:pt x="146" y="0"/>
                  </a:lnTo>
                  <a:moveTo>
                    <a:pt x="239" y="0"/>
                  </a:moveTo>
                  <a:lnTo>
                    <a:pt x="185" y="0"/>
                  </a:lnTo>
                  <a:lnTo>
                    <a:pt x="0" y="192"/>
                  </a:lnTo>
                  <a:lnTo>
                    <a:pt x="0" y="382"/>
                  </a:lnTo>
                  <a:lnTo>
                    <a:pt x="239" y="382"/>
                  </a:lnTo>
                  <a:lnTo>
                    <a:pt x="2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67"/>
            <p:cNvSpPr>
              <a:spLocks/>
            </p:cNvSpPr>
            <p:nvPr/>
          </p:nvSpPr>
          <p:spPr bwMode="auto">
            <a:xfrm>
              <a:off x="10661650" y="157163"/>
              <a:ext cx="215900" cy="471488"/>
            </a:xfrm>
            <a:custGeom>
              <a:avLst/>
              <a:gdLst>
                <a:gd name="T0" fmla="*/ 0 w 63"/>
                <a:gd name="T1" fmla="*/ 0 h 138"/>
                <a:gd name="T2" fmla="*/ 0 w 63"/>
                <a:gd name="T3" fmla="*/ 138 h 138"/>
                <a:gd name="T4" fmla="*/ 63 w 63"/>
                <a:gd name="T5" fmla="*/ 138 h 138"/>
                <a:gd name="T6" fmla="*/ 63 w 63"/>
                <a:gd name="T7" fmla="*/ 138 h 138"/>
                <a:gd name="T8" fmla="*/ 0 w 63"/>
                <a:gd name="T9" fmla="*/ 138 h 138"/>
                <a:gd name="T10" fmla="*/ 0 w 63"/>
                <a:gd name="T11" fmla="*/ 128 h 138"/>
                <a:gd name="T12" fmla="*/ 63 w 63"/>
                <a:gd name="T13" fmla="*/ 128 h 138"/>
                <a:gd name="T14" fmla="*/ 63 w 63"/>
                <a:gd name="T15" fmla="*/ 69 h 138"/>
                <a:gd name="T16" fmla="*/ 0 w 63"/>
                <a:gd name="T1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8">
                  <a:moveTo>
                    <a:pt x="0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63" y="138"/>
                    <a:pt x="63" y="138"/>
                    <a:pt x="63" y="138"/>
                  </a:cubicBezTo>
                  <a:cubicBezTo>
                    <a:pt x="63" y="138"/>
                    <a:pt x="63" y="138"/>
                    <a:pt x="63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63" y="69"/>
                    <a:pt x="63" y="69"/>
                    <a:pt x="63" y="69"/>
                  </a:cubicBezTo>
                  <a:cubicBezTo>
                    <a:pt x="63" y="31"/>
                    <a:pt x="35" y="0"/>
                    <a:pt x="0" y="0"/>
                  </a:cubicBezTo>
                </a:path>
              </a:pathLst>
            </a:custGeom>
            <a:solidFill>
              <a:srgbClr val="D05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68"/>
            <p:cNvSpPr>
              <a:spLocks/>
            </p:cNvSpPr>
            <p:nvPr/>
          </p:nvSpPr>
          <p:spPr bwMode="auto">
            <a:xfrm>
              <a:off x="10282238" y="157163"/>
              <a:ext cx="293688" cy="304800"/>
            </a:xfrm>
            <a:custGeom>
              <a:avLst/>
              <a:gdLst>
                <a:gd name="T0" fmla="*/ 185 w 185"/>
                <a:gd name="T1" fmla="*/ 0 h 192"/>
                <a:gd name="T2" fmla="*/ 146 w 185"/>
                <a:gd name="T3" fmla="*/ 0 h 192"/>
                <a:gd name="T4" fmla="*/ 51 w 185"/>
                <a:gd name="T5" fmla="*/ 99 h 192"/>
                <a:gd name="T6" fmla="*/ 0 w 185"/>
                <a:gd name="T7" fmla="*/ 153 h 192"/>
                <a:gd name="T8" fmla="*/ 0 w 185"/>
                <a:gd name="T9" fmla="*/ 192 h 192"/>
                <a:gd name="T10" fmla="*/ 185 w 185"/>
                <a:gd name="T1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192">
                  <a:moveTo>
                    <a:pt x="185" y="0"/>
                  </a:moveTo>
                  <a:lnTo>
                    <a:pt x="146" y="0"/>
                  </a:lnTo>
                  <a:lnTo>
                    <a:pt x="51" y="99"/>
                  </a:lnTo>
                  <a:lnTo>
                    <a:pt x="0" y="153"/>
                  </a:lnTo>
                  <a:lnTo>
                    <a:pt x="0" y="192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69"/>
            <p:cNvSpPr>
              <a:spLocks/>
            </p:cNvSpPr>
            <p:nvPr/>
          </p:nvSpPr>
          <p:spPr bwMode="auto">
            <a:xfrm>
              <a:off x="10282238" y="157163"/>
              <a:ext cx="293688" cy="304800"/>
            </a:xfrm>
            <a:custGeom>
              <a:avLst/>
              <a:gdLst>
                <a:gd name="T0" fmla="*/ 185 w 185"/>
                <a:gd name="T1" fmla="*/ 0 h 192"/>
                <a:gd name="T2" fmla="*/ 146 w 185"/>
                <a:gd name="T3" fmla="*/ 0 h 192"/>
                <a:gd name="T4" fmla="*/ 51 w 185"/>
                <a:gd name="T5" fmla="*/ 99 h 192"/>
                <a:gd name="T6" fmla="*/ 0 w 185"/>
                <a:gd name="T7" fmla="*/ 153 h 192"/>
                <a:gd name="T8" fmla="*/ 0 w 185"/>
                <a:gd name="T9" fmla="*/ 192 h 192"/>
                <a:gd name="T10" fmla="*/ 185 w 185"/>
                <a:gd name="T1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192">
                  <a:moveTo>
                    <a:pt x="185" y="0"/>
                  </a:moveTo>
                  <a:lnTo>
                    <a:pt x="146" y="0"/>
                  </a:lnTo>
                  <a:lnTo>
                    <a:pt x="51" y="99"/>
                  </a:lnTo>
                  <a:lnTo>
                    <a:pt x="0" y="153"/>
                  </a:lnTo>
                  <a:lnTo>
                    <a:pt x="0" y="192"/>
                  </a:lnTo>
                  <a:lnTo>
                    <a:pt x="1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70"/>
            <p:cNvSpPr>
              <a:spLocks/>
            </p:cNvSpPr>
            <p:nvPr/>
          </p:nvSpPr>
          <p:spPr bwMode="auto">
            <a:xfrm>
              <a:off x="10661650" y="595313"/>
              <a:ext cx="215900" cy="33338"/>
            </a:xfrm>
            <a:custGeom>
              <a:avLst/>
              <a:gdLst>
                <a:gd name="T0" fmla="*/ 136 w 136"/>
                <a:gd name="T1" fmla="*/ 0 h 21"/>
                <a:gd name="T2" fmla="*/ 136 w 136"/>
                <a:gd name="T3" fmla="*/ 0 h 21"/>
                <a:gd name="T4" fmla="*/ 0 w 136"/>
                <a:gd name="T5" fmla="*/ 0 h 21"/>
                <a:gd name="T6" fmla="*/ 0 w 136"/>
                <a:gd name="T7" fmla="*/ 21 h 21"/>
                <a:gd name="T8" fmla="*/ 136 w 136"/>
                <a:gd name="T9" fmla="*/ 21 h 21"/>
                <a:gd name="T10" fmla="*/ 136 w 136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21">
                  <a:moveTo>
                    <a:pt x="136" y="0"/>
                  </a:moveTo>
                  <a:lnTo>
                    <a:pt x="13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36" y="21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71"/>
            <p:cNvSpPr>
              <a:spLocks/>
            </p:cNvSpPr>
            <p:nvPr/>
          </p:nvSpPr>
          <p:spPr bwMode="auto">
            <a:xfrm>
              <a:off x="10661650" y="595313"/>
              <a:ext cx="215900" cy="33338"/>
            </a:xfrm>
            <a:custGeom>
              <a:avLst/>
              <a:gdLst>
                <a:gd name="T0" fmla="*/ 136 w 136"/>
                <a:gd name="T1" fmla="*/ 0 h 21"/>
                <a:gd name="T2" fmla="*/ 136 w 136"/>
                <a:gd name="T3" fmla="*/ 0 h 21"/>
                <a:gd name="T4" fmla="*/ 0 w 136"/>
                <a:gd name="T5" fmla="*/ 0 h 21"/>
                <a:gd name="T6" fmla="*/ 0 w 136"/>
                <a:gd name="T7" fmla="*/ 21 h 21"/>
                <a:gd name="T8" fmla="*/ 136 w 136"/>
                <a:gd name="T9" fmla="*/ 21 h 21"/>
                <a:gd name="T10" fmla="*/ 136 w 136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21">
                  <a:moveTo>
                    <a:pt x="136" y="0"/>
                  </a:moveTo>
                  <a:lnTo>
                    <a:pt x="13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36" y="21"/>
                  </a:lnTo>
                  <a:lnTo>
                    <a:pt x="1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72"/>
            <p:cNvSpPr>
              <a:spLocks noEditPoints="1"/>
            </p:cNvSpPr>
            <p:nvPr/>
          </p:nvSpPr>
          <p:spPr bwMode="auto">
            <a:xfrm>
              <a:off x="10282238" y="831850"/>
              <a:ext cx="379413" cy="404813"/>
            </a:xfrm>
            <a:custGeom>
              <a:avLst/>
              <a:gdLst>
                <a:gd name="T0" fmla="*/ 239 w 239"/>
                <a:gd name="T1" fmla="*/ 123 h 255"/>
                <a:gd name="T2" fmla="*/ 0 w 239"/>
                <a:gd name="T3" fmla="*/ 123 h 255"/>
                <a:gd name="T4" fmla="*/ 0 w 239"/>
                <a:gd name="T5" fmla="*/ 255 h 255"/>
                <a:gd name="T6" fmla="*/ 239 w 239"/>
                <a:gd name="T7" fmla="*/ 255 h 255"/>
                <a:gd name="T8" fmla="*/ 239 w 239"/>
                <a:gd name="T9" fmla="*/ 123 h 255"/>
                <a:gd name="T10" fmla="*/ 239 w 239"/>
                <a:gd name="T11" fmla="*/ 0 h 255"/>
                <a:gd name="T12" fmla="*/ 0 w 239"/>
                <a:gd name="T13" fmla="*/ 0 h 255"/>
                <a:gd name="T14" fmla="*/ 0 w 239"/>
                <a:gd name="T15" fmla="*/ 80 h 255"/>
                <a:gd name="T16" fmla="*/ 239 w 239"/>
                <a:gd name="T17" fmla="*/ 80 h 255"/>
                <a:gd name="T18" fmla="*/ 239 w 239"/>
                <a:gd name="T1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255">
                  <a:moveTo>
                    <a:pt x="239" y="123"/>
                  </a:moveTo>
                  <a:lnTo>
                    <a:pt x="0" y="123"/>
                  </a:lnTo>
                  <a:lnTo>
                    <a:pt x="0" y="255"/>
                  </a:lnTo>
                  <a:lnTo>
                    <a:pt x="239" y="255"/>
                  </a:lnTo>
                  <a:lnTo>
                    <a:pt x="239" y="123"/>
                  </a:lnTo>
                  <a:close/>
                  <a:moveTo>
                    <a:pt x="239" y="0"/>
                  </a:moveTo>
                  <a:lnTo>
                    <a:pt x="0" y="0"/>
                  </a:lnTo>
                  <a:lnTo>
                    <a:pt x="0" y="80"/>
                  </a:lnTo>
                  <a:lnTo>
                    <a:pt x="239" y="80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3B48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73"/>
            <p:cNvSpPr>
              <a:spLocks noEditPoints="1"/>
            </p:cNvSpPr>
            <p:nvPr/>
          </p:nvSpPr>
          <p:spPr bwMode="auto">
            <a:xfrm>
              <a:off x="10282238" y="831850"/>
              <a:ext cx="379413" cy="404813"/>
            </a:xfrm>
            <a:custGeom>
              <a:avLst/>
              <a:gdLst>
                <a:gd name="T0" fmla="*/ 239 w 239"/>
                <a:gd name="T1" fmla="*/ 123 h 255"/>
                <a:gd name="T2" fmla="*/ 0 w 239"/>
                <a:gd name="T3" fmla="*/ 123 h 255"/>
                <a:gd name="T4" fmla="*/ 0 w 239"/>
                <a:gd name="T5" fmla="*/ 255 h 255"/>
                <a:gd name="T6" fmla="*/ 239 w 239"/>
                <a:gd name="T7" fmla="*/ 255 h 255"/>
                <a:gd name="T8" fmla="*/ 239 w 239"/>
                <a:gd name="T9" fmla="*/ 123 h 255"/>
                <a:gd name="T10" fmla="*/ 239 w 239"/>
                <a:gd name="T11" fmla="*/ 0 h 255"/>
                <a:gd name="T12" fmla="*/ 0 w 239"/>
                <a:gd name="T13" fmla="*/ 0 h 255"/>
                <a:gd name="T14" fmla="*/ 0 w 239"/>
                <a:gd name="T15" fmla="*/ 80 h 255"/>
                <a:gd name="T16" fmla="*/ 239 w 239"/>
                <a:gd name="T17" fmla="*/ 80 h 255"/>
                <a:gd name="T18" fmla="*/ 239 w 239"/>
                <a:gd name="T1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255">
                  <a:moveTo>
                    <a:pt x="239" y="123"/>
                  </a:moveTo>
                  <a:lnTo>
                    <a:pt x="0" y="123"/>
                  </a:lnTo>
                  <a:lnTo>
                    <a:pt x="0" y="255"/>
                  </a:lnTo>
                  <a:lnTo>
                    <a:pt x="239" y="255"/>
                  </a:lnTo>
                  <a:lnTo>
                    <a:pt x="239" y="123"/>
                  </a:lnTo>
                  <a:moveTo>
                    <a:pt x="239" y="0"/>
                  </a:moveTo>
                  <a:lnTo>
                    <a:pt x="0" y="0"/>
                  </a:lnTo>
                  <a:lnTo>
                    <a:pt x="0" y="80"/>
                  </a:lnTo>
                  <a:lnTo>
                    <a:pt x="239" y="80"/>
                  </a:lnTo>
                  <a:lnTo>
                    <a:pt x="2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74"/>
            <p:cNvSpPr>
              <a:spLocks/>
            </p:cNvSpPr>
            <p:nvPr/>
          </p:nvSpPr>
          <p:spPr bwMode="auto">
            <a:xfrm>
              <a:off x="10282238" y="958850"/>
              <a:ext cx="379413" cy="68263"/>
            </a:xfrm>
            <a:custGeom>
              <a:avLst/>
              <a:gdLst>
                <a:gd name="T0" fmla="*/ 239 w 239"/>
                <a:gd name="T1" fmla="*/ 0 h 43"/>
                <a:gd name="T2" fmla="*/ 239 w 239"/>
                <a:gd name="T3" fmla="*/ 0 h 43"/>
                <a:gd name="T4" fmla="*/ 0 w 239"/>
                <a:gd name="T5" fmla="*/ 0 h 43"/>
                <a:gd name="T6" fmla="*/ 0 w 239"/>
                <a:gd name="T7" fmla="*/ 43 h 43"/>
                <a:gd name="T8" fmla="*/ 239 w 239"/>
                <a:gd name="T9" fmla="*/ 43 h 43"/>
                <a:gd name="T10" fmla="*/ 239 w 239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" h="43">
                  <a:moveTo>
                    <a:pt x="239" y="0"/>
                  </a:moveTo>
                  <a:lnTo>
                    <a:pt x="239" y="0"/>
                  </a:lnTo>
                  <a:lnTo>
                    <a:pt x="0" y="0"/>
                  </a:lnTo>
                  <a:lnTo>
                    <a:pt x="0" y="43"/>
                  </a:lnTo>
                  <a:lnTo>
                    <a:pt x="239" y="43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D05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675"/>
            <p:cNvSpPr>
              <a:spLocks/>
            </p:cNvSpPr>
            <p:nvPr/>
          </p:nvSpPr>
          <p:spPr bwMode="auto">
            <a:xfrm>
              <a:off x="10282238" y="958850"/>
              <a:ext cx="379413" cy="68263"/>
            </a:xfrm>
            <a:custGeom>
              <a:avLst/>
              <a:gdLst>
                <a:gd name="T0" fmla="*/ 239 w 239"/>
                <a:gd name="T1" fmla="*/ 0 h 43"/>
                <a:gd name="T2" fmla="*/ 239 w 239"/>
                <a:gd name="T3" fmla="*/ 0 h 43"/>
                <a:gd name="T4" fmla="*/ 0 w 239"/>
                <a:gd name="T5" fmla="*/ 0 h 43"/>
                <a:gd name="T6" fmla="*/ 0 w 239"/>
                <a:gd name="T7" fmla="*/ 43 h 43"/>
                <a:gd name="T8" fmla="*/ 239 w 239"/>
                <a:gd name="T9" fmla="*/ 43 h 43"/>
                <a:gd name="T10" fmla="*/ 239 w 239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" h="43">
                  <a:moveTo>
                    <a:pt x="239" y="0"/>
                  </a:moveTo>
                  <a:lnTo>
                    <a:pt x="239" y="0"/>
                  </a:lnTo>
                  <a:lnTo>
                    <a:pt x="0" y="0"/>
                  </a:lnTo>
                  <a:lnTo>
                    <a:pt x="0" y="43"/>
                  </a:lnTo>
                  <a:lnTo>
                    <a:pt x="239" y="43"/>
                  </a:lnTo>
                  <a:lnTo>
                    <a:pt x="2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76"/>
            <p:cNvSpPr>
              <a:spLocks/>
            </p:cNvSpPr>
            <p:nvPr/>
          </p:nvSpPr>
          <p:spPr bwMode="auto">
            <a:xfrm>
              <a:off x="10282238" y="1270000"/>
              <a:ext cx="379413" cy="0"/>
            </a:xfrm>
            <a:custGeom>
              <a:avLst/>
              <a:gdLst>
                <a:gd name="T0" fmla="*/ 239 w 239"/>
                <a:gd name="T1" fmla="*/ 121 w 239"/>
                <a:gd name="T2" fmla="*/ 0 w 239"/>
                <a:gd name="T3" fmla="*/ 0 w 239"/>
                <a:gd name="T4" fmla="*/ 239 w 239"/>
                <a:gd name="T5" fmla="*/ 239 w 2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39">
                  <a:moveTo>
                    <a:pt x="239" y="0"/>
                  </a:moveTo>
                  <a:lnTo>
                    <a:pt x="12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39" y="0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3B48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77"/>
            <p:cNvSpPr>
              <a:spLocks/>
            </p:cNvSpPr>
            <p:nvPr/>
          </p:nvSpPr>
          <p:spPr bwMode="auto">
            <a:xfrm>
              <a:off x="10282238" y="1270000"/>
              <a:ext cx="379413" cy="0"/>
            </a:xfrm>
            <a:custGeom>
              <a:avLst/>
              <a:gdLst>
                <a:gd name="T0" fmla="*/ 239 w 239"/>
                <a:gd name="T1" fmla="*/ 121 w 239"/>
                <a:gd name="T2" fmla="*/ 0 w 239"/>
                <a:gd name="T3" fmla="*/ 0 w 239"/>
                <a:gd name="T4" fmla="*/ 239 w 239"/>
                <a:gd name="T5" fmla="*/ 239 w 2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39">
                  <a:moveTo>
                    <a:pt x="239" y="0"/>
                  </a:moveTo>
                  <a:lnTo>
                    <a:pt x="12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39" y="0"/>
                  </a:lnTo>
                  <a:lnTo>
                    <a:pt x="2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78"/>
            <p:cNvSpPr>
              <a:spLocks/>
            </p:cNvSpPr>
            <p:nvPr/>
          </p:nvSpPr>
          <p:spPr bwMode="auto">
            <a:xfrm>
              <a:off x="10282238" y="763588"/>
              <a:ext cx="379413" cy="68263"/>
            </a:xfrm>
            <a:custGeom>
              <a:avLst/>
              <a:gdLst>
                <a:gd name="T0" fmla="*/ 239 w 239"/>
                <a:gd name="T1" fmla="*/ 0 h 43"/>
                <a:gd name="T2" fmla="*/ 239 w 239"/>
                <a:gd name="T3" fmla="*/ 0 h 43"/>
                <a:gd name="T4" fmla="*/ 0 w 239"/>
                <a:gd name="T5" fmla="*/ 0 h 43"/>
                <a:gd name="T6" fmla="*/ 0 w 239"/>
                <a:gd name="T7" fmla="*/ 43 h 43"/>
                <a:gd name="T8" fmla="*/ 239 w 239"/>
                <a:gd name="T9" fmla="*/ 43 h 43"/>
                <a:gd name="T10" fmla="*/ 239 w 239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" h="43">
                  <a:moveTo>
                    <a:pt x="239" y="0"/>
                  </a:moveTo>
                  <a:lnTo>
                    <a:pt x="239" y="0"/>
                  </a:lnTo>
                  <a:lnTo>
                    <a:pt x="0" y="0"/>
                  </a:lnTo>
                  <a:lnTo>
                    <a:pt x="0" y="43"/>
                  </a:lnTo>
                  <a:lnTo>
                    <a:pt x="239" y="43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D05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79"/>
            <p:cNvSpPr>
              <a:spLocks/>
            </p:cNvSpPr>
            <p:nvPr/>
          </p:nvSpPr>
          <p:spPr bwMode="auto">
            <a:xfrm>
              <a:off x="10282238" y="763588"/>
              <a:ext cx="379413" cy="68263"/>
            </a:xfrm>
            <a:custGeom>
              <a:avLst/>
              <a:gdLst>
                <a:gd name="T0" fmla="*/ 239 w 239"/>
                <a:gd name="T1" fmla="*/ 0 h 43"/>
                <a:gd name="T2" fmla="*/ 239 w 239"/>
                <a:gd name="T3" fmla="*/ 0 h 43"/>
                <a:gd name="T4" fmla="*/ 0 w 239"/>
                <a:gd name="T5" fmla="*/ 0 h 43"/>
                <a:gd name="T6" fmla="*/ 0 w 239"/>
                <a:gd name="T7" fmla="*/ 43 h 43"/>
                <a:gd name="T8" fmla="*/ 239 w 239"/>
                <a:gd name="T9" fmla="*/ 43 h 43"/>
                <a:gd name="T10" fmla="*/ 239 w 239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" h="43">
                  <a:moveTo>
                    <a:pt x="239" y="0"/>
                  </a:moveTo>
                  <a:lnTo>
                    <a:pt x="239" y="0"/>
                  </a:lnTo>
                  <a:lnTo>
                    <a:pt x="0" y="0"/>
                  </a:lnTo>
                  <a:lnTo>
                    <a:pt x="0" y="43"/>
                  </a:lnTo>
                  <a:lnTo>
                    <a:pt x="239" y="43"/>
                  </a:lnTo>
                  <a:lnTo>
                    <a:pt x="2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80"/>
            <p:cNvSpPr>
              <a:spLocks/>
            </p:cNvSpPr>
            <p:nvPr/>
          </p:nvSpPr>
          <p:spPr bwMode="auto">
            <a:xfrm>
              <a:off x="10282238" y="1236663"/>
              <a:ext cx="379413" cy="33338"/>
            </a:xfrm>
            <a:custGeom>
              <a:avLst/>
              <a:gdLst>
                <a:gd name="T0" fmla="*/ 239 w 239"/>
                <a:gd name="T1" fmla="*/ 0 h 21"/>
                <a:gd name="T2" fmla="*/ 239 w 239"/>
                <a:gd name="T3" fmla="*/ 0 h 21"/>
                <a:gd name="T4" fmla="*/ 0 w 239"/>
                <a:gd name="T5" fmla="*/ 0 h 21"/>
                <a:gd name="T6" fmla="*/ 0 w 239"/>
                <a:gd name="T7" fmla="*/ 21 h 21"/>
                <a:gd name="T8" fmla="*/ 121 w 239"/>
                <a:gd name="T9" fmla="*/ 21 h 21"/>
                <a:gd name="T10" fmla="*/ 239 w 239"/>
                <a:gd name="T11" fmla="*/ 21 h 21"/>
                <a:gd name="T12" fmla="*/ 239 w 239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21">
                  <a:moveTo>
                    <a:pt x="239" y="0"/>
                  </a:moveTo>
                  <a:lnTo>
                    <a:pt x="239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21" y="21"/>
                  </a:lnTo>
                  <a:lnTo>
                    <a:pt x="239" y="21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81"/>
            <p:cNvSpPr>
              <a:spLocks/>
            </p:cNvSpPr>
            <p:nvPr/>
          </p:nvSpPr>
          <p:spPr bwMode="auto">
            <a:xfrm>
              <a:off x="10282238" y="1236663"/>
              <a:ext cx="379413" cy="33338"/>
            </a:xfrm>
            <a:custGeom>
              <a:avLst/>
              <a:gdLst>
                <a:gd name="T0" fmla="*/ 239 w 239"/>
                <a:gd name="T1" fmla="*/ 0 h 21"/>
                <a:gd name="T2" fmla="*/ 239 w 239"/>
                <a:gd name="T3" fmla="*/ 0 h 21"/>
                <a:gd name="T4" fmla="*/ 0 w 239"/>
                <a:gd name="T5" fmla="*/ 0 h 21"/>
                <a:gd name="T6" fmla="*/ 0 w 239"/>
                <a:gd name="T7" fmla="*/ 21 h 21"/>
                <a:gd name="T8" fmla="*/ 121 w 239"/>
                <a:gd name="T9" fmla="*/ 21 h 21"/>
                <a:gd name="T10" fmla="*/ 239 w 239"/>
                <a:gd name="T11" fmla="*/ 21 h 21"/>
                <a:gd name="T12" fmla="*/ 239 w 239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21">
                  <a:moveTo>
                    <a:pt x="239" y="0"/>
                  </a:moveTo>
                  <a:lnTo>
                    <a:pt x="239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21" y="21"/>
                  </a:lnTo>
                  <a:lnTo>
                    <a:pt x="239" y="21"/>
                  </a:lnTo>
                  <a:lnTo>
                    <a:pt x="2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710214" y="2732341"/>
            <a:ext cx="573600" cy="538676"/>
            <a:chOff x="6535739" y="3770313"/>
            <a:chExt cx="860425" cy="808038"/>
          </a:xfrm>
        </p:grpSpPr>
        <p:sp>
          <p:nvSpPr>
            <p:cNvPr id="104" name="Freeform 1097"/>
            <p:cNvSpPr>
              <a:spLocks/>
            </p:cNvSpPr>
            <p:nvPr/>
          </p:nvSpPr>
          <p:spPr bwMode="auto">
            <a:xfrm>
              <a:off x="6743701" y="3770313"/>
              <a:ext cx="534988" cy="749300"/>
            </a:xfrm>
            <a:custGeom>
              <a:avLst/>
              <a:gdLst>
                <a:gd name="T0" fmla="*/ 305 w 305"/>
                <a:gd name="T1" fmla="*/ 0 h 427"/>
                <a:gd name="T2" fmla="*/ 102 w 305"/>
                <a:gd name="T3" fmla="*/ 300 h 427"/>
                <a:gd name="T4" fmla="*/ 0 w 305"/>
                <a:gd name="T5" fmla="*/ 355 h 427"/>
                <a:gd name="T6" fmla="*/ 291 w 305"/>
                <a:gd name="T7" fmla="*/ 126 h 427"/>
                <a:gd name="T8" fmla="*/ 305 w 305"/>
                <a:gd name="T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427">
                  <a:moveTo>
                    <a:pt x="305" y="0"/>
                  </a:moveTo>
                  <a:cubicBezTo>
                    <a:pt x="214" y="7"/>
                    <a:pt x="196" y="131"/>
                    <a:pt x="102" y="300"/>
                  </a:cubicBezTo>
                  <a:cubicBezTo>
                    <a:pt x="88" y="324"/>
                    <a:pt x="54" y="339"/>
                    <a:pt x="0" y="355"/>
                  </a:cubicBezTo>
                  <a:cubicBezTo>
                    <a:pt x="110" y="427"/>
                    <a:pt x="291" y="126"/>
                    <a:pt x="291" y="126"/>
                  </a:cubicBezTo>
                  <a:cubicBezTo>
                    <a:pt x="290" y="93"/>
                    <a:pt x="292" y="43"/>
                    <a:pt x="305" y="0"/>
                  </a:cubicBezTo>
                  <a:close/>
                </a:path>
              </a:pathLst>
            </a:custGeom>
            <a:solidFill>
              <a:srgbClr val="B896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98"/>
            <p:cNvSpPr>
              <a:spLocks/>
            </p:cNvSpPr>
            <p:nvPr/>
          </p:nvSpPr>
          <p:spPr bwMode="auto">
            <a:xfrm>
              <a:off x="6743701" y="3770313"/>
              <a:ext cx="534988" cy="630238"/>
            </a:xfrm>
            <a:custGeom>
              <a:avLst/>
              <a:gdLst>
                <a:gd name="T0" fmla="*/ 107 w 305"/>
                <a:gd name="T1" fmla="*/ 305 h 359"/>
                <a:gd name="T2" fmla="*/ 304 w 305"/>
                <a:gd name="T3" fmla="*/ 6 h 359"/>
                <a:gd name="T4" fmla="*/ 305 w 305"/>
                <a:gd name="T5" fmla="*/ 0 h 359"/>
                <a:gd name="T6" fmla="*/ 102 w 305"/>
                <a:gd name="T7" fmla="*/ 300 h 359"/>
                <a:gd name="T8" fmla="*/ 0 w 305"/>
                <a:gd name="T9" fmla="*/ 355 h 359"/>
                <a:gd name="T10" fmla="*/ 7 w 305"/>
                <a:gd name="T11" fmla="*/ 359 h 359"/>
                <a:gd name="T12" fmla="*/ 107 w 305"/>
                <a:gd name="T13" fmla="*/ 30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359">
                  <a:moveTo>
                    <a:pt x="107" y="305"/>
                  </a:moveTo>
                  <a:cubicBezTo>
                    <a:pt x="199" y="140"/>
                    <a:pt x="218" y="18"/>
                    <a:pt x="304" y="6"/>
                  </a:cubicBezTo>
                  <a:cubicBezTo>
                    <a:pt x="304" y="4"/>
                    <a:pt x="305" y="2"/>
                    <a:pt x="305" y="0"/>
                  </a:cubicBezTo>
                  <a:cubicBezTo>
                    <a:pt x="214" y="7"/>
                    <a:pt x="196" y="131"/>
                    <a:pt x="102" y="300"/>
                  </a:cubicBezTo>
                  <a:cubicBezTo>
                    <a:pt x="88" y="324"/>
                    <a:pt x="54" y="339"/>
                    <a:pt x="0" y="355"/>
                  </a:cubicBezTo>
                  <a:cubicBezTo>
                    <a:pt x="2" y="356"/>
                    <a:pt x="5" y="358"/>
                    <a:pt x="7" y="359"/>
                  </a:cubicBezTo>
                  <a:cubicBezTo>
                    <a:pt x="60" y="344"/>
                    <a:pt x="94" y="328"/>
                    <a:pt x="107" y="305"/>
                  </a:cubicBezTo>
                  <a:close/>
                </a:path>
              </a:pathLst>
            </a:custGeom>
            <a:solidFill>
              <a:srgbClr val="C42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99"/>
            <p:cNvSpPr>
              <a:spLocks/>
            </p:cNvSpPr>
            <p:nvPr/>
          </p:nvSpPr>
          <p:spPr bwMode="auto">
            <a:xfrm>
              <a:off x="7215189" y="4060826"/>
              <a:ext cx="165100" cy="401638"/>
            </a:xfrm>
            <a:custGeom>
              <a:avLst/>
              <a:gdLst>
                <a:gd name="T0" fmla="*/ 15 w 94"/>
                <a:gd name="T1" fmla="*/ 229 h 229"/>
                <a:gd name="T2" fmla="*/ 37 w 94"/>
                <a:gd name="T3" fmla="*/ 229 h 229"/>
                <a:gd name="T4" fmla="*/ 94 w 94"/>
                <a:gd name="T5" fmla="*/ 0 h 229"/>
                <a:gd name="T6" fmla="*/ 0 w 94"/>
                <a:gd name="T7" fmla="*/ 71 h 229"/>
                <a:gd name="T8" fmla="*/ 15 w 94"/>
                <a:gd name="T9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29">
                  <a:moveTo>
                    <a:pt x="15" y="229"/>
                  </a:moveTo>
                  <a:cubicBezTo>
                    <a:pt x="37" y="229"/>
                    <a:pt x="37" y="229"/>
                    <a:pt x="37" y="229"/>
                  </a:cubicBezTo>
                  <a:cubicBezTo>
                    <a:pt x="30" y="65"/>
                    <a:pt x="84" y="64"/>
                    <a:pt x="94" y="0"/>
                  </a:cubicBezTo>
                  <a:cubicBezTo>
                    <a:pt x="44" y="14"/>
                    <a:pt x="22" y="39"/>
                    <a:pt x="0" y="71"/>
                  </a:cubicBezTo>
                  <a:cubicBezTo>
                    <a:pt x="11" y="101"/>
                    <a:pt x="13" y="177"/>
                    <a:pt x="15" y="229"/>
                  </a:cubicBezTo>
                  <a:close/>
                </a:path>
              </a:pathLst>
            </a:custGeom>
            <a:solidFill>
              <a:srgbClr val="C42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100"/>
            <p:cNvSpPr>
              <a:spLocks/>
            </p:cNvSpPr>
            <p:nvPr/>
          </p:nvSpPr>
          <p:spPr bwMode="auto">
            <a:xfrm>
              <a:off x="7242176" y="4462463"/>
              <a:ext cx="38100" cy="41275"/>
            </a:xfrm>
            <a:custGeom>
              <a:avLst/>
              <a:gdLst>
                <a:gd name="T0" fmla="*/ 0 w 22"/>
                <a:gd name="T1" fmla="*/ 0 h 24"/>
                <a:gd name="T2" fmla="*/ 0 w 22"/>
                <a:gd name="T3" fmla="*/ 24 h 24"/>
                <a:gd name="T4" fmla="*/ 22 w 22"/>
                <a:gd name="T5" fmla="*/ 24 h 24"/>
                <a:gd name="T6" fmla="*/ 22 w 22"/>
                <a:gd name="T7" fmla="*/ 0 h 24"/>
                <a:gd name="T8" fmla="*/ 0 w 22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0" y="0"/>
                  </a:moveTo>
                  <a:cubicBezTo>
                    <a:pt x="1" y="8"/>
                    <a:pt x="0" y="12"/>
                    <a:pt x="0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12"/>
                    <a:pt x="22" y="8"/>
                    <a:pt x="2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101"/>
            <p:cNvSpPr>
              <a:spLocks/>
            </p:cNvSpPr>
            <p:nvPr/>
          </p:nvSpPr>
          <p:spPr bwMode="auto">
            <a:xfrm>
              <a:off x="6535739" y="4513263"/>
              <a:ext cx="508000" cy="65088"/>
            </a:xfrm>
            <a:custGeom>
              <a:avLst/>
              <a:gdLst>
                <a:gd name="T0" fmla="*/ 3 w 290"/>
                <a:gd name="T1" fmla="*/ 0 h 37"/>
                <a:gd name="T2" fmla="*/ 0 w 290"/>
                <a:gd name="T3" fmla="*/ 21 h 37"/>
                <a:gd name="T4" fmla="*/ 8 w 290"/>
                <a:gd name="T5" fmla="*/ 28 h 37"/>
                <a:gd name="T6" fmla="*/ 264 w 290"/>
                <a:gd name="T7" fmla="*/ 27 h 37"/>
                <a:gd name="T8" fmla="*/ 287 w 290"/>
                <a:gd name="T9" fmla="*/ 8 h 37"/>
                <a:gd name="T10" fmla="*/ 290 w 290"/>
                <a:gd name="T11" fmla="*/ 0 h 37"/>
                <a:gd name="T12" fmla="*/ 3 w 290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" h="37">
                  <a:moveTo>
                    <a:pt x="3" y="0"/>
                  </a:moveTo>
                  <a:cubicBezTo>
                    <a:pt x="1" y="6"/>
                    <a:pt x="0" y="14"/>
                    <a:pt x="0" y="21"/>
                  </a:cubicBezTo>
                  <a:cubicBezTo>
                    <a:pt x="1" y="25"/>
                    <a:pt x="4" y="28"/>
                    <a:pt x="8" y="28"/>
                  </a:cubicBezTo>
                  <a:cubicBezTo>
                    <a:pt x="105" y="33"/>
                    <a:pt x="199" y="37"/>
                    <a:pt x="264" y="27"/>
                  </a:cubicBezTo>
                  <a:cubicBezTo>
                    <a:pt x="275" y="25"/>
                    <a:pt x="283" y="18"/>
                    <a:pt x="287" y="8"/>
                  </a:cubicBezTo>
                  <a:cubicBezTo>
                    <a:pt x="288" y="5"/>
                    <a:pt x="289" y="3"/>
                    <a:pt x="290" y="0"/>
                  </a:cubicBezTo>
                  <a:cubicBezTo>
                    <a:pt x="173" y="2"/>
                    <a:pt x="102" y="10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02"/>
            <p:cNvSpPr>
              <a:spLocks/>
            </p:cNvSpPr>
            <p:nvPr/>
          </p:nvSpPr>
          <p:spPr bwMode="auto">
            <a:xfrm>
              <a:off x="6540501" y="3770313"/>
              <a:ext cx="855663" cy="762000"/>
            </a:xfrm>
            <a:custGeom>
              <a:avLst/>
              <a:gdLst>
                <a:gd name="T0" fmla="*/ 479 w 488"/>
                <a:gd name="T1" fmla="*/ 165 h 434"/>
                <a:gd name="T2" fmla="*/ 421 w 488"/>
                <a:gd name="T3" fmla="*/ 0 h 434"/>
                <a:gd name="T4" fmla="*/ 400 w 488"/>
                <a:gd name="T5" fmla="*/ 123 h 434"/>
                <a:gd name="T6" fmla="*/ 250 w 488"/>
                <a:gd name="T7" fmla="*/ 293 h 434"/>
                <a:gd name="T8" fmla="*/ 135 w 488"/>
                <a:gd name="T9" fmla="*/ 348 h 434"/>
                <a:gd name="T10" fmla="*/ 0 w 488"/>
                <a:gd name="T11" fmla="*/ 423 h 434"/>
                <a:gd name="T12" fmla="*/ 287 w 488"/>
                <a:gd name="T13" fmla="*/ 423 h 434"/>
                <a:gd name="T14" fmla="*/ 479 w 488"/>
                <a:gd name="T15" fmla="*/ 165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8" h="434">
                  <a:moveTo>
                    <a:pt x="479" y="165"/>
                  </a:moveTo>
                  <a:cubicBezTo>
                    <a:pt x="488" y="86"/>
                    <a:pt x="452" y="38"/>
                    <a:pt x="421" y="0"/>
                  </a:cubicBezTo>
                  <a:cubicBezTo>
                    <a:pt x="408" y="41"/>
                    <a:pt x="391" y="86"/>
                    <a:pt x="400" y="123"/>
                  </a:cubicBezTo>
                  <a:cubicBezTo>
                    <a:pt x="335" y="158"/>
                    <a:pt x="296" y="201"/>
                    <a:pt x="250" y="293"/>
                  </a:cubicBezTo>
                  <a:cubicBezTo>
                    <a:pt x="216" y="335"/>
                    <a:pt x="188" y="349"/>
                    <a:pt x="135" y="348"/>
                  </a:cubicBezTo>
                  <a:cubicBezTo>
                    <a:pt x="65" y="350"/>
                    <a:pt x="0" y="374"/>
                    <a:pt x="0" y="423"/>
                  </a:cubicBezTo>
                  <a:cubicBezTo>
                    <a:pt x="80" y="434"/>
                    <a:pt x="172" y="433"/>
                    <a:pt x="287" y="423"/>
                  </a:cubicBezTo>
                  <a:cubicBezTo>
                    <a:pt x="331" y="303"/>
                    <a:pt x="377" y="227"/>
                    <a:pt x="479" y="165"/>
                  </a:cubicBezTo>
                  <a:close/>
                </a:path>
              </a:pathLst>
            </a:custGeom>
            <a:solidFill>
              <a:srgbClr val="E72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5298407" y="2179838"/>
            <a:ext cx="705464" cy="531481"/>
            <a:chOff x="10966452" y="857251"/>
            <a:chExt cx="939800" cy="708026"/>
          </a:xfrm>
        </p:grpSpPr>
        <p:sp>
          <p:nvSpPr>
            <p:cNvPr id="115" name="Freeform 1282"/>
            <p:cNvSpPr>
              <a:spLocks/>
            </p:cNvSpPr>
            <p:nvPr/>
          </p:nvSpPr>
          <p:spPr bwMode="auto">
            <a:xfrm>
              <a:off x="10966452" y="857251"/>
              <a:ext cx="939800" cy="249238"/>
            </a:xfrm>
            <a:custGeom>
              <a:avLst/>
              <a:gdLst>
                <a:gd name="T0" fmla="*/ 437 w 592"/>
                <a:gd name="T1" fmla="*/ 0 h 157"/>
                <a:gd name="T2" fmla="*/ 153 w 592"/>
                <a:gd name="T3" fmla="*/ 0 h 157"/>
                <a:gd name="T4" fmla="*/ 0 w 592"/>
                <a:gd name="T5" fmla="*/ 157 h 157"/>
                <a:gd name="T6" fmla="*/ 592 w 592"/>
                <a:gd name="T7" fmla="*/ 157 h 157"/>
                <a:gd name="T8" fmla="*/ 437 w 592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2" h="157">
                  <a:moveTo>
                    <a:pt x="437" y="0"/>
                  </a:moveTo>
                  <a:lnTo>
                    <a:pt x="153" y="0"/>
                  </a:lnTo>
                  <a:lnTo>
                    <a:pt x="0" y="157"/>
                  </a:lnTo>
                  <a:lnTo>
                    <a:pt x="592" y="157"/>
                  </a:lnTo>
                  <a:lnTo>
                    <a:pt x="437" y="0"/>
                  </a:lnTo>
                  <a:close/>
                </a:path>
              </a:pathLst>
            </a:custGeom>
            <a:solidFill>
              <a:srgbClr val="3CA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283"/>
            <p:cNvSpPr>
              <a:spLocks/>
            </p:cNvSpPr>
            <p:nvPr/>
          </p:nvSpPr>
          <p:spPr bwMode="auto">
            <a:xfrm>
              <a:off x="10966452" y="857251"/>
              <a:ext cx="939800" cy="249238"/>
            </a:xfrm>
            <a:custGeom>
              <a:avLst/>
              <a:gdLst>
                <a:gd name="T0" fmla="*/ 437 w 592"/>
                <a:gd name="T1" fmla="*/ 0 h 157"/>
                <a:gd name="T2" fmla="*/ 153 w 592"/>
                <a:gd name="T3" fmla="*/ 0 h 157"/>
                <a:gd name="T4" fmla="*/ 0 w 592"/>
                <a:gd name="T5" fmla="*/ 157 h 157"/>
                <a:gd name="T6" fmla="*/ 592 w 592"/>
                <a:gd name="T7" fmla="*/ 157 h 157"/>
                <a:gd name="T8" fmla="*/ 437 w 592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2" h="157">
                  <a:moveTo>
                    <a:pt x="437" y="0"/>
                  </a:moveTo>
                  <a:lnTo>
                    <a:pt x="153" y="0"/>
                  </a:lnTo>
                  <a:lnTo>
                    <a:pt x="0" y="157"/>
                  </a:lnTo>
                  <a:lnTo>
                    <a:pt x="592" y="157"/>
                  </a:lnTo>
                  <a:lnTo>
                    <a:pt x="4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284"/>
            <p:cNvSpPr>
              <a:spLocks/>
            </p:cNvSpPr>
            <p:nvPr/>
          </p:nvSpPr>
          <p:spPr bwMode="auto">
            <a:xfrm>
              <a:off x="10966452" y="1106488"/>
              <a:ext cx="939800" cy="458788"/>
            </a:xfrm>
            <a:custGeom>
              <a:avLst/>
              <a:gdLst>
                <a:gd name="T0" fmla="*/ 0 w 592"/>
                <a:gd name="T1" fmla="*/ 0 h 289"/>
                <a:gd name="T2" fmla="*/ 294 w 592"/>
                <a:gd name="T3" fmla="*/ 289 h 289"/>
                <a:gd name="T4" fmla="*/ 592 w 592"/>
                <a:gd name="T5" fmla="*/ 0 h 289"/>
                <a:gd name="T6" fmla="*/ 0 w 592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2" h="289">
                  <a:moveTo>
                    <a:pt x="0" y="0"/>
                  </a:moveTo>
                  <a:lnTo>
                    <a:pt x="294" y="289"/>
                  </a:lnTo>
                  <a:lnTo>
                    <a:pt x="59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A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285"/>
            <p:cNvSpPr>
              <a:spLocks/>
            </p:cNvSpPr>
            <p:nvPr/>
          </p:nvSpPr>
          <p:spPr bwMode="auto">
            <a:xfrm>
              <a:off x="10966452" y="1106488"/>
              <a:ext cx="939800" cy="458788"/>
            </a:xfrm>
            <a:custGeom>
              <a:avLst/>
              <a:gdLst>
                <a:gd name="T0" fmla="*/ 0 w 592"/>
                <a:gd name="T1" fmla="*/ 0 h 289"/>
                <a:gd name="T2" fmla="*/ 294 w 592"/>
                <a:gd name="T3" fmla="*/ 289 h 289"/>
                <a:gd name="T4" fmla="*/ 592 w 592"/>
                <a:gd name="T5" fmla="*/ 0 h 289"/>
                <a:gd name="T6" fmla="*/ 0 w 592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2" h="289">
                  <a:moveTo>
                    <a:pt x="0" y="0"/>
                  </a:moveTo>
                  <a:lnTo>
                    <a:pt x="294" y="289"/>
                  </a:lnTo>
                  <a:lnTo>
                    <a:pt x="59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286"/>
            <p:cNvSpPr>
              <a:spLocks/>
            </p:cNvSpPr>
            <p:nvPr/>
          </p:nvSpPr>
          <p:spPr bwMode="auto">
            <a:xfrm>
              <a:off x="11545889" y="857251"/>
              <a:ext cx="360363" cy="249238"/>
            </a:xfrm>
            <a:custGeom>
              <a:avLst/>
              <a:gdLst>
                <a:gd name="T0" fmla="*/ 74 w 227"/>
                <a:gd name="T1" fmla="*/ 0 h 157"/>
                <a:gd name="T2" fmla="*/ 0 w 227"/>
                <a:gd name="T3" fmla="*/ 81 h 157"/>
                <a:gd name="T4" fmla="*/ 63 w 227"/>
                <a:gd name="T5" fmla="*/ 156 h 157"/>
                <a:gd name="T6" fmla="*/ 227 w 227"/>
                <a:gd name="T7" fmla="*/ 157 h 157"/>
                <a:gd name="T8" fmla="*/ 74 w 227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57">
                  <a:moveTo>
                    <a:pt x="74" y="0"/>
                  </a:moveTo>
                  <a:lnTo>
                    <a:pt x="0" y="81"/>
                  </a:lnTo>
                  <a:lnTo>
                    <a:pt x="63" y="156"/>
                  </a:lnTo>
                  <a:lnTo>
                    <a:pt x="227" y="157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63B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87"/>
            <p:cNvSpPr>
              <a:spLocks/>
            </p:cNvSpPr>
            <p:nvPr/>
          </p:nvSpPr>
          <p:spPr bwMode="auto">
            <a:xfrm>
              <a:off x="11545889" y="857251"/>
              <a:ext cx="360363" cy="249238"/>
            </a:xfrm>
            <a:custGeom>
              <a:avLst/>
              <a:gdLst>
                <a:gd name="T0" fmla="*/ 74 w 227"/>
                <a:gd name="T1" fmla="*/ 0 h 157"/>
                <a:gd name="T2" fmla="*/ 0 w 227"/>
                <a:gd name="T3" fmla="*/ 81 h 157"/>
                <a:gd name="T4" fmla="*/ 63 w 227"/>
                <a:gd name="T5" fmla="*/ 156 h 157"/>
                <a:gd name="T6" fmla="*/ 227 w 227"/>
                <a:gd name="T7" fmla="*/ 157 h 157"/>
                <a:gd name="T8" fmla="*/ 74 w 227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57">
                  <a:moveTo>
                    <a:pt x="74" y="0"/>
                  </a:moveTo>
                  <a:lnTo>
                    <a:pt x="0" y="81"/>
                  </a:lnTo>
                  <a:lnTo>
                    <a:pt x="63" y="156"/>
                  </a:lnTo>
                  <a:lnTo>
                    <a:pt x="227" y="157"/>
                  </a:lnTo>
                  <a:lnTo>
                    <a:pt x="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88"/>
            <p:cNvSpPr>
              <a:spLocks/>
            </p:cNvSpPr>
            <p:nvPr/>
          </p:nvSpPr>
          <p:spPr bwMode="auto">
            <a:xfrm>
              <a:off x="11645902" y="1106488"/>
              <a:ext cx="260350" cy="0"/>
            </a:xfrm>
            <a:custGeom>
              <a:avLst/>
              <a:gdLst>
                <a:gd name="T0" fmla="*/ 80 w 164"/>
                <a:gd name="T1" fmla="*/ 0 w 164"/>
                <a:gd name="T2" fmla="*/ 1 w 164"/>
                <a:gd name="T3" fmla="*/ 164 w 164"/>
                <a:gd name="T4" fmla="*/ 80 w 16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64">
                  <a:moveTo>
                    <a:pt x="8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64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6B7B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89"/>
            <p:cNvSpPr>
              <a:spLocks/>
            </p:cNvSpPr>
            <p:nvPr/>
          </p:nvSpPr>
          <p:spPr bwMode="auto">
            <a:xfrm>
              <a:off x="11645902" y="1106488"/>
              <a:ext cx="260350" cy="0"/>
            </a:xfrm>
            <a:custGeom>
              <a:avLst/>
              <a:gdLst>
                <a:gd name="T0" fmla="*/ 80 w 164"/>
                <a:gd name="T1" fmla="*/ 0 w 164"/>
                <a:gd name="T2" fmla="*/ 1 w 164"/>
                <a:gd name="T3" fmla="*/ 164 w 164"/>
                <a:gd name="T4" fmla="*/ 80 w 16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64">
                  <a:moveTo>
                    <a:pt x="8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64" y="0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90"/>
            <p:cNvSpPr>
              <a:spLocks/>
            </p:cNvSpPr>
            <p:nvPr/>
          </p:nvSpPr>
          <p:spPr bwMode="auto">
            <a:xfrm>
              <a:off x="11645902" y="1104901"/>
              <a:ext cx="127000" cy="1588"/>
            </a:xfrm>
            <a:custGeom>
              <a:avLst/>
              <a:gdLst>
                <a:gd name="T0" fmla="*/ 0 w 80"/>
                <a:gd name="T1" fmla="*/ 0 h 1"/>
                <a:gd name="T2" fmla="*/ 0 w 80"/>
                <a:gd name="T3" fmla="*/ 1 h 1"/>
                <a:gd name="T4" fmla="*/ 80 w 80"/>
                <a:gd name="T5" fmla="*/ 1 h 1"/>
                <a:gd name="T6" fmla="*/ 0 w 8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">
                  <a:moveTo>
                    <a:pt x="0" y="0"/>
                  </a:moveTo>
                  <a:lnTo>
                    <a:pt x="0" y="1"/>
                  </a:lnTo>
                  <a:lnTo>
                    <a:pt x="8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B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91"/>
            <p:cNvSpPr>
              <a:spLocks/>
            </p:cNvSpPr>
            <p:nvPr/>
          </p:nvSpPr>
          <p:spPr bwMode="auto">
            <a:xfrm>
              <a:off x="11645902" y="1104901"/>
              <a:ext cx="127000" cy="1588"/>
            </a:xfrm>
            <a:custGeom>
              <a:avLst/>
              <a:gdLst>
                <a:gd name="T0" fmla="*/ 0 w 80"/>
                <a:gd name="T1" fmla="*/ 0 h 1"/>
                <a:gd name="T2" fmla="*/ 0 w 80"/>
                <a:gd name="T3" fmla="*/ 1 h 1"/>
                <a:gd name="T4" fmla="*/ 80 w 80"/>
                <a:gd name="T5" fmla="*/ 1 h 1"/>
                <a:gd name="T6" fmla="*/ 0 w 8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">
                  <a:moveTo>
                    <a:pt x="0" y="0"/>
                  </a:moveTo>
                  <a:lnTo>
                    <a:pt x="0" y="1"/>
                  </a:lnTo>
                  <a:lnTo>
                    <a:pt x="80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92"/>
            <p:cNvSpPr>
              <a:spLocks/>
            </p:cNvSpPr>
            <p:nvPr/>
          </p:nvSpPr>
          <p:spPr bwMode="auto">
            <a:xfrm>
              <a:off x="11576052" y="1106488"/>
              <a:ext cx="330200" cy="238125"/>
            </a:xfrm>
            <a:custGeom>
              <a:avLst/>
              <a:gdLst>
                <a:gd name="T0" fmla="*/ 208 w 208"/>
                <a:gd name="T1" fmla="*/ 0 h 150"/>
                <a:gd name="T2" fmla="*/ 45 w 208"/>
                <a:gd name="T3" fmla="*/ 0 h 150"/>
                <a:gd name="T4" fmla="*/ 45 w 208"/>
                <a:gd name="T5" fmla="*/ 0 h 150"/>
                <a:gd name="T6" fmla="*/ 0 w 208"/>
                <a:gd name="T7" fmla="*/ 94 h 150"/>
                <a:gd name="T8" fmla="*/ 53 w 208"/>
                <a:gd name="T9" fmla="*/ 150 h 150"/>
                <a:gd name="T10" fmla="*/ 208 w 208"/>
                <a:gd name="T1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150">
                  <a:moveTo>
                    <a:pt x="208" y="0"/>
                  </a:moveTo>
                  <a:lnTo>
                    <a:pt x="45" y="0"/>
                  </a:lnTo>
                  <a:lnTo>
                    <a:pt x="45" y="0"/>
                  </a:lnTo>
                  <a:lnTo>
                    <a:pt x="0" y="94"/>
                  </a:lnTo>
                  <a:lnTo>
                    <a:pt x="53" y="150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77B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93"/>
            <p:cNvSpPr>
              <a:spLocks/>
            </p:cNvSpPr>
            <p:nvPr/>
          </p:nvSpPr>
          <p:spPr bwMode="auto">
            <a:xfrm>
              <a:off x="11576052" y="1106488"/>
              <a:ext cx="330200" cy="238125"/>
            </a:xfrm>
            <a:custGeom>
              <a:avLst/>
              <a:gdLst>
                <a:gd name="T0" fmla="*/ 208 w 208"/>
                <a:gd name="T1" fmla="*/ 0 h 150"/>
                <a:gd name="T2" fmla="*/ 45 w 208"/>
                <a:gd name="T3" fmla="*/ 0 h 150"/>
                <a:gd name="T4" fmla="*/ 45 w 208"/>
                <a:gd name="T5" fmla="*/ 0 h 150"/>
                <a:gd name="T6" fmla="*/ 0 w 208"/>
                <a:gd name="T7" fmla="*/ 94 h 150"/>
                <a:gd name="T8" fmla="*/ 53 w 208"/>
                <a:gd name="T9" fmla="*/ 150 h 150"/>
                <a:gd name="T10" fmla="*/ 208 w 208"/>
                <a:gd name="T1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150">
                  <a:moveTo>
                    <a:pt x="208" y="0"/>
                  </a:moveTo>
                  <a:lnTo>
                    <a:pt x="45" y="0"/>
                  </a:lnTo>
                  <a:lnTo>
                    <a:pt x="45" y="0"/>
                  </a:lnTo>
                  <a:lnTo>
                    <a:pt x="0" y="94"/>
                  </a:lnTo>
                  <a:lnTo>
                    <a:pt x="53" y="150"/>
                  </a:lnTo>
                  <a:lnTo>
                    <a:pt x="2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1294"/>
            <p:cNvSpPr>
              <a:spLocks noChangeArrowheads="1"/>
            </p:cNvSpPr>
            <p:nvPr/>
          </p:nvSpPr>
          <p:spPr bwMode="auto">
            <a:xfrm>
              <a:off x="10966452" y="1104901"/>
              <a:ext cx="1588" cy="1588"/>
            </a:xfrm>
            <a:prstGeom prst="rect">
              <a:avLst/>
            </a:prstGeom>
            <a:solidFill>
              <a:srgbClr val="7183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96"/>
            <p:cNvSpPr>
              <a:spLocks/>
            </p:cNvSpPr>
            <p:nvPr/>
          </p:nvSpPr>
          <p:spPr bwMode="auto">
            <a:xfrm>
              <a:off x="10966452" y="11049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97"/>
            <p:cNvSpPr>
              <a:spLocks noEditPoints="1"/>
            </p:cNvSpPr>
            <p:nvPr/>
          </p:nvSpPr>
          <p:spPr bwMode="auto">
            <a:xfrm>
              <a:off x="10966452" y="857251"/>
              <a:ext cx="258763" cy="249238"/>
            </a:xfrm>
            <a:custGeom>
              <a:avLst/>
              <a:gdLst>
                <a:gd name="T0" fmla="*/ 163 w 163"/>
                <a:gd name="T1" fmla="*/ 157 h 157"/>
                <a:gd name="T2" fmla="*/ 100 w 163"/>
                <a:gd name="T3" fmla="*/ 157 h 157"/>
                <a:gd name="T4" fmla="*/ 162 w 163"/>
                <a:gd name="T5" fmla="*/ 157 h 157"/>
                <a:gd name="T6" fmla="*/ 163 w 163"/>
                <a:gd name="T7" fmla="*/ 157 h 157"/>
                <a:gd name="T8" fmla="*/ 163 w 163"/>
                <a:gd name="T9" fmla="*/ 157 h 157"/>
                <a:gd name="T10" fmla="*/ 153 w 163"/>
                <a:gd name="T11" fmla="*/ 0 h 157"/>
                <a:gd name="T12" fmla="*/ 0 w 163"/>
                <a:gd name="T13" fmla="*/ 156 h 157"/>
                <a:gd name="T14" fmla="*/ 0 w 163"/>
                <a:gd name="T15" fmla="*/ 156 h 157"/>
                <a:gd name="T16" fmla="*/ 153 w 163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57">
                  <a:moveTo>
                    <a:pt x="163" y="157"/>
                  </a:moveTo>
                  <a:lnTo>
                    <a:pt x="100" y="157"/>
                  </a:lnTo>
                  <a:lnTo>
                    <a:pt x="162" y="157"/>
                  </a:lnTo>
                  <a:lnTo>
                    <a:pt x="163" y="157"/>
                  </a:lnTo>
                  <a:lnTo>
                    <a:pt x="163" y="157"/>
                  </a:lnTo>
                  <a:close/>
                  <a:moveTo>
                    <a:pt x="153" y="0"/>
                  </a:moveTo>
                  <a:lnTo>
                    <a:pt x="0" y="156"/>
                  </a:lnTo>
                  <a:lnTo>
                    <a:pt x="0" y="156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6B7B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98"/>
            <p:cNvSpPr>
              <a:spLocks noEditPoints="1"/>
            </p:cNvSpPr>
            <p:nvPr/>
          </p:nvSpPr>
          <p:spPr bwMode="auto">
            <a:xfrm>
              <a:off x="10966452" y="857251"/>
              <a:ext cx="258763" cy="249238"/>
            </a:xfrm>
            <a:custGeom>
              <a:avLst/>
              <a:gdLst>
                <a:gd name="T0" fmla="*/ 163 w 163"/>
                <a:gd name="T1" fmla="*/ 157 h 157"/>
                <a:gd name="T2" fmla="*/ 100 w 163"/>
                <a:gd name="T3" fmla="*/ 157 h 157"/>
                <a:gd name="T4" fmla="*/ 162 w 163"/>
                <a:gd name="T5" fmla="*/ 157 h 157"/>
                <a:gd name="T6" fmla="*/ 163 w 163"/>
                <a:gd name="T7" fmla="*/ 157 h 157"/>
                <a:gd name="T8" fmla="*/ 163 w 163"/>
                <a:gd name="T9" fmla="*/ 157 h 157"/>
                <a:gd name="T10" fmla="*/ 153 w 163"/>
                <a:gd name="T11" fmla="*/ 0 h 157"/>
                <a:gd name="T12" fmla="*/ 0 w 163"/>
                <a:gd name="T13" fmla="*/ 156 h 157"/>
                <a:gd name="T14" fmla="*/ 0 w 163"/>
                <a:gd name="T15" fmla="*/ 156 h 157"/>
                <a:gd name="T16" fmla="*/ 153 w 163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57">
                  <a:moveTo>
                    <a:pt x="163" y="157"/>
                  </a:moveTo>
                  <a:lnTo>
                    <a:pt x="100" y="157"/>
                  </a:lnTo>
                  <a:lnTo>
                    <a:pt x="162" y="157"/>
                  </a:lnTo>
                  <a:lnTo>
                    <a:pt x="163" y="157"/>
                  </a:lnTo>
                  <a:lnTo>
                    <a:pt x="163" y="157"/>
                  </a:lnTo>
                  <a:moveTo>
                    <a:pt x="153" y="0"/>
                  </a:moveTo>
                  <a:lnTo>
                    <a:pt x="0" y="156"/>
                  </a:lnTo>
                  <a:lnTo>
                    <a:pt x="0" y="156"/>
                  </a:lnTo>
                  <a:lnTo>
                    <a:pt x="1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99"/>
            <p:cNvSpPr>
              <a:spLocks/>
            </p:cNvSpPr>
            <p:nvPr/>
          </p:nvSpPr>
          <p:spPr bwMode="auto">
            <a:xfrm>
              <a:off x="11125202" y="979489"/>
              <a:ext cx="203200" cy="127000"/>
            </a:xfrm>
            <a:custGeom>
              <a:avLst/>
              <a:gdLst>
                <a:gd name="T0" fmla="*/ 124 w 128"/>
                <a:gd name="T1" fmla="*/ 0 h 80"/>
                <a:gd name="T2" fmla="*/ 49 w 128"/>
                <a:gd name="T3" fmla="*/ 80 h 80"/>
                <a:gd name="T4" fmla="*/ 0 w 128"/>
                <a:gd name="T5" fmla="*/ 80 h 80"/>
                <a:gd name="T6" fmla="*/ 63 w 128"/>
                <a:gd name="T7" fmla="*/ 80 h 80"/>
                <a:gd name="T8" fmla="*/ 128 w 128"/>
                <a:gd name="T9" fmla="*/ 4 h 80"/>
                <a:gd name="T10" fmla="*/ 124 w 128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80">
                  <a:moveTo>
                    <a:pt x="124" y="0"/>
                  </a:moveTo>
                  <a:lnTo>
                    <a:pt x="49" y="80"/>
                  </a:lnTo>
                  <a:lnTo>
                    <a:pt x="0" y="80"/>
                  </a:lnTo>
                  <a:lnTo>
                    <a:pt x="63" y="80"/>
                  </a:lnTo>
                  <a:lnTo>
                    <a:pt x="128" y="4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77B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00"/>
            <p:cNvSpPr>
              <a:spLocks/>
            </p:cNvSpPr>
            <p:nvPr/>
          </p:nvSpPr>
          <p:spPr bwMode="auto">
            <a:xfrm>
              <a:off x="11125202" y="979489"/>
              <a:ext cx="203200" cy="127000"/>
            </a:xfrm>
            <a:custGeom>
              <a:avLst/>
              <a:gdLst>
                <a:gd name="T0" fmla="*/ 124 w 128"/>
                <a:gd name="T1" fmla="*/ 0 h 80"/>
                <a:gd name="T2" fmla="*/ 49 w 128"/>
                <a:gd name="T3" fmla="*/ 80 h 80"/>
                <a:gd name="T4" fmla="*/ 0 w 128"/>
                <a:gd name="T5" fmla="*/ 80 h 80"/>
                <a:gd name="T6" fmla="*/ 63 w 128"/>
                <a:gd name="T7" fmla="*/ 80 h 80"/>
                <a:gd name="T8" fmla="*/ 128 w 128"/>
                <a:gd name="T9" fmla="*/ 4 h 80"/>
                <a:gd name="T10" fmla="*/ 124 w 128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80">
                  <a:moveTo>
                    <a:pt x="124" y="0"/>
                  </a:moveTo>
                  <a:lnTo>
                    <a:pt x="49" y="80"/>
                  </a:lnTo>
                  <a:lnTo>
                    <a:pt x="0" y="80"/>
                  </a:lnTo>
                  <a:lnTo>
                    <a:pt x="63" y="80"/>
                  </a:lnTo>
                  <a:lnTo>
                    <a:pt x="128" y="4"/>
                  </a:lnTo>
                  <a:lnTo>
                    <a:pt x="1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01"/>
            <p:cNvSpPr>
              <a:spLocks/>
            </p:cNvSpPr>
            <p:nvPr/>
          </p:nvSpPr>
          <p:spPr bwMode="auto">
            <a:xfrm>
              <a:off x="11223627" y="1106489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7B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02"/>
            <p:cNvSpPr>
              <a:spLocks/>
            </p:cNvSpPr>
            <p:nvPr/>
          </p:nvSpPr>
          <p:spPr bwMode="auto">
            <a:xfrm>
              <a:off x="11223627" y="1106489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03"/>
            <p:cNvSpPr>
              <a:spLocks/>
            </p:cNvSpPr>
            <p:nvPr/>
          </p:nvSpPr>
          <p:spPr bwMode="auto">
            <a:xfrm>
              <a:off x="11202989" y="1106489"/>
              <a:ext cx="92075" cy="155575"/>
            </a:xfrm>
            <a:custGeom>
              <a:avLst/>
              <a:gdLst>
                <a:gd name="T0" fmla="*/ 0 w 58"/>
                <a:gd name="T1" fmla="*/ 0 h 98"/>
                <a:gd name="T2" fmla="*/ 50 w 58"/>
                <a:gd name="T3" fmla="*/ 98 h 98"/>
                <a:gd name="T4" fmla="*/ 58 w 58"/>
                <a:gd name="T5" fmla="*/ 92 h 98"/>
                <a:gd name="T6" fmla="*/ 14 w 58"/>
                <a:gd name="T7" fmla="*/ 0 h 98"/>
                <a:gd name="T8" fmla="*/ 14 w 58"/>
                <a:gd name="T9" fmla="*/ 0 h 98"/>
                <a:gd name="T10" fmla="*/ 0 w 58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98">
                  <a:moveTo>
                    <a:pt x="0" y="0"/>
                  </a:moveTo>
                  <a:lnTo>
                    <a:pt x="50" y="98"/>
                  </a:lnTo>
                  <a:lnTo>
                    <a:pt x="58" y="9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B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04"/>
            <p:cNvSpPr>
              <a:spLocks/>
            </p:cNvSpPr>
            <p:nvPr/>
          </p:nvSpPr>
          <p:spPr bwMode="auto">
            <a:xfrm>
              <a:off x="11202989" y="1106489"/>
              <a:ext cx="92075" cy="155575"/>
            </a:xfrm>
            <a:custGeom>
              <a:avLst/>
              <a:gdLst>
                <a:gd name="T0" fmla="*/ 0 w 58"/>
                <a:gd name="T1" fmla="*/ 0 h 98"/>
                <a:gd name="T2" fmla="*/ 50 w 58"/>
                <a:gd name="T3" fmla="*/ 98 h 98"/>
                <a:gd name="T4" fmla="*/ 58 w 58"/>
                <a:gd name="T5" fmla="*/ 92 h 98"/>
                <a:gd name="T6" fmla="*/ 14 w 58"/>
                <a:gd name="T7" fmla="*/ 0 h 98"/>
                <a:gd name="T8" fmla="*/ 14 w 58"/>
                <a:gd name="T9" fmla="*/ 0 h 98"/>
                <a:gd name="T10" fmla="*/ 0 w 58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98">
                  <a:moveTo>
                    <a:pt x="0" y="0"/>
                  </a:moveTo>
                  <a:lnTo>
                    <a:pt x="50" y="98"/>
                  </a:lnTo>
                  <a:lnTo>
                    <a:pt x="58" y="9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305"/>
            <p:cNvSpPr>
              <a:spLocks noChangeArrowheads="1"/>
            </p:cNvSpPr>
            <p:nvPr/>
          </p:nvSpPr>
          <p:spPr bwMode="auto">
            <a:xfrm>
              <a:off x="11434764" y="1106489"/>
              <a:ext cx="1588" cy="1588"/>
            </a:xfrm>
            <a:prstGeom prst="rect">
              <a:avLst/>
            </a:prstGeom>
            <a:solidFill>
              <a:srgbClr val="6B7B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1306"/>
            <p:cNvSpPr>
              <a:spLocks noChangeArrowheads="1"/>
            </p:cNvSpPr>
            <p:nvPr/>
          </p:nvSpPr>
          <p:spPr bwMode="auto">
            <a:xfrm>
              <a:off x="11434764" y="1106489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07"/>
            <p:cNvSpPr>
              <a:spLocks noEditPoints="1"/>
            </p:cNvSpPr>
            <p:nvPr/>
          </p:nvSpPr>
          <p:spPr bwMode="auto">
            <a:xfrm>
              <a:off x="11328402" y="857251"/>
              <a:ext cx="317500" cy="249238"/>
            </a:xfrm>
            <a:custGeom>
              <a:avLst/>
              <a:gdLst>
                <a:gd name="T0" fmla="*/ 100 w 200"/>
                <a:gd name="T1" fmla="*/ 156 h 157"/>
                <a:gd name="T2" fmla="*/ 200 w 200"/>
                <a:gd name="T3" fmla="*/ 156 h 157"/>
                <a:gd name="T4" fmla="*/ 200 w 200"/>
                <a:gd name="T5" fmla="*/ 156 h 157"/>
                <a:gd name="T6" fmla="*/ 100 w 200"/>
                <a:gd name="T7" fmla="*/ 156 h 157"/>
                <a:gd name="T8" fmla="*/ 68 w 200"/>
                <a:gd name="T9" fmla="*/ 0 h 157"/>
                <a:gd name="T10" fmla="*/ 0 w 200"/>
                <a:gd name="T11" fmla="*/ 81 h 157"/>
                <a:gd name="T12" fmla="*/ 67 w 200"/>
                <a:gd name="T13" fmla="*/ 157 h 157"/>
                <a:gd name="T14" fmla="*/ 68 w 200"/>
                <a:gd name="T15" fmla="*/ 157 h 157"/>
                <a:gd name="T16" fmla="*/ 67 w 200"/>
                <a:gd name="T17" fmla="*/ 156 h 157"/>
                <a:gd name="T18" fmla="*/ 67 w 200"/>
                <a:gd name="T19" fmla="*/ 156 h 157"/>
                <a:gd name="T20" fmla="*/ 67 w 200"/>
                <a:gd name="T21" fmla="*/ 156 h 157"/>
                <a:gd name="T22" fmla="*/ 67 w 200"/>
                <a:gd name="T23" fmla="*/ 156 h 157"/>
                <a:gd name="T24" fmla="*/ 67 w 200"/>
                <a:gd name="T25" fmla="*/ 156 h 157"/>
                <a:gd name="T26" fmla="*/ 137 w 200"/>
                <a:gd name="T27" fmla="*/ 81 h 157"/>
                <a:gd name="T28" fmla="*/ 68 w 200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0" h="157">
                  <a:moveTo>
                    <a:pt x="100" y="156"/>
                  </a:moveTo>
                  <a:lnTo>
                    <a:pt x="200" y="156"/>
                  </a:lnTo>
                  <a:lnTo>
                    <a:pt x="200" y="156"/>
                  </a:lnTo>
                  <a:lnTo>
                    <a:pt x="100" y="156"/>
                  </a:lnTo>
                  <a:close/>
                  <a:moveTo>
                    <a:pt x="68" y="0"/>
                  </a:moveTo>
                  <a:lnTo>
                    <a:pt x="0" y="81"/>
                  </a:lnTo>
                  <a:lnTo>
                    <a:pt x="67" y="157"/>
                  </a:lnTo>
                  <a:lnTo>
                    <a:pt x="68" y="157"/>
                  </a:lnTo>
                  <a:lnTo>
                    <a:pt x="67" y="156"/>
                  </a:lnTo>
                  <a:lnTo>
                    <a:pt x="67" y="156"/>
                  </a:lnTo>
                  <a:lnTo>
                    <a:pt x="67" y="156"/>
                  </a:lnTo>
                  <a:lnTo>
                    <a:pt x="67" y="156"/>
                  </a:lnTo>
                  <a:lnTo>
                    <a:pt x="67" y="156"/>
                  </a:lnTo>
                  <a:lnTo>
                    <a:pt x="137" y="81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77B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08"/>
            <p:cNvSpPr>
              <a:spLocks noEditPoints="1"/>
            </p:cNvSpPr>
            <p:nvPr/>
          </p:nvSpPr>
          <p:spPr bwMode="auto">
            <a:xfrm>
              <a:off x="11328402" y="857251"/>
              <a:ext cx="317500" cy="249238"/>
            </a:xfrm>
            <a:custGeom>
              <a:avLst/>
              <a:gdLst>
                <a:gd name="T0" fmla="*/ 100 w 200"/>
                <a:gd name="T1" fmla="*/ 156 h 157"/>
                <a:gd name="T2" fmla="*/ 200 w 200"/>
                <a:gd name="T3" fmla="*/ 156 h 157"/>
                <a:gd name="T4" fmla="*/ 200 w 200"/>
                <a:gd name="T5" fmla="*/ 156 h 157"/>
                <a:gd name="T6" fmla="*/ 100 w 200"/>
                <a:gd name="T7" fmla="*/ 156 h 157"/>
                <a:gd name="T8" fmla="*/ 68 w 200"/>
                <a:gd name="T9" fmla="*/ 0 h 157"/>
                <a:gd name="T10" fmla="*/ 0 w 200"/>
                <a:gd name="T11" fmla="*/ 81 h 157"/>
                <a:gd name="T12" fmla="*/ 67 w 200"/>
                <a:gd name="T13" fmla="*/ 157 h 157"/>
                <a:gd name="T14" fmla="*/ 68 w 200"/>
                <a:gd name="T15" fmla="*/ 157 h 157"/>
                <a:gd name="T16" fmla="*/ 67 w 200"/>
                <a:gd name="T17" fmla="*/ 156 h 157"/>
                <a:gd name="T18" fmla="*/ 67 w 200"/>
                <a:gd name="T19" fmla="*/ 156 h 157"/>
                <a:gd name="T20" fmla="*/ 67 w 200"/>
                <a:gd name="T21" fmla="*/ 156 h 157"/>
                <a:gd name="T22" fmla="*/ 67 w 200"/>
                <a:gd name="T23" fmla="*/ 156 h 157"/>
                <a:gd name="T24" fmla="*/ 67 w 200"/>
                <a:gd name="T25" fmla="*/ 156 h 157"/>
                <a:gd name="T26" fmla="*/ 137 w 200"/>
                <a:gd name="T27" fmla="*/ 81 h 157"/>
                <a:gd name="T28" fmla="*/ 68 w 200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0" h="157">
                  <a:moveTo>
                    <a:pt x="100" y="156"/>
                  </a:moveTo>
                  <a:lnTo>
                    <a:pt x="200" y="156"/>
                  </a:lnTo>
                  <a:lnTo>
                    <a:pt x="200" y="156"/>
                  </a:lnTo>
                  <a:lnTo>
                    <a:pt x="100" y="156"/>
                  </a:lnTo>
                  <a:moveTo>
                    <a:pt x="68" y="0"/>
                  </a:moveTo>
                  <a:lnTo>
                    <a:pt x="0" y="81"/>
                  </a:lnTo>
                  <a:lnTo>
                    <a:pt x="67" y="157"/>
                  </a:lnTo>
                  <a:lnTo>
                    <a:pt x="68" y="157"/>
                  </a:lnTo>
                  <a:lnTo>
                    <a:pt x="67" y="156"/>
                  </a:lnTo>
                  <a:lnTo>
                    <a:pt x="67" y="156"/>
                  </a:lnTo>
                  <a:lnTo>
                    <a:pt x="67" y="156"/>
                  </a:lnTo>
                  <a:lnTo>
                    <a:pt x="67" y="156"/>
                  </a:lnTo>
                  <a:lnTo>
                    <a:pt x="67" y="156"/>
                  </a:lnTo>
                  <a:lnTo>
                    <a:pt x="137" y="81"/>
                  </a:lnTo>
                  <a:lnTo>
                    <a:pt x="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09"/>
            <p:cNvSpPr>
              <a:spLocks/>
            </p:cNvSpPr>
            <p:nvPr/>
          </p:nvSpPr>
          <p:spPr bwMode="auto">
            <a:xfrm>
              <a:off x="11434764" y="1106489"/>
              <a:ext cx="3175" cy="0"/>
            </a:xfrm>
            <a:custGeom>
              <a:avLst/>
              <a:gdLst>
                <a:gd name="T0" fmla="*/ 1 w 2"/>
                <a:gd name="T1" fmla="*/ 0 w 2"/>
                <a:gd name="T2" fmla="*/ 1 w 2"/>
                <a:gd name="T3" fmla="*/ 2 w 2"/>
                <a:gd name="T4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7B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10"/>
            <p:cNvSpPr>
              <a:spLocks/>
            </p:cNvSpPr>
            <p:nvPr/>
          </p:nvSpPr>
          <p:spPr bwMode="auto">
            <a:xfrm>
              <a:off x="11434764" y="1106489"/>
              <a:ext cx="3175" cy="0"/>
            </a:xfrm>
            <a:custGeom>
              <a:avLst/>
              <a:gdLst>
                <a:gd name="T0" fmla="*/ 1 w 2"/>
                <a:gd name="T1" fmla="*/ 0 w 2"/>
                <a:gd name="T2" fmla="*/ 1 w 2"/>
                <a:gd name="T3" fmla="*/ 2 w 2"/>
                <a:gd name="T4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11"/>
            <p:cNvSpPr>
              <a:spLocks noEditPoints="1"/>
            </p:cNvSpPr>
            <p:nvPr/>
          </p:nvSpPr>
          <p:spPr bwMode="auto">
            <a:xfrm>
              <a:off x="11434764" y="985839"/>
              <a:ext cx="211138" cy="119063"/>
            </a:xfrm>
            <a:custGeom>
              <a:avLst/>
              <a:gdLst>
                <a:gd name="T0" fmla="*/ 0 w 133"/>
                <a:gd name="T1" fmla="*/ 75 h 75"/>
                <a:gd name="T2" fmla="*/ 0 w 133"/>
                <a:gd name="T3" fmla="*/ 75 h 75"/>
                <a:gd name="T4" fmla="*/ 0 w 133"/>
                <a:gd name="T5" fmla="*/ 75 h 75"/>
                <a:gd name="T6" fmla="*/ 0 w 133"/>
                <a:gd name="T7" fmla="*/ 75 h 75"/>
                <a:gd name="T8" fmla="*/ 70 w 133"/>
                <a:gd name="T9" fmla="*/ 0 h 75"/>
                <a:gd name="T10" fmla="*/ 0 w 133"/>
                <a:gd name="T11" fmla="*/ 75 h 75"/>
                <a:gd name="T12" fmla="*/ 33 w 133"/>
                <a:gd name="T13" fmla="*/ 75 h 75"/>
                <a:gd name="T14" fmla="*/ 133 w 133"/>
                <a:gd name="T15" fmla="*/ 75 h 75"/>
                <a:gd name="T16" fmla="*/ 70 w 133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75">
                  <a:moveTo>
                    <a:pt x="0" y="75"/>
                  </a:moveTo>
                  <a:lnTo>
                    <a:pt x="0" y="75"/>
                  </a:lnTo>
                  <a:lnTo>
                    <a:pt x="0" y="75"/>
                  </a:lnTo>
                  <a:lnTo>
                    <a:pt x="0" y="75"/>
                  </a:lnTo>
                  <a:close/>
                  <a:moveTo>
                    <a:pt x="70" y="0"/>
                  </a:moveTo>
                  <a:lnTo>
                    <a:pt x="0" y="75"/>
                  </a:lnTo>
                  <a:lnTo>
                    <a:pt x="33" y="75"/>
                  </a:lnTo>
                  <a:lnTo>
                    <a:pt x="133" y="75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92CA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12"/>
            <p:cNvSpPr>
              <a:spLocks noEditPoints="1"/>
            </p:cNvSpPr>
            <p:nvPr/>
          </p:nvSpPr>
          <p:spPr bwMode="auto">
            <a:xfrm>
              <a:off x="11434764" y="985839"/>
              <a:ext cx="211138" cy="119063"/>
            </a:xfrm>
            <a:custGeom>
              <a:avLst/>
              <a:gdLst>
                <a:gd name="T0" fmla="*/ 0 w 133"/>
                <a:gd name="T1" fmla="*/ 75 h 75"/>
                <a:gd name="T2" fmla="*/ 0 w 133"/>
                <a:gd name="T3" fmla="*/ 75 h 75"/>
                <a:gd name="T4" fmla="*/ 0 w 133"/>
                <a:gd name="T5" fmla="*/ 75 h 75"/>
                <a:gd name="T6" fmla="*/ 0 w 133"/>
                <a:gd name="T7" fmla="*/ 75 h 75"/>
                <a:gd name="T8" fmla="*/ 70 w 133"/>
                <a:gd name="T9" fmla="*/ 0 h 75"/>
                <a:gd name="T10" fmla="*/ 0 w 133"/>
                <a:gd name="T11" fmla="*/ 75 h 75"/>
                <a:gd name="T12" fmla="*/ 33 w 133"/>
                <a:gd name="T13" fmla="*/ 75 h 75"/>
                <a:gd name="T14" fmla="*/ 133 w 133"/>
                <a:gd name="T15" fmla="*/ 75 h 75"/>
                <a:gd name="T16" fmla="*/ 70 w 133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75">
                  <a:moveTo>
                    <a:pt x="0" y="75"/>
                  </a:moveTo>
                  <a:lnTo>
                    <a:pt x="0" y="75"/>
                  </a:lnTo>
                  <a:lnTo>
                    <a:pt x="0" y="75"/>
                  </a:lnTo>
                  <a:lnTo>
                    <a:pt x="0" y="75"/>
                  </a:lnTo>
                  <a:moveTo>
                    <a:pt x="70" y="0"/>
                  </a:moveTo>
                  <a:lnTo>
                    <a:pt x="0" y="75"/>
                  </a:lnTo>
                  <a:lnTo>
                    <a:pt x="33" y="75"/>
                  </a:lnTo>
                  <a:lnTo>
                    <a:pt x="133" y="75"/>
                  </a:lnTo>
                  <a:lnTo>
                    <a:pt x="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1313"/>
            <p:cNvSpPr>
              <a:spLocks noChangeArrowheads="1"/>
            </p:cNvSpPr>
            <p:nvPr/>
          </p:nvSpPr>
          <p:spPr bwMode="auto">
            <a:xfrm>
              <a:off x="11434764" y="1104901"/>
              <a:ext cx="1588" cy="1588"/>
            </a:xfrm>
            <a:prstGeom prst="rect">
              <a:avLst/>
            </a:prstGeom>
            <a:solidFill>
              <a:srgbClr val="A0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314"/>
            <p:cNvSpPr>
              <a:spLocks/>
            </p:cNvSpPr>
            <p:nvPr/>
          </p:nvSpPr>
          <p:spPr bwMode="auto">
            <a:xfrm>
              <a:off x="11434764" y="11049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315"/>
            <p:cNvSpPr>
              <a:spLocks/>
            </p:cNvSpPr>
            <p:nvPr/>
          </p:nvSpPr>
          <p:spPr bwMode="auto">
            <a:xfrm>
              <a:off x="11436352" y="1106489"/>
              <a:ext cx="211138" cy="0"/>
            </a:xfrm>
            <a:custGeom>
              <a:avLst/>
              <a:gdLst>
                <a:gd name="T0" fmla="*/ 132 w 133"/>
                <a:gd name="T1" fmla="*/ 0 w 133"/>
                <a:gd name="T2" fmla="*/ 0 w 133"/>
                <a:gd name="T3" fmla="*/ 133 w 133"/>
                <a:gd name="T4" fmla="*/ 132 w 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33">
                  <a:moveTo>
                    <a:pt x="13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3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98A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316"/>
            <p:cNvSpPr>
              <a:spLocks/>
            </p:cNvSpPr>
            <p:nvPr/>
          </p:nvSpPr>
          <p:spPr bwMode="auto">
            <a:xfrm>
              <a:off x="11436352" y="1106489"/>
              <a:ext cx="211138" cy="0"/>
            </a:xfrm>
            <a:custGeom>
              <a:avLst/>
              <a:gdLst>
                <a:gd name="T0" fmla="*/ 132 w 133"/>
                <a:gd name="T1" fmla="*/ 0 w 133"/>
                <a:gd name="T2" fmla="*/ 0 w 133"/>
                <a:gd name="T3" fmla="*/ 133 w 133"/>
                <a:gd name="T4" fmla="*/ 132 w 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33">
                  <a:moveTo>
                    <a:pt x="13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3" y="0"/>
                  </a:lnTo>
                  <a:lnTo>
                    <a:pt x="1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317"/>
            <p:cNvSpPr>
              <a:spLocks/>
            </p:cNvSpPr>
            <p:nvPr/>
          </p:nvSpPr>
          <p:spPr bwMode="auto">
            <a:xfrm>
              <a:off x="11434764" y="1104901"/>
              <a:ext cx="211138" cy="1588"/>
            </a:xfrm>
            <a:custGeom>
              <a:avLst/>
              <a:gdLst>
                <a:gd name="T0" fmla="*/ 0 w 133"/>
                <a:gd name="T1" fmla="*/ 0 h 1"/>
                <a:gd name="T2" fmla="*/ 1 w 133"/>
                <a:gd name="T3" fmla="*/ 1 h 1"/>
                <a:gd name="T4" fmla="*/ 133 w 133"/>
                <a:gd name="T5" fmla="*/ 1 h 1"/>
                <a:gd name="T6" fmla="*/ 133 w 133"/>
                <a:gd name="T7" fmla="*/ 0 h 1"/>
                <a:gd name="T8" fmla="*/ 33 w 133"/>
                <a:gd name="T9" fmla="*/ 0 h 1"/>
                <a:gd name="T10" fmla="*/ 0 w 13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1">
                  <a:moveTo>
                    <a:pt x="0" y="0"/>
                  </a:moveTo>
                  <a:lnTo>
                    <a:pt x="1" y="1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318"/>
            <p:cNvSpPr>
              <a:spLocks/>
            </p:cNvSpPr>
            <p:nvPr/>
          </p:nvSpPr>
          <p:spPr bwMode="auto">
            <a:xfrm>
              <a:off x="11434764" y="1104901"/>
              <a:ext cx="211138" cy="1588"/>
            </a:xfrm>
            <a:custGeom>
              <a:avLst/>
              <a:gdLst>
                <a:gd name="T0" fmla="*/ 0 w 133"/>
                <a:gd name="T1" fmla="*/ 0 h 1"/>
                <a:gd name="T2" fmla="*/ 1 w 133"/>
                <a:gd name="T3" fmla="*/ 1 h 1"/>
                <a:gd name="T4" fmla="*/ 133 w 133"/>
                <a:gd name="T5" fmla="*/ 1 h 1"/>
                <a:gd name="T6" fmla="*/ 133 w 133"/>
                <a:gd name="T7" fmla="*/ 0 h 1"/>
                <a:gd name="T8" fmla="*/ 33 w 133"/>
                <a:gd name="T9" fmla="*/ 0 h 1"/>
                <a:gd name="T10" fmla="*/ 0 w 13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1">
                  <a:moveTo>
                    <a:pt x="0" y="0"/>
                  </a:moveTo>
                  <a:lnTo>
                    <a:pt x="1" y="1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3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319"/>
            <p:cNvSpPr>
              <a:spLocks/>
            </p:cNvSpPr>
            <p:nvPr/>
          </p:nvSpPr>
          <p:spPr bwMode="auto">
            <a:xfrm>
              <a:off x="11436352" y="1106489"/>
              <a:ext cx="211138" cy="0"/>
            </a:xfrm>
            <a:custGeom>
              <a:avLst/>
              <a:gdLst>
                <a:gd name="T0" fmla="*/ 133 w 133"/>
                <a:gd name="T1" fmla="*/ 0 w 133"/>
                <a:gd name="T2" fmla="*/ 1 w 133"/>
                <a:gd name="T3" fmla="*/ 133 w 133"/>
                <a:gd name="T4" fmla="*/ 133 w 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33">
                  <a:moveTo>
                    <a:pt x="133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33" y="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A0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320"/>
            <p:cNvSpPr>
              <a:spLocks/>
            </p:cNvSpPr>
            <p:nvPr/>
          </p:nvSpPr>
          <p:spPr bwMode="auto">
            <a:xfrm>
              <a:off x="11436352" y="1106489"/>
              <a:ext cx="211138" cy="0"/>
            </a:xfrm>
            <a:custGeom>
              <a:avLst/>
              <a:gdLst>
                <a:gd name="T0" fmla="*/ 133 w 133"/>
                <a:gd name="T1" fmla="*/ 0 w 133"/>
                <a:gd name="T2" fmla="*/ 1 w 133"/>
                <a:gd name="T3" fmla="*/ 133 w 133"/>
                <a:gd name="T4" fmla="*/ 133 w 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33">
                  <a:moveTo>
                    <a:pt x="133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33" y="0"/>
                  </a:lnTo>
                  <a:lnTo>
                    <a:pt x="1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321"/>
            <p:cNvSpPr>
              <a:spLocks/>
            </p:cNvSpPr>
            <p:nvPr/>
          </p:nvSpPr>
          <p:spPr bwMode="auto">
            <a:xfrm>
              <a:off x="11434764" y="1104901"/>
              <a:ext cx="52388" cy="0"/>
            </a:xfrm>
            <a:custGeom>
              <a:avLst/>
              <a:gdLst>
                <a:gd name="T0" fmla="*/ 0 w 33"/>
                <a:gd name="T1" fmla="*/ 0 w 33"/>
                <a:gd name="T2" fmla="*/ 0 w 33"/>
                <a:gd name="T3" fmla="*/ 33 w 33"/>
                <a:gd name="T4" fmla="*/ 0 w 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A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322"/>
            <p:cNvSpPr>
              <a:spLocks/>
            </p:cNvSpPr>
            <p:nvPr/>
          </p:nvSpPr>
          <p:spPr bwMode="auto">
            <a:xfrm>
              <a:off x="11434764" y="1104901"/>
              <a:ext cx="52388" cy="0"/>
            </a:xfrm>
            <a:custGeom>
              <a:avLst/>
              <a:gdLst>
                <a:gd name="T0" fmla="*/ 0 w 33"/>
                <a:gd name="T1" fmla="*/ 0 w 33"/>
                <a:gd name="T2" fmla="*/ 0 w 33"/>
                <a:gd name="T3" fmla="*/ 33 w 33"/>
                <a:gd name="T4" fmla="*/ 0 w 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323"/>
            <p:cNvSpPr>
              <a:spLocks/>
            </p:cNvSpPr>
            <p:nvPr/>
          </p:nvSpPr>
          <p:spPr bwMode="auto">
            <a:xfrm>
              <a:off x="11225214" y="1106489"/>
              <a:ext cx="158750" cy="0"/>
            </a:xfrm>
            <a:custGeom>
              <a:avLst/>
              <a:gdLst>
                <a:gd name="T0" fmla="*/ 0 w 100"/>
                <a:gd name="T1" fmla="*/ 0 w 100"/>
                <a:gd name="T2" fmla="*/ 60 w 100"/>
                <a:gd name="T3" fmla="*/ 100 w 100"/>
                <a:gd name="T4" fmla="*/ 0 w 10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00">
                  <a:moveTo>
                    <a:pt x="0" y="0"/>
                  </a:moveTo>
                  <a:lnTo>
                    <a:pt x="0" y="0"/>
                  </a:lnTo>
                  <a:lnTo>
                    <a:pt x="60" y="0"/>
                  </a:lnTo>
                  <a:lnTo>
                    <a:pt x="1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B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324"/>
            <p:cNvSpPr>
              <a:spLocks/>
            </p:cNvSpPr>
            <p:nvPr/>
          </p:nvSpPr>
          <p:spPr bwMode="auto">
            <a:xfrm>
              <a:off x="11225214" y="1106489"/>
              <a:ext cx="158750" cy="0"/>
            </a:xfrm>
            <a:custGeom>
              <a:avLst/>
              <a:gdLst>
                <a:gd name="T0" fmla="*/ 0 w 100"/>
                <a:gd name="T1" fmla="*/ 0 w 100"/>
                <a:gd name="T2" fmla="*/ 60 w 100"/>
                <a:gd name="T3" fmla="*/ 100 w 100"/>
                <a:gd name="T4" fmla="*/ 0 w 10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00">
                  <a:moveTo>
                    <a:pt x="0" y="0"/>
                  </a:moveTo>
                  <a:lnTo>
                    <a:pt x="0" y="0"/>
                  </a:lnTo>
                  <a:lnTo>
                    <a:pt x="60" y="0"/>
                  </a:lnTo>
                  <a:lnTo>
                    <a:pt x="10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1325"/>
            <p:cNvSpPr>
              <a:spLocks noChangeArrowheads="1"/>
            </p:cNvSpPr>
            <p:nvPr/>
          </p:nvSpPr>
          <p:spPr bwMode="auto">
            <a:xfrm>
              <a:off x="11225214" y="1106489"/>
              <a:ext cx="209550" cy="1588"/>
            </a:xfrm>
            <a:prstGeom prst="rect">
              <a:avLst/>
            </a:prstGeom>
            <a:solidFill>
              <a:srgbClr val="98A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1326"/>
            <p:cNvSpPr>
              <a:spLocks noChangeArrowheads="1"/>
            </p:cNvSpPr>
            <p:nvPr/>
          </p:nvSpPr>
          <p:spPr bwMode="auto">
            <a:xfrm>
              <a:off x="11225214" y="1106489"/>
              <a:ext cx="209550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327"/>
            <p:cNvSpPr>
              <a:spLocks/>
            </p:cNvSpPr>
            <p:nvPr/>
          </p:nvSpPr>
          <p:spPr bwMode="auto">
            <a:xfrm>
              <a:off x="11225214" y="985839"/>
              <a:ext cx="209550" cy="120650"/>
            </a:xfrm>
            <a:custGeom>
              <a:avLst/>
              <a:gdLst>
                <a:gd name="T0" fmla="*/ 65 w 132"/>
                <a:gd name="T1" fmla="*/ 0 h 76"/>
                <a:gd name="T2" fmla="*/ 0 w 132"/>
                <a:gd name="T3" fmla="*/ 76 h 76"/>
                <a:gd name="T4" fmla="*/ 132 w 132"/>
                <a:gd name="T5" fmla="*/ 76 h 76"/>
                <a:gd name="T6" fmla="*/ 65 w 132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76">
                  <a:moveTo>
                    <a:pt x="65" y="0"/>
                  </a:moveTo>
                  <a:lnTo>
                    <a:pt x="0" y="76"/>
                  </a:lnTo>
                  <a:lnTo>
                    <a:pt x="132" y="76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A0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328"/>
            <p:cNvSpPr>
              <a:spLocks/>
            </p:cNvSpPr>
            <p:nvPr/>
          </p:nvSpPr>
          <p:spPr bwMode="auto">
            <a:xfrm>
              <a:off x="11225214" y="985839"/>
              <a:ext cx="209550" cy="120650"/>
            </a:xfrm>
            <a:custGeom>
              <a:avLst/>
              <a:gdLst>
                <a:gd name="T0" fmla="*/ 65 w 132"/>
                <a:gd name="T1" fmla="*/ 0 h 76"/>
                <a:gd name="T2" fmla="*/ 0 w 132"/>
                <a:gd name="T3" fmla="*/ 76 h 76"/>
                <a:gd name="T4" fmla="*/ 132 w 132"/>
                <a:gd name="T5" fmla="*/ 76 h 76"/>
                <a:gd name="T6" fmla="*/ 65 w 132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76">
                  <a:moveTo>
                    <a:pt x="65" y="0"/>
                  </a:moveTo>
                  <a:lnTo>
                    <a:pt x="0" y="76"/>
                  </a:lnTo>
                  <a:lnTo>
                    <a:pt x="132" y="76"/>
                  </a:lnTo>
                  <a:lnTo>
                    <a:pt x="6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329"/>
            <p:cNvSpPr>
              <a:spLocks/>
            </p:cNvSpPr>
            <p:nvPr/>
          </p:nvSpPr>
          <p:spPr bwMode="auto">
            <a:xfrm>
              <a:off x="11225214" y="1106489"/>
              <a:ext cx="211138" cy="0"/>
            </a:xfrm>
            <a:custGeom>
              <a:avLst/>
              <a:gdLst>
                <a:gd name="T0" fmla="*/ 132 w 133"/>
                <a:gd name="T1" fmla="*/ 0 w 133"/>
                <a:gd name="T2" fmla="*/ 0 w 133"/>
                <a:gd name="T3" fmla="*/ 100 w 133"/>
                <a:gd name="T4" fmla="*/ 133 w 133"/>
                <a:gd name="T5" fmla="*/ 132 w 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33">
                  <a:moveTo>
                    <a:pt x="13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33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A0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330"/>
            <p:cNvSpPr>
              <a:spLocks/>
            </p:cNvSpPr>
            <p:nvPr/>
          </p:nvSpPr>
          <p:spPr bwMode="auto">
            <a:xfrm>
              <a:off x="11225214" y="1106489"/>
              <a:ext cx="211138" cy="0"/>
            </a:xfrm>
            <a:custGeom>
              <a:avLst/>
              <a:gdLst>
                <a:gd name="T0" fmla="*/ 132 w 133"/>
                <a:gd name="T1" fmla="*/ 0 w 133"/>
                <a:gd name="T2" fmla="*/ 0 w 133"/>
                <a:gd name="T3" fmla="*/ 100 w 133"/>
                <a:gd name="T4" fmla="*/ 133 w 133"/>
                <a:gd name="T5" fmla="*/ 132 w 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33">
                  <a:moveTo>
                    <a:pt x="13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00" y="0"/>
                  </a:lnTo>
                  <a:lnTo>
                    <a:pt x="133" y="0"/>
                  </a:lnTo>
                  <a:lnTo>
                    <a:pt x="1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331"/>
            <p:cNvSpPr>
              <a:spLocks/>
            </p:cNvSpPr>
            <p:nvPr/>
          </p:nvSpPr>
          <p:spPr bwMode="auto">
            <a:xfrm>
              <a:off x="11225214" y="1106489"/>
              <a:ext cx="95250" cy="0"/>
            </a:xfrm>
            <a:custGeom>
              <a:avLst/>
              <a:gdLst>
                <a:gd name="T0" fmla="*/ 0 w 60"/>
                <a:gd name="T1" fmla="*/ 0 w 60"/>
                <a:gd name="T2" fmla="*/ 60 w 60"/>
                <a:gd name="T3" fmla="*/ 0 w 6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0">
                  <a:moveTo>
                    <a:pt x="0" y="0"/>
                  </a:moveTo>
                  <a:lnTo>
                    <a:pt x="0" y="0"/>
                  </a:lnTo>
                  <a:lnTo>
                    <a:pt x="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D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332"/>
            <p:cNvSpPr>
              <a:spLocks/>
            </p:cNvSpPr>
            <p:nvPr/>
          </p:nvSpPr>
          <p:spPr bwMode="auto">
            <a:xfrm>
              <a:off x="11225214" y="1106489"/>
              <a:ext cx="95250" cy="0"/>
            </a:xfrm>
            <a:custGeom>
              <a:avLst/>
              <a:gdLst>
                <a:gd name="T0" fmla="*/ 0 w 60"/>
                <a:gd name="T1" fmla="*/ 0 w 60"/>
                <a:gd name="T2" fmla="*/ 60 w 60"/>
                <a:gd name="T3" fmla="*/ 0 w 6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0">
                  <a:moveTo>
                    <a:pt x="0" y="0"/>
                  </a:moveTo>
                  <a:lnTo>
                    <a:pt x="0" y="0"/>
                  </a:lnTo>
                  <a:lnTo>
                    <a:pt x="6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333"/>
            <p:cNvSpPr>
              <a:spLocks noEditPoints="1"/>
            </p:cNvSpPr>
            <p:nvPr/>
          </p:nvSpPr>
          <p:spPr bwMode="auto">
            <a:xfrm>
              <a:off x="11336339" y="1106489"/>
              <a:ext cx="239713" cy="449263"/>
            </a:xfrm>
            <a:custGeom>
              <a:avLst/>
              <a:gdLst>
                <a:gd name="T0" fmla="*/ 0 w 151"/>
                <a:gd name="T1" fmla="*/ 149 h 283"/>
                <a:gd name="T2" fmla="*/ 63 w 151"/>
                <a:gd name="T3" fmla="*/ 283 h 283"/>
                <a:gd name="T4" fmla="*/ 125 w 151"/>
                <a:gd name="T5" fmla="*/ 150 h 283"/>
                <a:gd name="T6" fmla="*/ 0 w 151"/>
                <a:gd name="T7" fmla="*/ 149 h 283"/>
                <a:gd name="T8" fmla="*/ 64 w 151"/>
                <a:gd name="T9" fmla="*/ 0 h 283"/>
                <a:gd name="T10" fmla="*/ 63 w 151"/>
                <a:gd name="T11" fmla="*/ 0 h 283"/>
                <a:gd name="T12" fmla="*/ 63 w 151"/>
                <a:gd name="T13" fmla="*/ 0 h 283"/>
                <a:gd name="T14" fmla="*/ 151 w 151"/>
                <a:gd name="T15" fmla="*/ 94 h 283"/>
                <a:gd name="T16" fmla="*/ 151 w 151"/>
                <a:gd name="T17" fmla="*/ 94 h 283"/>
                <a:gd name="T18" fmla="*/ 64 w 151"/>
                <a:gd name="T1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283">
                  <a:moveTo>
                    <a:pt x="0" y="149"/>
                  </a:moveTo>
                  <a:lnTo>
                    <a:pt x="63" y="283"/>
                  </a:lnTo>
                  <a:lnTo>
                    <a:pt x="125" y="150"/>
                  </a:lnTo>
                  <a:lnTo>
                    <a:pt x="0" y="149"/>
                  </a:lnTo>
                  <a:close/>
                  <a:moveTo>
                    <a:pt x="64" y="0"/>
                  </a:moveTo>
                  <a:lnTo>
                    <a:pt x="63" y="0"/>
                  </a:lnTo>
                  <a:lnTo>
                    <a:pt x="63" y="0"/>
                  </a:lnTo>
                  <a:lnTo>
                    <a:pt x="151" y="94"/>
                  </a:lnTo>
                  <a:lnTo>
                    <a:pt x="151" y="94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3B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334"/>
            <p:cNvSpPr>
              <a:spLocks noEditPoints="1"/>
            </p:cNvSpPr>
            <p:nvPr/>
          </p:nvSpPr>
          <p:spPr bwMode="auto">
            <a:xfrm>
              <a:off x="11336339" y="1106489"/>
              <a:ext cx="239713" cy="449263"/>
            </a:xfrm>
            <a:custGeom>
              <a:avLst/>
              <a:gdLst>
                <a:gd name="T0" fmla="*/ 0 w 151"/>
                <a:gd name="T1" fmla="*/ 149 h 283"/>
                <a:gd name="T2" fmla="*/ 63 w 151"/>
                <a:gd name="T3" fmla="*/ 283 h 283"/>
                <a:gd name="T4" fmla="*/ 125 w 151"/>
                <a:gd name="T5" fmla="*/ 150 h 283"/>
                <a:gd name="T6" fmla="*/ 0 w 151"/>
                <a:gd name="T7" fmla="*/ 149 h 283"/>
                <a:gd name="T8" fmla="*/ 64 w 151"/>
                <a:gd name="T9" fmla="*/ 0 h 283"/>
                <a:gd name="T10" fmla="*/ 63 w 151"/>
                <a:gd name="T11" fmla="*/ 0 h 283"/>
                <a:gd name="T12" fmla="*/ 63 w 151"/>
                <a:gd name="T13" fmla="*/ 0 h 283"/>
                <a:gd name="T14" fmla="*/ 151 w 151"/>
                <a:gd name="T15" fmla="*/ 94 h 283"/>
                <a:gd name="T16" fmla="*/ 151 w 151"/>
                <a:gd name="T17" fmla="*/ 94 h 283"/>
                <a:gd name="T18" fmla="*/ 64 w 151"/>
                <a:gd name="T1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283">
                  <a:moveTo>
                    <a:pt x="0" y="149"/>
                  </a:moveTo>
                  <a:lnTo>
                    <a:pt x="63" y="283"/>
                  </a:lnTo>
                  <a:lnTo>
                    <a:pt x="125" y="150"/>
                  </a:lnTo>
                  <a:lnTo>
                    <a:pt x="0" y="149"/>
                  </a:lnTo>
                  <a:moveTo>
                    <a:pt x="64" y="0"/>
                  </a:moveTo>
                  <a:lnTo>
                    <a:pt x="63" y="0"/>
                  </a:lnTo>
                  <a:lnTo>
                    <a:pt x="63" y="0"/>
                  </a:lnTo>
                  <a:lnTo>
                    <a:pt x="151" y="94"/>
                  </a:lnTo>
                  <a:lnTo>
                    <a:pt x="151" y="94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335"/>
            <p:cNvSpPr>
              <a:spLocks/>
            </p:cNvSpPr>
            <p:nvPr/>
          </p:nvSpPr>
          <p:spPr bwMode="auto">
            <a:xfrm>
              <a:off x="11437939" y="1106489"/>
              <a:ext cx="209550" cy="149225"/>
            </a:xfrm>
            <a:custGeom>
              <a:avLst/>
              <a:gdLst>
                <a:gd name="T0" fmla="*/ 132 w 132"/>
                <a:gd name="T1" fmla="*/ 0 h 94"/>
                <a:gd name="T2" fmla="*/ 0 w 132"/>
                <a:gd name="T3" fmla="*/ 0 h 94"/>
                <a:gd name="T4" fmla="*/ 87 w 132"/>
                <a:gd name="T5" fmla="*/ 94 h 94"/>
                <a:gd name="T6" fmla="*/ 132 w 132"/>
                <a:gd name="T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94">
                  <a:moveTo>
                    <a:pt x="132" y="0"/>
                  </a:moveTo>
                  <a:lnTo>
                    <a:pt x="0" y="0"/>
                  </a:lnTo>
                  <a:lnTo>
                    <a:pt x="87" y="94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92C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336"/>
            <p:cNvSpPr>
              <a:spLocks/>
            </p:cNvSpPr>
            <p:nvPr/>
          </p:nvSpPr>
          <p:spPr bwMode="auto">
            <a:xfrm>
              <a:off x="11437939" y="1106489"/>
              <a:ext cx="209550" cy="149225"/>
            </a:xfrm>
            <a:custGeom>
              <a:avLst/>
              <a:gdLst>
                <a:gd name="T0" fmla="*/ 132 w 132"/>
                <a:gd name="T1" fmla="*/ 0 h 94"/>
                <a:gd name="T2" fmla="*/ 0 w 132"/>
                <a:gd name="T3" fmla="*/ 0 h 94"/>
                <a:gd name="T4" fmla="*/ 87 w 132"/>
                <a:gd name="T5" fmla="*/ 94 h 94"/>
                <a:gd name="T6" fmla="*/ 132 w 132"/>
                <a:gd name="T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94">
                  <a:moveTo>
                    <a:pt x="132" y="0"/>
                  </a:moveTo>
                  <a:lnTo>
                    <a:pt x="0" y="0"/>
                  </a:lnTo>
                  <a:lnTo>
                    <a:pt x="87" y="94"/>
                  </a:lnTo>
                  <a:lnTo>
                    <a:pt x="1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337"/>
            <p:cNvSpPr>
              <a:spLocks/>
            </p:cNvSpPr>
            <p:nvPr/>
          </p:nvSpPr>
          <p:spPr bwMode="auto">
            <a:xfrm>
              <a:off x="11320464" y="1106489"/>
              <a:ext cx="115888" cy="0"/>
            </a:xfrm>
            <a:custGeom>
              <a:avLst/>
              <a:gdLst>
                <a:gd name="T0" fmla="*/ 40 w 73"/>
                <a:gd name="T1" fmla="*/ 0 w 73"/>
                <a:gd name="T2" fmla="*/ 73 w 73"/>
                <a:gd name="T3" fmla="*/ 40 w 7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3">
                  <a:moveTo>
                    <a:pt x="40" y="0"/>
                  </a:moveTo>
                  <a:lnTo>
                    <a:pt x="0" y="0"/>
                  </a:lnTo>
                  <a:lnTo>
                    <a:pt x="73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3B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338"/>
            <p:cNvSpPr>
              <a:spLocks/>
            </p:cNvSpPr>
            <p:nvPr/>
          </p:nvSpPr>
          <p:spPr bwMode="auto">
            <a:xfrm>
              <a:off x="11320464" y="1106489"/>
              <a:ext cx="115888" cy="0"/>
            </a:xfrm>
            <a:custGeom>
              <a:avLst/>
              <a:gdLst>
                <a:gd name="T0" fmla="*/ 40 w 73"/>
                <a:gd name="T1" fmla="*/ 0 w 73"/>
                <a:gd name="T2" fmla="*/ 73 w 73"/>
                <a:gd name="T3" fmla="*/ 40 w 7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3">
                  <a:moveTo>
                    <a:pt x="40" y="0"/>
                  </a:moveTo>
                  <a:lnTo>
                    <a:pt x="0" y="0"/>
                  </a:lnTo>
                  <a:lnTo>
                    <a:pt x="73" y="0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339"/>
            <p:cNvSpPr>
              <a:spLocks/>
            </p:cNvSpPr>
            <p:nvPr/>
          </p:nvSpPr>
          <p:spPr bwMode="auto">
            <a:xfrm>
              <a:off x="11383964" y="1106489"/>
              <a:ext cx="52388" cy="0"/>
            </a:xfrm>
            <a:custGeom>
              <a:avLst/>
              <a:gdLst>
                <a:gd name="T0" fmla="*/ 33 w 33"/>
                <a:gd name="T1" fmla="*/ 0 w 33"/>
                <a:gd name="T2" fmla="*/ 33 w 33"/>
                <a:gd name="T3" fmla="*/ 33 w 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3">
                  <a:moveTo>
                    <a:pt x="33" y="0"/>
                  </a:moveTo>
                  <a:lnTo>
                    <a:pt x="0" y="0"/>
                  </a:lnTo>
                  <a:lnTo>
                    <a:pt x="33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92C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340"/>
            <p:cNvSpPr>
              <a:spLocks/>
            </p:cNvSpPr>
            <p:nvPr/>
          </p:nvSpPr>
          <p:spPr bwMode="auto">
            <a:xfrm>
              <a:off x="11383964" y="1106489"/>
              <a:ext cx="52388" cy="0"/>
            </a:xfrm>
            <a:custGeom>
              <a:avLst/>
              <a:gdLst>
                <a:gd name="T0" fmla="*/ 33 w 33"/>
                <a:gd name="T1" fmla="*/ 0 w 33"/>
                <a:gd name="T2" fmla="*/ 33 w 33"/>
                <a:gd name="T3" fmla="*/ 33 w 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3">
                  <a:moveTo>
                    <a:pt x="33" y="0"/>
                  </a:moveTo>
                  <a:lnTo>
                    <a:pt x="0" y="0"/>
                  </a:lnTo>
                  <a:lnTo>
                    <a:pt x="33" y="0"/>
                  </a:lnTo>
                  <a:lnTo>
                    <a:pt x="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341"/>
            <p:cNvSpPr>
              <a:spLocks/>
            </p:cNvSpPr>
            <p:nvPr/>
          </p:nvSpPr>
          <p:spPr bwMode="auto">
            <a:xfrm>
              <a:off x="11225214" y="1106489"/>
              <a:ext cx="211138" cy="146050"/>
            </a:xfrm>
            <a:custGeom>
              <a:avLst/>
              <a:gdLst>
                <a:gd name="T0" fmla="*/ 60 w 133"/>
                <a:gd name="T1" fmla="*/ 0 h 92"/>
                <a:gd name="T2" fmla="*/ 0 w 133"/>
                <a:gd name="T3" fmla="*/ 0 h 92"/>
                <a:gd name="T4" fmla="*/ 44 w 133"/>
                <a:gd name="T5" fmla="*/ 92 h 92"/>
                <a:gd name="T6" fmla="*/ 133 w 133"/>
                <a:gd name="T7" fmla="*/ 0 h 92"/>
                <a:gd name="T8" fmla="*/ 60 w 133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92">
                  <a:moveTo>
                    <a:pt x="60" y="0"/>
                  </a:moveTo>
                  <a:lnTo>
                    <a:pt x="0" y="0"/>
                  </a:lnTo>
                  <a:lnTo>
                    <a:pt x="44" y="92"/>
                  </a:lnTo>
                  <a:lnTo>
                    <a:pt x="133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92C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342"/>
            <p:cNvSpPr>
              <a:spLocks/>
            </p:cNvSpPr>
            <p:nvPr/>
          </p:nvSpPr>
          <p:spPr bwMode="auto">
            <a:xfrm>
              <a:off x="11225214" y="1106489"/>
              <a:ext cx="211138" cy="146050"/>
            </a:xfrm>
            <a:custGeom>
              <a:avLst/>
              <a:gdLst>
                <a:gd name="T0" fmla="*/ 60 w 133"/>
                <a:gd name="T1" fmla="*/ 0 h 92"/>
                <a:gd name="T2" fmla="*/ 0 w 133"/>
                <a:gd name="T3" fmla="*/ 0 h 92"/>
                <a:gd name="T4" fmla="*/ 44 w 133"/>
                <a:gd name="T5" fmla="*/ 92 h 92"/>
                <a:gd name="T6" fmla="*/ 133 w 133"/>
                <a:gd name="T7" fmla="*/ 0 h 92"/>
                <a:gd name="T8" fmla="*/ 60 w 133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92">
                  <a:moveTo>
                    <a:pt x="60" y="0"/>
                  </a:moveTo>
                  <a:lnTo>
                    <a:pt x="0" y="0"/>
                  </a:lnTo>
                  <a:lnTo>
                    <a:pt x="44" y="92"/>
                  </a:lnTo>
                  <a:lnTo>
                    <a:pt x="133" y="0"/>
                  </a:lnTo>
                  <a:lnTo>
                    <a:pt x="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343"/>
            <p:cNvSpPr>
              <a:spLocks noEditPoints="1"/>
            </p:cNvSpPr>
            <p:nvPr/>
          </p:nvSpPr>
          <p:spPr bwMode="auto">
            <a:xfrm>
              <a:off x="11282364" y="1252539"/>
              <a:ext cx="377825" cy="92075"/>
            </a:xfrm>
            <a:custGeom>
              <a:avLst/>
              <a:gdLst>
                <a:gd name="T0" fmla="*/ 185 w 238"/>
                <a:gd name="T1" fmla="*/ 2 h 58"/>
                <a:gd name="T2" fmla="*/ 159 w 238"/>
                <a:gd name="T3" fmla="*/ 58 h 58"/>
                <a:gd name="T4" fmla="*/ 238 w 238"/>
                <a:gd name="T5" fmla="*/ 58 h 58"/>
                <a:gd name="T6" fmla="*/ 185 w 238"/>
                <a:gd name="T7" fmla="*/ 2 h 58"/>
                <a:gd name="T8" fmla="*/ 8 w 238"/>
                <a:gd name="T9" fmla="*/ 0 h 58"/>
                <a:gd name="T10" fmla="*/ 0 w 238"/>
                <a:gd name="T11" fmla="*/ 6 h 58"/>
                <a:gd name="T12" fmla="*/ 25 w 238"/>
                <a:gd name="T13" fmla="*/ 57 h 58"/>
                <a:gd name="T14" fmla="*/ 34 w 238"/>
                <a:gd name="T15" fmla="*/ 57 h 58"/>
                <a:gd name="T16" fmla="*/ 8 w 238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58">
                  <a:moveTo>
                    <a:pt x="185" y="2"/>
                  </a:moveTo>
                  <a:lnTo>
                    <a:pt x="159" y="58"/>
                  </a:lnTo>
                  <a:lnTo>
                    <a:pt x="238" y="58"/>
                  </a:lnTo>
                  <a:lnTo>
                    <a:pt x="185" y="2"/>
                  </a:lnTo>
                  <a:close/>
                  <a:moveTo>
                    <a:pt x="8" y="0"/>
                  </a:moveTo>
                  <a:lnTo>
                    <a:pt x="0" y="6"/>
                  </a:lnTo>
                  <a:lnTo>
                    <a:pt x="25" y="57"/>
                  </a:lnTo>
                  <a:lnTo>
                    <a:pt x="34" y="5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3B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344"/>
            <p:cNvSpPr>
              <a:spLocks noEditPoints="1"/>
            </p:cNvSpPr>
            <p:nvPr/>
          </p:nvSpPr>
          <p:spPr bwMode="auto">
            <a:xfrm>
              <a:off x="11282364" y="1252539"/>
              <a:ext cx="377825" cy="92075"/>
            </a:xfrm>
            <a:custGeom>
              <a:avLst/>
              <a:gdLst>
                <a:gd name="T0" fmla="*/ 185 w 238"/>
                <a:gd name="T1" fmla="*/ 2 h 58"/>
                <a:gd name="T2" fmla="*/ 159 w 238"/>
                <a:gd name="T3" fmla="*/ 58 h 58"/>
                <a:gd name="T4" fmla="*/ 238 w 238"/>
                <a:gd name="T5" fmla="*/ 58 h 58"/>
                <a:gd name="T6" fmla="*/ 185 w 238"/>
                <a:gd name="T7" fmla="*/ 2 h 58"/>
                <a:gd name="T8" fmla="*/ 8 w 238"/>
                <a:gd name="T9" fmla="*/ 0 h 58"/>
                <a:gd name="T10" fmla="*/ 0 w 238"/>
                <a:gd name="T11" fmla="*/ 6 h 58"/>
                <a:gd name="T12" fmla="*/ 25 w 238"/>
                <a:gd name="T13" fmla="*/ 57 h 58"/>
                <a:gd name="T14" fmla="*/ 34 w 238"/>
                <a:gd name="T15" fmla="*/ 57 h 58"/>
                <a:gd name="T16" fmla="*/ 8 w 238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58">
                  <a:moveTo>
                    <a:pt x="185" y="2"/>
                  </a:moveTo>
                  <a:lnTo>
                    <a:pt x="159" y="58"/>
                  </a:lnTo>
                  <a:lnTo>
                    <a:pt x="238" y="58"/>
                  </a:lnTo>
                  <a:lnTo>
                    <a:pt x="185" y="2"/>
                  </a:lnTo>
                  <a:moveTo>
                    <a:pt x="8" y="0"/>
                  </a:moveTo>
                  <a:lnTo>
                    <a:pt x="0" y="6"/>
                  </a:lnTo>
                  <a:lnTo>
                    <a:pt x="25" y="57"/>
                  </a:lnTo>
                  <a:lnTo>
                    <a:pt x="34" y="57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345"/>
            <p:cNvSpPr>
              <a:spLocks/>
            </p:cNvSpPr>
            <p:nvPr/>
          </p:nvSpPr>
          <p:spPr bwMode="auto">
            <a:xfrm>
              <a:off x="11295064" y="1106489"/>
              <a:ext cx="280988" cy="238125"/>
            </a:xfrm>
            <a:custGeom>
              <a:avLst/>
              <a:gdLst>
                <a:gd name="T0" fmla="*/ 89 w 177"/>
                <a:gd name="T1" fmla="*/ 0 h 150"/>
                <a:gd name="T2" fmla="*/ 89 w 177"/>
                <a:gd name="T3" fmla="*/ 0 h 150"/>
                <a:gd name="T4" fmla="*/ 0 w 177"/>
                <a:gd name="T5" fmla="*/ 92 h 150"/>
                <a:gd name="T6" fmla="*/ 26 w 177"/>
                <a:gd name="T7" fmla="*/ 149 h 150"/>
                <a:gd name="T8" fmla="*/ 151 w 177"/>
                <a:gd name="T9" fmla="*/ 150 h 150"/>
                <a:gd name="T10" fmla="*/ 177 w 177"/>
                <a:gd name="T11" fmla="*/ 94 h 150"/>
                <a:gd name="T12" fmla="*/ 89 w 177"/>
                <a:gd name="T1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150">
                  <a:moveTo>
                    <a:pt x="89" y="0"/>
                  </a:moveTo>
                  <a:lnTo>
                    <a:pt x="89" y="0"/>
                  </a:lnTo>
                  <a:lnTo>
                    <a:pt x="0" y="92"/>
                  </a:lnTo>
                  <a:lnTo>
                    <a:pt x="26" y="149"/>
                  </a:lnTo>
                  <a:lnTo>
                    <a:pt x="151" y="150"/>
                  </a:lnTo>
                  <a:lnTo>
                    <a:pt x="177" y="94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82C2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346"/>
            <p:cNvSpPr>
              <a:spLocks/>
            </p:cNvSpPr>
            <p:nvPr/>
          </p:nvSpPr>
          <p:spPr bwMode="auto">
            <a:xfrm>
              <a:off x="11295064" y="1106489"/>
              <a:ext cx="280988" cy="238125"/>
            </a:xfrm>
            <a:custGeom>
              <a:avLst/>
              <a:gdLst>
                <a:gd name="T0" fmla="*/ 89 w 177"/>
                <a:gd name="T1" fmla="*/ 0 h 150"/>
                <a:gd name="T2" fmla="*/ 89 w 177"/>
                <a:gd name="T3" fmla="*/ 0 h 150"/>
                <a:gd name="T4" fmla="*/ 0 w 177"/>
                <a:gd name="T5" fmla="*/ 92 h 150"/>
                <a:gd name="T6" fmla="*/ 26 w 177"/>
                <a:gd name="T7" fmla="*/ 149 h 150"/>
                <a:gd name="T8" fmla="*/ 151 w 177"/>
                <a:gd name="T9" fmla="*/ 150 h 150"/>
                <a:gd name="T10" fmla="*/ 177 w 177"/>
                <a:gd name="T11" fmla="*/ 94 h 150"/>
                <a:gd name="T12" fmla="*/ 89 w 177"/>
                <a:gd name="T1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150">
                  <a:moveTo>
                    <a:pt x="89" y="0"/>
                  </a:moveTo>
                  <a:lnTo>
                    <a:pt x="89" y="0"/>
                  </a:lnTo>
                  <a:lnTo>
                    <a:pt x="0" y="92"/>
                  </a:lnTo>
                  <a:lnTo>
                    <a:pt x="26" y="149"/>
                  </a:lnTo>
                  <a:lnTo>
                    <a:pt x="151" y="150"/>
                  </a:lnTo>
                  <a:lnTo>
                    <a:pt x="177" y="94"/>
                  </a:lnTo>
                  <a:lnTo>
                    <a:pt x="8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347"/>
            <p:cNvSpPr>
              <a:spLocks noEditPoints="1"/>
            </p:cNvSpPr>
            <p:nvPr/>
          </p:nvSpPr>
          <p:spPr bwMode="auto">
            <a:xfrm>
              <a:off x="10966452" y="857251"/>
              <a:ext cx="469900" cy="249238"/>
            </a:xfrm>
            <a:custGeom>
              <a:avLst/>
              <a:gdLst>
                <a:gd name="T0" fmla="*/ 0 w 296"/>
                <a:gd name="T1" fmla="*/ 156 h 157"/>
                <a:gd name="T2" fmla="*/ 0 w 296"/>
                <a:gd name="T3" fmla="*/ 157 h 157"/>
                <a:gd name="T4" fmla="*/ 100 w 296"/>
                <a:gd name="T5" fmla="*/ 157 h 157"/>
                <a:gd name="T6" fmla="*/ 0 w 296"/>
                <a:gd name="T7" fmla="*/ 156 h 157"/>
                <a:gd name="T8" fmla="*/ 153 w 296"/>
                <a:gd name="T9" fmla="*/ 0 h 157"/>
                <a:gd name="T10" fmla="*/ 153 w 296"/>
                <a:gd name="T11" fmla="*/ 0 h 157"/>
                <a:gd name="T12" fmla="*/ 224 w 296"/>
                <a:gd name="T13" fmla="*/ 77 h 157"/>
                <a:gd name="T14" fmla="*/ 296 w 296"/>
                <a:gd name="T15" fmla="*/ 0 h 157"/>
                <a:gd name="T16" fmla="*/ 153 w 296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157">
                  <a:moveTo>
                    <a:pt x="0" y="156"/>
                  </a:moveTo>
                  <a:lnTo>
                    <a:pt x="0" y="157"/>
                  </a:lnTo>
                  <a:lnTo>
                    <a:pt x="100" y="157"/>
                  </a:lnTo>
                  <a:lnTo>
                    <a:pt x="0" y="156"/>
                  </a:lnTo>
                  <a:close/>
                  <a:moveTo>
                    <a:pt x="153" y="0"/>
                  </a:moveTo>
                  <a:lnTo>
                    <a:pt x="153" y="0"/>
                  </a:lnTo>
                  <a:lnTo>
                    <a:pt x="224" y="77"/>
                  </a:lnTo>
                  <a:lnTo>
                    <a:pt x="296" y="0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318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348"/>
            <p:cNvSpPr>
              <a:spLocks noEditPoints="1"/>
            </p:cNvSpPr>
            <p:nvPr/>
          </p:nvSpPr>
          <p:spPr bwMode="auto">
            <a:xfrm>
              <a:off x="10966452" y="857251"/>
              <a:ext cx="469900" cy="249238"/>
            </a:xfrm>
            <a:custGeom>
              <a:avLst/>
              <a:gdLst>
                <a:gd name="T0" fmla="*/ 0 w 296"/>
                <a:gd name="T1" fmla="*/ 156 h 157"/>
                <a:gd name="T2" fmla="*/ 0 w 296"/>
                <a:gd name="T3" fmla="*/ 157 h 157"/>
                <a:gd name="T4" fmla="*/ 100 w 296"/>
                <a:gd name="T5" fmla="*/ 157 h 157"/>
                <a:gd name="T6" fmla="*/ 0 w 296"/>
                <a:gd name="T7" fmla="*/ 156 h 157"/>
                <a:gd name="T8" fmla="*/ 153 w 296"/>
                <a:gd name="T9" fmla="*/ 0 h 157"/>
                <a:gd name="T10" fmla="*/ 153 w 296"/>
                <a:gd name="T11" fmla="*/ 0 h 157"/>
                <a:gd name="T12" fmla="*/ 224 w 296"/>
                <a:gd name="T13" fmla="*/ 77 h 157"/>
                <a:gd name="T14" fmla="*/ 296 w 296"/>
                <a:gd name="T15" fmla="*/ 0 h 157"/>
                <a:gd name="T16" fmla="*/ 153 w 296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157">
                  <a:moveTo>
                    <a:pt x="0" y="156"/>
                  </a:moveTo>
                  <a:lnTo>
                    <a:pt x="0" y="157"/>
                  </a:lnTo>
                  <a:lnTo>
                    <a:pt x="100" y="157"/>
                  </a:lnTo>
                  <a:lnTo>
                    <a:pt x="0" y="156"/>
                  </a:lnTo>
                  <a:moveTo>
                    <a:pt x="153" y="0"/>
                  </a:moveTo>
                  <a:lnTo>
                    <a:pt x="153" y="0"/>
                  </a:lnTo>
                  <a:lnTo>
                    <a:pt x="224" y="77"/>
                  </a:lnTo>
                  <a:lnTo>
                    <a:pt x="296" y="0"/>
                  </a:lnTo>
                  <a:lnTo>
                    <a:pt x="1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349"/>
            <p:cNvSpPr>
              <a:spLocks/>
            </p:cNvSpPr>
            <p:nvPr/>
          </p:nvSpPr>
          <p:spPr bwMode="auto">
            <a:xfrm>
              <a:off x="10966452" y="857251"/>
              <a:ext cx="355600" cy="249238"/>
            </a:xfrm>
            <a:custGeom>
              <a:avLst/>
              <a:gdLst>
                <a:gd name="T0" fmla="*/ 153 w 224"/>
                <a:gd name="T1" fmla="*/ 0 h 157"/>
                <a:gd name="T2" fmla="*/ 153 w 224"/>
                <a:gd name="T3" fmla="*/ 0 h 157"/>
                <a:gd name="T4" fmla="*/ 0 w 224"/>
                <a:gd name="T5" fmla="*/ 156 h 157"/>
                <a:gd name="T6" fmla="*/ 100 w 224"/>
                <a:gd name="T7" fmla="*/ 157 h 157"/>
                <a:gd name="T8" fmla="*/ 149 w 224"/>
                <a:gd name="T9" fmla="*/ 157 h 157"/>
                <a:gd name="T10" fmla="*/ 224 w 224"/>
                <a:gd name="T11" fmla="*/ 77 h 157"/>
                <a:gd name="T12" fmla="*/ 153 w 224"/>
                <a:gd name="T1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157">
                  <a:moveTo>
                    <a:pt x="153" y="0"/>
                  </a:moveTo>
                  <a:lnTo>
                    <a:pt x="153" y="0"/>
                  </a:lnTo>
                  <a:lnTo>
                    <a:pt x="0" y="156"/>
                  </a:lnTo>
                  <a:lnTo>
                    <a:pt x="100" y="157"/>
                  </a:lnTo>
                  <a:lnTo>
                    <a:pt x="149" y="157"/>
                  </a:lnTo>
                  <a:lnTo>
                    <a:pt x="224" y="77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62A9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350"/>
            <p:cNvSpPr>
              <a:spLocks/>
            </p:cNvSpPr>
            <p:nvPr/>
          </p:nvSpPr>
          <p:spPr bwMode="auto">
            <a:xfrm>
              <a:off x="10966452" y="857251"/>
              <a:ext cx="355600" cy="249238"/>
            </a:xfrm>
            <a:custGeom>
              <a:avLst/>
              <a:gdLst>
                <a:gd name="T0" fmla="*/ 153 w 224"/>
                <a:gd name="T1" fmla="*/ 0 h 157"/>
                <a:gd name="T2" fmla="*/ 153 w 224"/>
                <a:gd name="T3" fmla="*/ 0 h 157"/>
                <a:gd name="T4" fmla="*/ 0 w 224"/>
                <a:gd name="T5" fmla="*/ 156 h 157"/>
                <a:gd name="T6" fmla="*/ 100 w 224"/>
                <a:gd name="T7" fmla="*/ 157 h 157"/>
                <a:gd name="T8" fmla="*/ 149 w 224"/>
                <a:gd name="T9" fmla="*/ 157 h 157"/>
                <a:gd name="T10" fmla="*/ 224 w 224"/>
                <a:gd name="T11" fmla="*/ 77 h 157"/>
                <a:gd name="T12" fmla="*/ 153 w 224"/>
                <a:gd name="T1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157">
                  <a:moveTo>
                    <a:pt x="153" y="0"/>
                  </a:moveTo>
                  <a:lnTo>
                    <a:pt x="153" y="0"/>
                  </a:lnTo>
                  <a:lnTo>
                    <a:pt x="0" y="156"/>
                  </a:lnTo>
                  <a:lnTo>
                    <a:pt x="100" y="157"/>
                  </a:lnTo>
                  <a:lnTo>
                    <a:pt x="149" y="157"/>
                  </a:lnTo>
                  <a:lnTo>
                    <a:pt x="224" y="77"/>
                  </a:lnTo>
                  <a:lnTo>
                    <a:pt x="1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351"/>
            <p:cNvSpPr>
              <a:spLocks noEditPoints="1"/>
            </p:cNvSpPr>
            <p:nvPr/>
          </p:nvSpPr>
          <p:spPr bwMode="auto">
            <a:xfrm>
              <a:off x="10966452" y="1106489"/>
              <a:ext cx="468313" cy="458788"/>
            </a:xfrm>
            <a:custGeom>
              <a:avLst/>
              <a:gdLst>
                <a:gd name="T0" fmla="*/ 0 w 295"/>
                <a:gd name="T1" fmla="*/ 0 h 289"/>
                <a:gd name="T2" fmla="*/ 294 w 295"/>
                <a:gd name="T3" fmla="*/ 289 h 289"/>
                <a:gd name="T4" fmla="*/ 295 w 295"/>
                <a:gd name="T5" fmla="*/ 289 h 289"/>
                <a:gd name="T6" fmla="*/ 224 w 295"/>
                <a:gd name="T7" fmla="*/ 149 h 289"/>
                <a:gd name="T8" fmla="*/ 150 w 295"/>
                <a:gd name="T9" fmla="*/ 148 h 289"/>
                <a:gd name="T10" fmla="*/ 0 w 295"/>
                <a:gd name="T11" fmla="*/ 0 h 289"/>
                <a:gd name="T12" fmla="*/ 149 w 295"/>
                <a:gd name="T13" fmla="*/ 0 h 289"/>
                <a:gd name="T14" fmla="*/ 0 w 295"/>
                <a:gd name="T15" fmla="*/ 0 h 289"/>
                <a:gd name="T16" fmla="*/ 149 w 295"/>
                <a:gd name="T17" fmla="*/ 0 h 289"/>
                <a:gd name="T18" fmla="*/ 149 w 295"/>
                <a:gd name="T1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5" h="289">
                  <a:moveTo>
                    <a:pt x="0" y="0"/>
                  </a:moveTo>
                  <a:lnTo>
                    <a:pt x="294" y="289"/>
                  </a:lnTo>
                  <a:lnTo>
                    <a:pt x="295" y="289"/>
                  </a:lnTo>
                  <a:lnTo>
                    <a:pt x="224" y="149"/>
                  </a:lnTo>
                  <a:lnTo>
                    <a:pt x="150" y="148"/>
                  </a:lnTo>
                  <a:lnTo>
                    <a:pt x="0" y="0"/>
                  </a:lnTo>
                  <a:close/>
                  <a:moveTo>
                    <a:pt x="149" y="0"/>
                  </a:moveTo>
                  <a:lnTo>
                    <a:pt x="0" y="0"/>
                  </a:lnTo>
                  <a:lnTo>
                    <a:pt x="149" y="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258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352"/>
            <p:cNvSpPr>
              <a:spLocks noEditPoints="1"/>
            </p:cNvSpPr>
            <p:nvPr/>
          </p:nvSpPr>
          <p:spPr bwMode="auto">
            <a:xfrm>
              <a:off x="10966452" y="1106489"/>
              <a:ext cx="468313" cy="458788"/>
            </a:xfrm>
            <a:custGeom>
              <a:avLst/>
              <a:gdLst>
                <a:gd name="T0" fmla="*/ 0 w 295"/>
                <a:gd name="T1" fmla="*/ 0 h 289"/>
                <a:gd name="T2" fmla="*/ 294 w 295"/>
                <a:gd name="T3" fmla="*/ 289 h 289"/>
                <a:gd name="T4" fmla="*/ 295 w 295"/>
                <a:gd name="T5" fmla="*/ 289 h 289"/>
                <a:gd name="T6" fmla="*/ 224 w 295"/>
                <a:gd name="T7" fmla="*/ 149 h 289"/>
                <a:gd name="T8" fmla="*/ 150 w 295"/>
                <a:gd name="T9" fmla="*/ 148 h 289"/>
                <a:gd name="T10" fmla="*/ 0 w 295"/>
                <a:gd name="T11" fmla="*/ 0 h 289"/>
                <a:gd name="T12" fmla="*/ 149 w 295"/>
                <a:gd name="T13" fmla="*/ 0 h 289"/>
                <a:gd name="T14" fmla="*/ 0 w 295"/>
                <a:gd name="T15" fmla="*/ 0 h 289"/>
                <a:gd name="T16" fmla="*/ 149 w 295"/>
                <a:gd name="T17" fmla="*/ 0 h 289"/>
                <a:gd name="T18" fmla="*/ 149 w 295"/>
                <a:gd name="T1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5" h="289">
                  <a:moveTo>
                    <a:pt x="0" y="0"/>
                  </a:moveTo>
                  <a:lnTo>
                    <a:pt x="294" y="289"/>
                  </a:lnTo>
                  <a:lnTo>
                    <a:pt x="295" y="289"/>
                  </a:lnTo>
                  <a:lnTo>
                    <a:pt x="224" y="149"/>
                  </a:lnTo>
                  <a:lnTo>
                    <a:pt x="150" y="148"/>
                  </a:lnTo>
                  <a:lnTo>
                    <a:pt x="0" y="0"/>
                  </a:lnTo>
                  <a:moveTo>
                    <a:pt x="149" y="0"/>
                  </a:moveTo>
                  <a:lnTo>
                    <a:pt x="0" y="0"/>
                  </a:lnTo>
                  <a:lnTo>
                    <a:pt x="149" y="0"/>
                  </a:lnTo>
                  <a:lnTo>
                    <a:pt x="1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353"/>
            <p:cNvSpPr>
              <a:spLocks/>
            </p:cNvSpPr>
            <p:nvPr/>
          </p:nvSpPr>
          <p:spPr bwMode="auto">
            <a:xfrm>
              <a:off x="10966452" y="1106489"/>
              <a:ext cx="315913" cy="234950"/>
            </a:xfrm>
            <a:custGeom>
              <a:avLst/>
              <a:gdLst>
                <a:gd name="T0" fmla="*/ 0 w 199"/>
                <a:gd name="T1" fmla="*/ 0 h 148"/>
                <a:gd name="T2" fmla="*/ 0 w 199"/>
                <a:gd name="T3" fmla="*/ 0 h 148"/>
                <a:gd name="T4" fmla="*/ 150 w 199"/>
                <a:gd name="T5" fmla="*/ 148 h 148"/>
                <a:gd name="T6" fmla="*/ 199 w 199"/>
                <a:gd name="T7" fmla="*/ 98 h 148"/>
                <a:gd name="T8" fmla="*/ 149 w 199"/>
                <a:gd name="T9" fmla="*/ 0 h 148"/>
                <a:gd name="T10" fmla="*/ 0 w 199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148">
                  <a:moveTo>
                    <a:pt x="0" y="0"/>
                  </a:moveTo>
                  <a:lnTo>
                    <a:pt x="0" y="0"/>
                  </a:lnTo>
                  <a:lnTo>
                    <a:pt x="150" y="148"/>
                  </a:lnTo>
                  <a:lnTo>
                    <a:pt x="199" y="98"/>
                  </a:lnTo>
                  <a:lnTo>
                    <a:pt x="1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9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354"/>
            <p:cNvSpPr>
              <a:spLocks/>
            </p:cNvSpPr>
            <p:nvPr/>
          </p:nvSpPr>
          <p:spPr bwMode="auto">
            <a:xfrm>
              <a:off x="10966452" y="1106489"/>
              <a:ext cx="315913" cy="234950"/>
            </a:xfrm>
            <a:custGeom>
              <a:avLst/>
              <a:gdLst>
                <a:gd name="T0" fmla="*/ 0 w 199"/>
                <a:gd name="T1" fmla="*/ 0 h 148"/>
                <a:gd name="T2" fmla="*/ 0 w 199"/>
                <a:gd name="T3" fmla="*/ 0 h 148"/>
                <a:gd name="T4" fmla="*/ 150 w 199"/>
                <a:gd name="T5" fmla="*/ 148 h 148"/>
                <a:gd name="T6" fmla="*/ 199 w 199"/>
                <a:gd name="T7" fmla="*/ 98 h 148"/>
                <a:gd name="T8" fmla="*/ 149 w 199"/>
                <a:gd name="T9" fmla="*/ 0 h 148"/>
                <a:gd name="T10" fmla="*/ 0 w 199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148">
                  <a:moveTo>
                    <a:pt x="0" y="0"/>
                  </a:moveTo>
                  <a:lnTo>
                    <a:pt x="0" y="0"/>
                  </a:lnTo>
                  <a:lnTo>
                    <a:pt x="150" y="148"/>
                  </a:lnTo>
                  <a:lnTo>
                    <a:pt x="199" y="98"/>
                  </a:lnTo>
                  <a:lnTo>
                    <a:pt x="14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355"/>
            <p:cNvSpPr>
              <a:spLocks/>
            </p:cNvSpPr>
            <p:nvPr/>
          </p:nvSpPr>
          <p:spPr bwMode="auto">
            <a:xfrm>
              <a:off x="11204577" y="1262064"/>
              <a:ext cx="117475" cy="80963"/>
            </a:xfrm>
            <a:custGeom>
              <a:avLst/>
              <a:gdLst>
                <a:gd name="T0" fmla="*/ 49 w 74"/>
                <a:gd name="T1" fmla="*/ 0 h 51"/>
                <a:gd name="T2" fmla="*/ 0 w 74"/>
                <a:gd name="T3" fmla="*/ 50 h 51"/>
                <a:gd name="T4" fmla="*/ 74 w 74"/>
                <a:gd name="T5" fmla="*/ 51 h 51"/>
                <a:gd name="T6" fmla="*/ 49 w 74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51">
                  <a:moveTo>
                    <a:pt x="49" y="0"/>
                  </a:moveTo>
                  <a:lnTo>
                    <a:pt x="0" y="50"/>
                  </a:lnTo>
                  <a:lnTo>
                    <a:pt x="74" y="5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3D9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356"/>
            <p:cNvSpPr>
              <a:spLocks/>
            </p:cNvSpPr>
            <p:nvPr/>
          </p:nvSpPr>
          <p:spPr bwMode="auto">
            <a:xfrm>
              <a:off x="11204577" y="1262064"/>
              <a:ext cx="117475" cy="80963"/>
            </a:xfrm>
            <a:custGeom>
              <a:avLst/>
              <a:gdLst>
                <a:gd name="T0" fmla="*/ 49 w 74"/>
                <a:gd name="T1" fmla="*/ 0 h 51"/>
                <a:gd name="T2" fmla="*/ 0 w 74"/>
                <a:gd name="T3" fmla="*/ 50 h 51"/>
                <a:gd name="T4" fmla="*/ 74 w 74"/>
                <a:gd name="T5" fmla="*/ 51 h 51"/>
                <a:gd name="T6" fmla="*/ 49 w 74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51">
                  <a:moveTo>
                    <a:pt x="49" y="0"/>
                  </a:moveTo>
                  <a:lnTo>
                    <a:pt x="0" y="50"/>
                  </a:lnTo>
                  <a:lnTo>
                    <a:pt x="74" y="51"/>
                  </a:lnTo>
                  <a:lnTo>
                    <a:pt x="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357"/>
            <p:cNvSpPr>
              <a:spLocks/>
            </p:cNvSpPr>
            <p:nvPr/>
          </p:nvSpPr>
          <p:spPr bwMode="auto">
            <a:xfrm>
              <a:off x="11469689" y="904876"/>
              <a:ext cx="334963" cy="333375"/>
            </a:xfrm>
            <a:custGeom>
              <a:avLst/>
              <a:gdLst>
                <a:gd name="T0" fmla="*/ 96 w 191"/>
                <a:gd name="T1" fmla="*/ 0 h 190"/>
                <a:gd name="T2" fmla="*/ 99 w 191"/>
                <a:gd name="T3" fmla="*/ 58 h 190"/>
                <a:gd name="T4" fmla="*/ 132 w 191"/>
                <a:gd name="T5" fmla="*/ 91 h 190"/>
                <a:gd name="T6" fmla="*/ 191 w 191"/>
                <a:gd name="T7" fmla="*/ 95 h 190"/>
                <a:gd name="T8" fmla="*/ 132 w 191"/>
                <a:gd name="T9" fmla="*/ 99 h 190"/>
                <a:gd name="T10" fmla="*/ 99 w 191"/>
                <a:gd name="T11" fmla="*/ 132 h 190"/>
                <a:gd name="T12" fmla="*/ 96 w 191"/>
                <a:gd name="T13" fmla="*/ 190 h 190"/>
                <a:gd name="T14" fmla="*/ 92 w 191"/>
                <a:gd name="T15" fmla="*/ 132 h 190"/>
                <a:gd name="T16" fmla="*/ 59 w 191"/>
                <a:gd name="T17" fmla="*/ 99 h 190"/>
                <a:gd name="T18" fmla="*/ 0 w 191"/>
                <a:gd name="T19" fmla="*/ 95 h 190"/>
                <a:gd name="T20" fmla="*/ 59 w 191"/>
                <a:gd name="T21" fmla="*/ 91 h 190"/>
                <a:gd name="T22" fmla="*/ 92 w 191"/>
                <a:gd name="T23" fmla="*/ 58 h 190"/>
                <a:gd name="T24" fmla="*/ 96 w 191"/>
                <a:gd name="T2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0">
                  <a:moveTo>
                    <a:pt x="96" y="0"/>
                  </a:moveTo>
                  <a:cubicBezTo>
                    <a:pt x="99" y="58"/>
                    <a:pt x="99" y="58"/>
                    <a:pt x="99" y="58"/>
                  </a:cubicBezTo>
                  <a:cubicBezTo>
                    <a:pt x="100" y="76"/>
                    <a:pt x="115" y="90"/>
                    <a:pt x="132" y="91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15" y="100"/>
                    <a:pt x="100" y="114"/>
                    <a:pt x="99" y="132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92" y="132"/>
                    <a:pt x="92" y="132"/>
                    <a:pt x="92" y="132"/>
                  </a:cubicBezTo>
                  <a:cubicBezTo>
                    <a:pt x="91" y="114"/>
                    <a:pt x="77" y="100"/>
                    <a:pt x="59" y="99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77" y="90"/>
                    <a:pt x="91" y="76"/>
                    <a:pt x="92" y="58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358"/>
            <p:cNvSpPr>
              <a:spLocks/>
            </p:cNvSpPr>
            <p:nvPr/>
          </p:nvSpPr>
          <p:spPr bwMode="auto">
            <a:xfrm>
              <a:off x="11347452" y="1263651"/>
              <a:ext cx="138113" cy="141288"/>
            </a:xfrm>
            <a:custGeom>
              <a:avLst/>
              <a:gdLst>
                <a:gd name="T0" fmla="*/ 39 w 79"/>
                <a:gd name="T1" fmla="*/ 0 h 80"/>
                <a:gd name="T2" fmla="*/ 41 w 79"/>
                <a:gd name="T3" fmla="*/ 25 h 80"/>
                <a:gd name="T4" fmla="*/ 55 w 79"/>
                <a:gd name="T5" fmla="*/ 38 h 80"/>
                <a:gd name="T6" fmla="*/ 79 w 79"/>
                <a:gd name="T7" fmla="*/ 40 h 80"/>
                <a:gd name="T8" fmla="*/ 55 w 79"/>
                <a:gd name="T9" fmla="*/ 41 h 80"/>
                <a:gd name="T10" fmla="*/ 41 w 79"/>
                <a:gd name="T11" fmla="*/ 55 h 80"/>
                <a:gd name="T12" fmla="*/ 39 w 79"/>
                <a:gd name="T13" fmla="*/ 80 h 80"/>
                <a:gd name="T14" fmla="*/ 38 w 79"/>
                <a:gd name="T15" fmla="*/ 55 h 80"/>
                <a:gd name="T16" fmla="*/ 24 w 79"/>
                <a:gd name="T17" fmla="*/ 41 h 80"/>
                <a:gd name="T18" fmla="*/ 0 w 79"/>
                <a:gd name="T19" fmla="*/ 40 h 80"/>
                <a:gd name="T20" fmla="*/ 24 w 79"/>
                <a:gd name="T21" fmla="*/ 38 h 80"/>
                <a:gd name="T22" fmla="*/ 38 w 79"/>
                <a:gd name="T23" fmla="*/ 25 h 80"/>
                <a:gd name="T24" fmla="*/ 39 w 79"/>
                <a:gd name="T2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80">
                  <a:moveTo>
                    <a:pt x="39" y="0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32"/>
                    <a:pt x="47" y="38"/>
                    <a:pt x="55" y="38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47" y="42"/>
                    <a:pt x="41" y="48"/>
                    <a:pt x="41" y="55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48"/>
                    <a:pt x="32" y="42"/>
                    <a:pt x="24" y="4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32" y="38"/>
                    <a:pt x="38" y="32"/>
                    <a:pt x="38" y="25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078321" y="2777435"/>
            <a:ext cx="375676" cy="633119"/>
            <a:chOff x="8986038" y="3342713"/>
            <a:chExt cx="625475" cy="1054100"/>
          </a:xfrm>
        </p:grpSpPr>
        <p:sp>
          <p:nvSpPr>
            <p:cNvPr id="191" name="Rectangle 45"/>
            <p:cNvSpPr>
              <a:spLocks noChangeArrowheads="1"/>
            </p:cNvSpPr>
            <p:nvPr/>
          </p:nvSpPr>
          <p:spPr bwMode="auto">
            <a:xfrm>
              <a:off x="8986038" y="3342713"/>
              <a:ext cx="625475" cy="1054100"/>
            </a:xfrm>
            <a:prstGeom prst="rect">
              <a:avLst/>
            </a:prstGeom>
            <a:solidFill>
              <a:srgbClr val="000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Rectangle 46"/>
            <p:cNvSpPr>
              <a:spLocks noChangeArrowheads="1"/>
            </p:cNvSpPr>
            <p:nvPr/>
          </p:nvSpPr>
          <p:spPr bwMode="auto">
            <a:xfrm>
              <a:off x="8986038" y="3342713"/>
              <a:ext cx="625475" cy="1054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47"/>
            <p:cNvSpPr>
              <a:spLocks noChangeArrowheads="1"/>
            </p:cNvSpPr>
            <p:nvPr/>
          </p:nvSpPr>
          <p:spPr bwMode="auto">
            <a:xfrm>
              <a:off x="9238451" y="4234888"/>
              <a:ext cx="122238" cy="122238"/>
            </a:xfrm>
            <a:prstGeom prst="ellipse">
              <a:avLst/>
            </a:pr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Oval 48"/>
            <p:cNvSpPr>
              <a:spLocks noChangeArrowheads="1"/>
            </p:cNvSpPr>
            <p:nvPr/>
          </p:nvSpPr>
          <p:spPr bwMode="auto">
            <a:xfrm>
              <a:off x="9262263" y="4257113"/>
              <a:ext cx="74613" cy="76200"/>
            </a:xfrm>
            <a:prstGeom prst="ellipse">
              <a:avLst/>
            </a:prstGeom>
            <a:solidFill>
              <a:srgbClr val="766B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49"/>
            <p:cNvSpPr>
              <a:spLocks noChangeArrowheads="1"/>
            </p:cNvSpPr>
            <p:nvPr/>
          </p:nvSpPr>
          <p:spPr bwMode="auto">
            <a:xfrm>
              <a:off x="9070176" y="3410976"/>
              <a:ext cx="458788" cy="795338"/>
            </a:xfrm>
            <a:prstGeom prst="rect">
              <a:avLst/>
            </a:pr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Rectangle 50"/>
            <p:cNvSpPr>
              <a:spLocks noChangeArrowheads="1"/>
            </p:cNvSpPr>
            <p:nvPr/>
          </p:nvSpPr>
          <p:spPr bwMode="auto">
            <a:xfrm>
              <a:off x="9070176" y="3410976"/>
              <a:ext cx="458788" cy="795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51"/>
            <p:cNvSpPr>
              <a:spLocks/>
            </p:cNvSpPr>
            <p:nvPr/>
          </p:nvSpPr>
          <p:spPr bwMode="auto">
            <a:xfrm>
              <a:off x="9070176" y="3410976"/>
              <a:ext cx="458788" cy="790575"/>
            </a:xfrm>
            <a:custGeom>
              <a:avLst/>
              <a:gdLst>
                <a:gd name="T0" fmla="*/ 289 w 289"/>
                <a:gd name="T1" fmla="*/ 0 h 498"/>
                <a:gd name="T2" fmla="*/ 0 w 289"/>
                <a:gd name="T3" fmla="*/ 0 h 498"/>
                <a:gd name="T4" fmla="*/ 0 w 289"/>
                <a:gd name="T5" fmla="*/ 498 h 498"/>
                <a:gd name="T6" fmla="*/ 289 w 289"/>
                <a:gd name="T7" fmla="*/ 3 h 498"/>
                <a:gd name="T8" fmla="*/ 289 w 289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498">
                  <a:moveTo>
                    <a:pt x="289" y="0"/>
                  </a:moveTo>
                  <a:lnTo>
                    <a:pt x="0" y="0"/>
                  </a:lnTo>
                  <a:lnTo>
                    <a:pt x="0" y="498"/>
                  </a:lnTo>
                  <a:lnTo>
                    <a:pt x="289" y="3"/>
                  </a:lnTo>
                  <a:lnTo>
                    <a:pt x="289" y="0"/>
                  </a:lnTo>
                  <a:close/>
                </a:path>
              </a:pathLst>
            </a:custGeom>
            <a:solidFill>
              <a:srgbClr val="766B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52"/>
            <p:cNvSpPr>
              <a:spLocks/>
            </p:cNvSpPr>
            <p:nvPr/>
          </p:nvSpPr>
          <p:spPr bwMode="auto">
            <a:xfrm>
              <a:off x="9070176" y="3410976"/>
              <a:ext cx="458788" cy="790575"/>
            </a:xfrm>
            <a:custGeom>
              <a:avLst/>
              <a:gdLst>
                <a:gd name="T0" fmla="*/ 289 w 289"/>
                <a:gd name="T1" fmla="*/ 0 h 498"/>
                <a:gd name="T2" fmla="*/ 0 w 289"/>
                <a:gd name="T3" fmla="*/ 0 h 498"/>
                <a:gd name="T4" fmla="*/ 0 w 289"/>
                <a:gd name="T5" fmla="*/ 498 h 498"/>
                <a:gd name="T6" fmla="*/ 289 w 289"/>
                <a:gd name="T7" fmla="*/ 3 h 498"/>
                <a:gd name="T8" fmla="*/ 289 w 289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498">
                  <a:moveTo>
                    <a:pt x="289" y="0"/>
                  </a:moveTo>
                  <a:lnTo>
                    <a:pt x="0" y="0"/>
                  </a:lnTo>
                  <a:lnTo>
                    <a:pt x="0" y="498"/>
                  </a:lnTo>
                  <a:lnTo>
                    <a:pt x="289" y="3"/>
                  </a:lnTo>
                  <a:lnTo>
                    <a:pt x="28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17890" y="4166897"/>
            <a:ext cx="612940" cy="612436"/>
            <a:chOff x="666775" y="2873623"/>
            <a:chExt cx="425450" cy="371475"/>
          </a:xfrm>
        </p:grpSpPr>
        <p:sp>
          <p:nvSpPr>
            <p:cNvPr id="221" name="Freeform 63"/>
            <p:cNvSpPr>
              <a:spLocks/>
            </p:cNvSpPr>
            <p:nvPr/>
          </p:nvSpPr>
          <p:spPr bwMode="auto">
            <a:xfrm>
              <a:off x="727100" y="2873623"/>
              <a:ext cx="225425" cy="82550"/>
            </a:xfrm>
            <a:custGeom>
              <a:avLst/>
              <a:gdLst>
                <a:gd name="T0" fmla="*/ 47 w 142"/>
                <a:gd name="T1" fmla="*/ 0 h 52"/>
                <a:gd name="T2" fmla="*/ 0 w 142"/>
                <a:gd name="T3" fmla="*/ 45 h 52"/>
                <a:gd name="T4" fmla="*/ 125 w 142"/>
                <a:gd name="T5" fmla="*/ 52 h 52"/>
                <a:gd name="T6" fmla="*/ 142 w 142"/>
                <a:gd name="T7" fmla="*/ 38 h 52"/>
                <a:gd name="T8" fmla="*/ 142 w 142"/>
                <a:gd name="T9" fmla="*/ 5 h 52"/>
                <a:gd name="T10" fmla="*/ 47 w 142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52">
                  <a:moveTo>
                    <a:pt x="47" y="0"/>
                  </a:moveTo>
                  <a:lnTo>
                    <a:pt x="0" y="45"/>
                  </a:lnTo>
                  <a:lnTo>
                    <a:pt x="125" y="52"/>
                  </a:lnTo>
                  <a:lnTo>
                    <a:pt x="142" y="38"/>
                  </a:lnTo>
                  <a:lnTo>
                    <a:pt x="142" y="5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64"/>
            <p:cNvSpPr>
              <a:spLocks/>
            </p:cNvSpPr>
            <p:nvPr/>
          </p:nvSpPr>
          <p:spPr bwMode="auto">
            <a:xfrm>
              <a:off x="1057300" y="3068886"/>
              <a:ext cx="34925" cy="44450"/>
            </a:xfrm>
            <a:custGeom>
              <a:avLst/>
              <a:gdLst>
                <a:gd name="T0" fmla="*/ 0 w 22"/>
                <a:gd name="T1" fmla="*/ 0 h 28"/>
                <a:gd name="T2" fmla="*/ 10 w 22"/>
                <a:gd name="T3" fmla="*/ 28 h 28"/>
                <a:gd name="T4" fmla="*/ 22 w 22"/>
                <a:gd name="T5" fmla="*/ 12 h 28"/>
                <a:gd name="T6" fmla="*/ 0 w 2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8">
                  <a:moveTo>
                    <a:pt x="0" y="0"/>
                  </a:moveTo>
                  <a:lnTo>
                    <a:pt x="10" y="28"/>
                  </a:lnTo>
                  <a:lnTo>
                    <a:pt x="22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7A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65"/>
            <p:cNvSpPr>
              <a:spLocks/>
            </p:cNvSpPr>
            <p:nvPr/>
          </p:nvSpPr>
          <p:spPr bwMode="auto">
            <a:xfrm>
              <a:off x="1057300" y="3068886"/>
              <a:ext cx="34925" cy="44450"/>
            </a:xfrm>
            <a:custGeom>
              <a:avLst/>
              <a:gdLst>
                <a:gd name="T0" fmla="*/ 0 w 22"/>
                <a:gd name="T1" fmla="*/ 0 h 28"/>
                <a:gd name="T2" fmla="*/ 10 w 22"/>
                <a:gd name="T3" fmla="*/ 28 h 28"/>
                <a:gd name="T4" fmla="*/ 22 w 22"/>
                <a:gd name="T5" fmla="*/ 12 h 28"/>
                <a:gd name="T6" fmla="*/ 0 w 2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8">
                  <a:moveTo>
                    <a:pt x="0" y="0"/>
                  </a:moveTo>
                  <a:lnTo>
                    <a:pt x="10" y="28"/>
                  </a:lnTo>
                  <a:lnTo>
                    <a:pt x="22" y="1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66"/>
            <p:cNvSpPr>
              <a:spLocks/>
            </p:cNvSpPr>
            <p:nvPr/>
          </p:nvSpPr>
          <p:spPr bwMode="auto">
            <a:xfrm>
              <a:off x="798538" y="2873623"/>
              <a:ext cx="161925" cy="71438"/>
            </a:xfrm>
            <a:custGeom>
              <a:avLst/>
              <a:gdLst>
                <a:gd name="T0" fmla="*/ 4 w 43"/>
                <a:gd name="T1" fmla="*/ 19 h 19"/>
                <a:gd name="T2" fmla="*/ 4 w 43"/>
                <a:gd name="T3" fmla="*/ 4 h 19"/>
                <a:gd name="T4" fmla="*/ 39 w 43"/>
                <a:gd name="T5" fmla="*/ 4 h 19"/>
                <a:gd name="T6" fmla="*/ 39 w 43"/>
                <a:gd name="T7" fmla="*/ 19 h 19"/>
                <a:gd name="T8" fmla="*/ 43 w 43"/>
                <a:gd name="T9" fmla="*/ 19 h 19"/>
                <a:gd name="T10" fmla="*/ 43 w 43"/>
                <a:gd name="T11" fmla="*/ 3 h 19"/>
                <a:gd name="T12" fmla="*/ 41 w 43"/>
                <a:gd name="T13" fmla="*/ 0 h 19"/>
                <a:gd name="T14" fmla="*/ 2 w 43"/>
                <a:gd name="T15" fmla="*/ 0 h 19"/>
                <a:gd name="T16" fmla="*/ 0 w 43"/>
                <a:gd name="T17" fmla="*/ 3 h 19"/>
                <a:gd name="T18" fmla="*/ 0 w 43"/>
                <a:gd name="T19" fmla="*/ 19 h 19"/>
                <a:gd name="T20" fmla="*/ 4 w 43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9">
                  <a:moveTo>
                    <a:pt x="4" y="19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1A1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Rectangle 67"/>
            <p:cNvSpPr>
              <a:spLocks noChangeArrowheads="1"/>
            </p:cNvSpPr>
            <p:nvPr/>
          </p:nvSpPr>
          <p:spPr bwMode="auto">
            <a:xfrm>
              <a:off x="674713" y="2978398"/>
              <a:ext cx="409575" cy="266700"/>
            </a:xfrm>
            <a:prstGeom prst="rect">
              <a:avLst/>
            </a:prstGeom>
            <a:solidFill>
              <a:srgbClr val="484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Rectangle 68"/>
            <p:cNvSpPr>
              <a:spLocks noChangeArrowheads="1"/>
            </p:cNvSpPr>
            <p:nvPr/>
          </p:nvSpPr>
          <p:spPr bwMode="auto">
            <a:xfrm>
              <a:off x="674713" y="2956173"/>
              <a:ext cx="409575" cy="161925"/>
            </a:xfrm>
            <a:prstGeom prst="rect">
              <a:avLst/>
            </a:prstGeom>
            <a:solidFill>
              <a:srgbClr val="1A1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Rectangle 69"/>
            <p:cNvSpPr>
              <a:spLocks noChangeArrowheads="1"/>
            </p:cNvSpPr>
            <p:nvPr/>
          </p:nvSpPr>
          <p:spPr bwMode="auto">
            <a:xfrm>
              <a:off x="666775" y="2926011"/>
              <a:ext cx="425450" cy="161925"/>
            </a:xfrm>
            <a:prstGeom prst="rect">
              <a:avLst/>
            </a:prstGeom>
            <a:solidFill>
              <a:srgbClr val="484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Oval 70"/>
            <p:cNvSpPr>
              <a:spLocks noChangeArrowheads="1"/>
            </p:cNvSpPr>
            <p:nvPr/>
          </p:nvSpPr>
          <p:spPr bwMode="auto">
            <a:xfrm>
              <a:off x="765200" y="3065711"/>
              <a:ext cx="36513" cy="36513"/>
            </a:xfrm>
            <a:prstGeom prst="ellipse">
              <a:avLst/>
            </a:prstGeom>
            <a:solidFill>
              <a:srgbClr val="1A1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Oval 71"/>
            <p:cNvSpPr>
              <a:spLocks noChangeArrowheads="1"/>
            </p:cNvSpPr>
            <p:nvPr/>
          </p:nvSpPr>
          <p:spPr bwMode="auto">
            <a:xfrm>
              <a:off x="944588" y="3065711"/>
              <a:ext cx="41275" cy="36513"/>
            </a:xfrm>
            <a:prstGeom prst="ellipse">
              <a:avLst/>
            </a:prstGeom>
            <a:solidFill>
              <a:srgbClr val="1A1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Oval 72"/>
            <p:cNvSpPr>
              <a:spLocks noChangeArrowheads="1"/>
            </p:cNvSpPr>
            <p:nvPr/>
          </p:nvSpPr>
          <p:spPr bwMode="auto">
            <a:xfrm>
              <a:off x="768375" y="3072061"/>
              <a:ext cx="26988" cy="26988"/>
            </a:xfrm>
            <a:prstGeom prst="ellipse">
              <a:avLst/>
            </a:prstGeom>
            <a:solidFill>
              <a:srgbClr val="FF73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Oval 73"/>
            <p:cNvSpPr>
              <a:spLocks noChangeArrowheads="1"/>
            </p:cNvSpPr>
            <p:nvPr/>
          </p:nvSpPr>
          <p:spPr bwMode="auto">
            <a:xfrm>
              <a:off x="952525" y="3072061"/>
              <a:ext cx="26988" cy="26988"/>
            </a:xfrm>
            <a:prstGeom prst="ellipse">
              <a:avLst/>
            </a:prstGeom>
            <a:solidFill>
              <a:srgbClr val="FF73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2" name="矩形 231"/>
          <p:cNvSpPr/>
          <p:nvPr/>
        </p:nvSpPr>
        <p:spPr>
          <a:xfrm>
            <a:off x="3434408" y="5740092"/>
            <a:ext cx="4677450" cy="881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Please change the text description or style here according to the subject content.</a:t>
            </a:r>
          </a:p>
        </p:txBody>
      </p:sp>
      <p:sp>
        <p:nvSpPr>
          <p:cNvPr id="4" name="矩形 3"/>
          <p:cNvSpPr/>
          <p:nvPr/>
        </p:nvSpPr>
        <p:spPr>
          <a:xfrm>
            <a:off x="2141305" y="2636502"/>
            <a:ext cx="1191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shoes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5267" y="1302195"/>
            <a:ext cx="14093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</a:rPr>
              <a:t>jewelry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88728" y="2764756"/>
            <a:ext cx="2653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Mobile phone</a:t>
            </a:r>
          </a:p>
        </p:txBody>
      </p:sp>
      <p:sp>
        <p:nvSpPr>
          <p:cNvPr id="11" name="矩形 10"/>
          <p:cNvSpPr/>
          <p:nvPr/>
        </p:nvSpPr>
        <p:spPr>
          <a:xfrm>
            <a:off x="8395517" y="4227913"/>
            <a:ext cx="8547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Bag</a:t>
            </a:r>
          </a:p>
        </p:txBody>
      </p:sp>
    </p:spTree>
    <p:extLst>
      <p:ext uri="{BB962C8B-B14F-4D97-AF65-F5344CB8AC3E}">
        <p14:creationId xmlns:p14="http://schemas.microsoft.com/office/powerpoint/2010/main" val="40355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椭圆 141"/>
          <p:cNvSpPr/>
          <p:nvPr/>
        </p:nvSpPr>
        <p:spPr>
          <a:xfrm>
            <a:off x="1639065" y="2598400"/>
            <a:ext cx="4084890" cy="4084890"/>
          </a:xfrm>
          <a:prstGeom prst="ellipse">
            <a:avLst/>
          </a:pr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1" name="椭圆 140"/>
          <p:cNvSpPr/>
          <p:nvPr/>
        </p:nvSpPr>
        <p:spPr>
          <a:xfrm>
            <a:off x="7461515" y="1833975"/>
            <a:ext cx="3320996" cy="3320996"/>
          </a:xfrm>
          <a:prstGeom prst="ellipse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94329" y="-725714"/>
            <a:ext cx="1277257" cy="580571"/>
          </a:xfrm>
          <a:prstGeom prst="rect">
            <a:avLst/>
          </a:pr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71586" y="-725715"/>
            <a:ext cx="1277257" cy="580571"/>
          </a:xfrm>
          <a:prstGeom prst="rect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9815" y="-725715"/>
            <a:ext cx="1277257" cy="580571"/>
          </a:xfrm>
          <a:prstGeom prst="rect">
            <a:avLst/>
          </a:prstGeom>
          <a:solidFill>
            <a:srgbClr val="2D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48843" y="-725716"/>
            <a:ext cx="1277257" cy="580571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V="1">
            <a:off x="-2063" y="5600612"/>
            <a:ext cx="898492" cy="1264942"/>
          </a:xfrm>
          <a:custGeom>
            <a:avLst/>
            <a:gdLst>
              <a:gd name="connsiteX0" fmla="*/ 0 w 1224893"/>
              <a:gd name="connsiteY0" fmla="*/ 0 h 1724467"/>
              <a:gd name="connsiteX1" fmla="*/ 1005562 w 1224893"/>
              <a:gd name="connsiteY1" fmla="*/ 0 h 1724467"/>
              <a:gd name="connsiteX2" fmla="*/ 1041219 w 1224893"/>
              <a:gd name="connsiteY2" fmla="*/ 47684 h 1724467"/>
              <a:gd name="connsiteX3" fmla="*/ 1224893 w 1224893"/>
              <a:gd name="connsiteY3" fmla="*/ 648992 h 1724467"/>
              <a:gd name="connsiteX4" fmla="*/ 149418 w 1224893"/>
              <a:gd name="connsiteY4" fmla="*/ 1724467 h 1724467"/>
              <a:gd name="connsiteX5" fmla="*/ 39457 w 1224893"/>
              <a:gd name="connsiteY5" fmla="*/ 1718914 h 1724467"/>
              <a:gd name="connsiteX6" fmla="*/ 0 w 1224893"/>
              <a:gd name="connsiteY6" fmla="*/ 1712892 h 1724467"/>
              <a:gd name="connsiteX7" fmla="*/ 0 w 1224893"/>
              <a:gd name="connsiteY7" fmla="*/ 0 h 1724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4893" h="1724467">
                <a:moveTo>
                  <a:pt x="0" y="0"/>
                </a:moveTo>
                <a:lnTo>
                  <a:pt x="1005562" y="0"/>
                </a:lnTo>
                <a:lnTo>
                  <a:pt x="1041219" y="47684"/>
                </a:lnTo>
                <a:cubicBezTo>
                  <a:pt x="1157181" y="219331"/>
                  <a:pt x="1224893" y="426254"/>
                  <a:pt x="1224893" y="648992"/>
                </a:cubicBezTo>
                <a:cubicBezTo>
                  <a:pt x="1224893" y="1242960"/>
                  <a:pt x="743386" y="1724467"/>
                  <a:pt x="149418" y="1724467"/>
                </a:cubicBezTo>
                <a:cubicBezTo>
                  <a:pt x="112295" y="1724467"/>
                  <a:pt x="75611" y="1722586"/>
                  <a:pt x="39457" y="1718914"/>
                </a:cubicBezTo>
                <a:lnTo>
                  <a:pt x="0" y="1712892"/>
                </a:lnTo>
                <a:lnTo>
                  <a:pt x="0" y="0"/>
                </a:lnTo>
                <a:close/>
              </a:path>
            </a:pathLst>
          </a:cu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515648" y="341095"/>
            <a:ext cx="745722" cy="745722"/>
          </a:xfrm>
          <a:prstGeom prst="ellipse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182077" y="556420"/>
            <a:ext cx="6333571" cy="921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0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  <a:sym typeface="+mn-lt"/>
              </a:rPr>
              <a:t>payment</a:t>
            </a:r>
          </a:p>
        </p:txBody>
      </p:sp>
      <p:sp>
        <p:nvSpPr>
          <p:cNvPr id="68" name="任意多边形 67"/>
          <p:cNvSpPr/>
          <p:nvPr/>
        </p:nvSpPr>
        <p:spPr>
          <a:xfrm>
            <a:off x="-2064" y="262547"/>
            <a:ext cx="898493" cy="1490283"/>
          </a:xfrm>
          <a:custGeom>
            <a:avLst/>
            <a:gdLst>
              <a:gd name="connsiteX0" fmla="*/ 206071 w 898493"/>
              <a:gd name="connsiteY0" fmla="*/ 0 h 1490283"/>
              <a:gd name="connsiteX1" fmla="*/ 553970 w 898493"/>
              <a:gd name="connsiteY1" fmla="*/ 308568 h 1490283"/>
              <a:gd name="connsiteX2" fmla="*/ 550147 w 898493"/>
              <a:gd name="connsiteY2" fmla="*/ 372995 h 1490283"/>
              <a:gd name="connsiteX3" fmla="*/ 862051 w 898493"/>
              <a:gd name="connsiteY3" fmla="*/ 652020 h 1490283"/>
              <a:gd name="connsiteX4" fmla="*/ 863158 w 898493"/>
              <a:gd name="connsiteY4" fmla="*/ 672615 h 1490283"/>
              <a:gd name="connsiteX5" fmla="*/ 870955 w 898493"/>
              <a:gd name="connsiteY5" fmla="*/ 687020 h 1490283"/>
              <a:gd name="connsiteX6" fmla="*/ 898493 w 898493"/>
              <a:gd name="connsiteY6" fmla="*/ 808720 h 1490283"/>
              <a:gd name="connsiteX7" fmla="*/ 585001 w 898493"/>
              <a:gd name="connsiteY7" fmla="*/ 1117288 h 1490283"/>
              <a:gd name="connsiteX8" fmla="*/ 588824 w 898493"/>
              <a:gd name="connsiteY8" fmla="*/ 1181715 h 1490283"/>
              <a:gd name="connsiteX9" fmla="*/ 240924 w 898493"/>
              <a:gd name="connsiteY9" fmla="*/ 1490283 h 1490283"/>
              <a:gd name="connsiteX10" fmla="*/ 16737 w 898493"/>
              <a:gd name="connsiteY10" fmla="*/ 1418757 h 1490283"/>
              <a:gd name="connsiteX11" fmla="*/ 0 w 898493"/>
              <a:gd name="connsiteY11" fmla="*/ 1403347 h 1490283"/>
              <a:gd name="connsiteX12" fmla="*/ 0 w 898493"/>
              <a:gd name="connsiteY12" fmla="*/ 60969 h 1490283"/>
              <a:gd name="connsiteX13" fmla="*/ 47891 w 898493"/>
              <a:gd name="connsiteY13" fmla="*/ 33061 h 1490283"/>
              <a:gd name="connsiteX14" fmla="*/ 206071 w 898493"/>
              <a:gd name="connsiteY14" fmla="*/ 0 h 1490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98493" h="1490283">
                <a:moveTo>
                  <a:pt x="206071" y="0"/>
                </a:moveTo>
                <a:cubicBezTo>
                  <a:pt x="397224" y="0"/>
                  <a:pt x="553970" y="139025"/>
                  <a:pt x="553970" y="308568"/>
                </a:cubicBezTo>
                <a:cubicBezTo>
                  <a:pt x="553970" y="332304"/>
                  <a:pt x="553970" y="352650"/>
                  <a:pt x="550147" y="372995"/>
                </a:cubicBezTo>
                <a:cubicBezTo>
                  <a:pt x="715018" y="388889"/>
                  <a:pt x="846286" y="506113"/>
                  <a:pt x="862051" y="652020"/>
                </a:cubicBezTo>
                <a:lnTo>
                  <a:pt x="863158" y="672615"/>
                </a:lnTo>
                <a:lnTo>
                  <a:pt x="870955" y="687020"/>
                </a:lnTo>
                <a:cubicBezTo>
                  <a:pt x="888697" y="724373"/>
                  <a:pt x="898493" y="765487"/>
                  <a:pt x="898493" y="808720"/>
                </a:cubicBezTo>
                <a:cubicBezTo>
                  <a:pt x="898493" y="968091"/>
                  <a:pt x="760862" y="1100334"/>
                  <a:pt x="585001" y="1117288"/>
                </a:cubicBezTo>
                <a:cubicBezTo>
                  <a:pt x="588824" y="1137634"/>
                  <a:pt x="588824" y="1157979"/>
                  <a:pt x="588824" y="1181715"/>
                </a:cubicBezTo>
                <a:cubicBezTo>
                  <a:pt x="588824" y="1351258"/>
                  <a:pt x="432078" y="1490283"/>
                  <a:pt x="240924" y="1490283"/>
                </a:cubicBezTo>
                <a:cubicBezTo>
                  <a:pt x="154905" y="1490283"/>
                  <a:pt x="77488" y="1463580"/>
                  <a:pt x="16737" y="1418757"/>
                </a:cubicBezTo>
                <a:lnTo>
                  <a:pt x="0" y="1403347"/>
                </a:lnTo>
                <a:lnTo>
                  <a:pt x="0" y="60969"/>
                </a:lnTo>
                <a:lnTo>
                  <a:pt x="47891" y="33061"/>
                </a:lnTo>
                <a:cubicBezTo>
                  <a:pt x="95201" y="11868"/>
                  <a:pt x="148725" y="0"/>
                  <a:pt x="206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11392249" y="1506860"/>
            <a:ext cx="799751" cy="1476362"/>
          </a:xfrm>
          <a:custGeom>
            <a:avLst/>
            <a:gdLst>
              <a:gd name="connsiteX0" fmla="*/ 738181 w 799751"/>
              <a:gd name="connsiteY0" fmla="*/ 0 h 1476362"/>
              <a:gd name="connsiteX1" fmla="*/ 799751 w 799751"/>
              <a:gd name="connsiteY1" fmla="*/ 3109 h 1476362"/>
              <a:gd name="connsiteX2" fmla="*/ 799751 w 799751"/>
              <a:gd name="connsiteY2" fmla="*/ 1473253 h 1476362"/>
              <a:gd name="connsiteX3" fmla="*/ 738181 w 799751"/>
              <a:gd name="connsiteY3" fmla="*/ 1476362 h 1476362"/>
              <a:gd name="connsiteX4" fmla="*/ 0 w 799751"/>
              <a:gd name="connsiteY4" fmla="*/ 738181 h 1476362"/>
              <a:gd name="connsiteX5" fmla="*/ 738181 w 799751"/>
              <a:gd name="connsiteY5" fmla="*/ 0 h 147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9751" h="1476362">
                <a:moveTo>
                  <a:pt x="738181" y="0"/>
                </a:moveTo>
                <a:lnTo>
                  <a:pt x="799751" y="3109"/>
                </a:lnTo>
                <a:lnTo>
                  <a:pt x="799751" y="1473253"/>
                </a:lnTo>
                <a:lnTo>
                  <a:pt x="738181" y="1476362"/>
                </a:lnTo>
                <a:cubicBezTo>
                  <a:pt x="330495" y="1476362"/>
                  <a:pt x="0" y="1145867"/>
                  <a:pt x="0" y="738181"/>
                </a:cubicBezTo>
                <a:cubicBezTo>
                  <a:pt x="0" y="330495"/>
                  <a:pt x="330495" y="0"/>
                  <a:pt x="738181" y="0"/>
                </a:cubicBezTo>
                <a:close/>
              </a:path>
            </a:pathLst>
          </a:cu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>
            <a:off x="8870687" y="5497379"/>
            <a:ext cx="3321313" cy="1379656"/>
          </a:xfrm>
          <a:custGeom>
            <a:avLst/>
            <a:gdLst>
              <a:gd name="connsiteX0" fmla="*/ 2052782 w 3321313"/>
              <a:gd name="connsiteY0" fmla="*/ 0 h 1379656"/>
              <a:gd name="connsiteX1" fmla="*/ 2696930 w 3321313"/>
              <a:gd name="connsiteY1" fmla="*/ 571325 h 1379656"/>
              <a:gd name="connsiteX2" fmla="*/ 2689852 w 3321313"/>
              <a:gd name="connsiteY2" fmla="*/ 690613 h 1379656"/>
              <a:gd name="connsiteX3" fmla="*/ 3267352 w 3321313"/>
              <a:gd name="connsiteY3" fmla="*/ 1207239 h 1379656"/>
              <a:gd name="connsiteX4" fmla="*/ 3269403 w 3321313"/>
              <a:gd name="connsiteY4" fmla="*/ 1245370 h 1379656"/>
              <a:gd name="connsiteX5" fmla="*/ 3283838 w 3321313"/>
              <a:gd name="connsiteY5" fmla="*/ 1272042 h 1379656"/>
              <a:gd name="connsiteX6" fmla="*/ 3321313 w 3321313"/>
              <a:gd name="connsiteY6" fmla="*/ 1379656 h 1379656"/>
              <a:gd name="connsiteX7" fmla="*/ 13514 w 3321313"/>
              <a:gd name="connsiteY7" fmla="*/ 1379656 h 1379656"/>
              <a:gd name="connsiteX8" fmla="*/ 13176 w 3321313"/>
              <a:gd name="connsiteY8" fmla="*/ 1378687 h 1379656"/>
              <a:gd name="connsiteX9" fmla="*/ 0 w 3321313"/>
              <a:gd name="connsiteY9" fmla="*/ 1261938 h 1379656"/>
              <a:gd name="connsiteX10" fmla="*/ 573363 w 3321313"/>
              <a:gd name="connsiteY10" fmla="*/ 690613 h 1379656"/>
              <a:gd name="connsiteX11" fmla="*/ 1217512 w 3321313"/>
              <a:gd name="connsiteY11" fmla="*/ 156958 h 1379656"/>
              <a:gd name="connsiteX12" fmla="*/ 1536047 w 3321313"/>
              <a:gd name="connsiteY12" fmla="*/ 226019 h 1379656"/>
              <a:gd name="connsiteX13" fmla="*/ 2052782 w 3321313"/>
              <a:gd name="connsiteY13" fmla="*/ 0 h 137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21313" h="1379656">
                <a:moveTo>
                  <a:pt x="2052782" y="0"/>
                </a:moveTo>
                <a:cubicBezTo>
                  <a:pt x="2406710" y="0"/>
                  <a:pt x="2696930" y="257410"/>
                  <a:pt x="2696930" y="571325"/>
                </a:cubicBezTo>
                <a:cubicBezTo>
                  <a:pt x="2696930" y="615273"/>
                  <a:pt x="2696930" y="652943"/>
                  <a:pt x="2689852" y="690613"/>
                </a:cubicBezTo>
                <a:cubicBezTo>
                  <a:pt x="2995115" y="720042"/>
                  <a:pt x="3238164" y="937085"/>
                  <a:pt x="3267352" y="1207239"/>
                </a:cubicBezTo>
                <a:lnTo>
                  <a:pt x="3269403" y="1245370"/>
                </a:lnTo>
                <a:lnTo>
                  <a:pt x="3283838" y="1272042"/>
                </a:lnTo>
                <a:lnTo>
                  <a:pt x="3321313" y="1379656"/>
                </a:lnTo>
                <a:lnTo>
                  <a:pt x="13514" y="1379656"/>
                </a:lnTo>
                <a:lnTo>
                  <a:pt x="13176" y="1378687"/>
                </a:lnTo>
                <a:cubicBezTo>
                  <a:pt x="4535" y="1341005"/>
                  <a:pt x="0" y="1301962"/>
                  <a:pt x="0" y="1261938"/>
                </a:cubicBezTo>
                <a:cubicBezTo>
                  <a:pt x="0" y="966858"/>
                  <a:pt x="254828" y="728283"/>
                  <a:pt x="573363" y="690613"/>
                </a:cubicBezTo>
                <a:cubicBezTo>
                  <a:pt x="594599" y="395533"/>
                  <a:pt x="877741" y="156958"/>
                  <a:pt x="1217512" y="156958"/>
                </a:cubicBezTo>
                <a:cubicBezTo>
                  <a:pt x="1337847" y="156958"/>
                  <a:pt x="1444026" y="182071"/>
                  <a:pt x="1536047" y="226019"/>
                </a:cubicBezTo>
                <a:cubicBezTo>
                  <a:pt x="1656382" y="87896"/>
                  <a:pt x="1840425" y="0"/>
                  <a:pt x="2052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30112" y="2245041"/>
            <a:ext cx="1601335" cy="1254042"/>
            <a:chOff x="1832829" y="2693014"/>
            <a:chExt cx="895613" cy="579024"/>
          </a:xfrm>
        </p:grpSpPr>
        <p:sp>
          <p:nvSpPr>
            <p:cNvPr id="45" name="Freeform 1269"/>
            <p:cNvSpPr>
              <a:spLocks/>
            </p:cNvSpPr>
            <p:nvPr/>
          </p:nvSpPr>
          <p:spPr bwMode="auto">
            <a:xfrm>
              <a:off x="1832829" y="2693014"/>
              <a:ext cx="895613" cy="579024"/>
            </a:xfrm>
            <a:custGeom>
              <a:avLst/>
              <a:gdLst>
                <a:gd name="T0" fmla="*/ 584 w 584"/>
                <a:gd name="T1" fmla="*/ 337 h 377"/>
                <a:gd name="T2" fmla="*/ 544 w 584"/>
                <a:gd name="T3" fmla="*/ 377 h 377"/>
                <a:gd name="T4" fmla="*/ 41 w 584"/>
                <a:gd name="T5" fmla="*/ 377 h 377"/>
                <a:gd name="T6" fmla="*/ 0 w 584"/>
                <a:gd name="T7" fmla="*/ 337 h 377"/>
                <a:gd name="T8" fmla="*/ 0 w 584"/>
                <a:gd name="T9" fmla="*/ 41 h 377"/>
                <a:gd name="T10" fmla="*/ 41 w 584"/>
                <a:gd name="T11" fmla="*/ 0 h 377"/>
                <a:gd name="T12" fmla="*/ 544 w 584"/>
                <a:gd name="T13" fmla="*/ 0 h 377"/>
                <a:gd name="T14" fmla="*/ 584 w 584"/>
                <a:gd name="T15" fmla="*/ 41 h 377"/>
                <a:gd name="T16" fmla="*/ 584 w 584"/>
                <a:gd name="T17" fmla="*/ 33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4" h="377">
                  <a:moveTo>
                    <a:pt x="584" y="337"/>
                  </a:moveTo>
                  <a:cubicBezTo>
                    <a:pt x="584" y="359"/>
                    <a:pt x="566" y="377"/>
                    <a:pt x="544" y="377"/>
                  </a:cubicBezTo>
                  <a:cubicBezTo>
                    <a:pt x="41" y="377"/>
                    <a:pt x="41" y="377"/>
                    <a:pt x="41" y="377"/>
                  </a:cubicBezTo>
                  <a:cubicBezTo>
                    <a:pt x="18" y="377"/>
                    <a:pt x="0" y="359"/>
                    <a:pt x="0" y="3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544" y="0"/>
                    <a:pt x="544" y="0"/>
                    <a:pt x="544" y="0"/>
                  </a:cubicBezTo>
                  <a:cubicBezTo>
                    <a:pt x="566" y="0"/>
                    <a:pt x="584" y="18"/>
                    <a:pt x="584" y="41"/>
                  </a:cubicBezTo>
                  <a:lnTo>
                    <a:pt x="584" y="337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1270"/>
            <p:cNvSpPr>
              <a:spLocks noChangeArrowheads="1"/>
            </p:cNvSpPr>
            <p:nvPr/>
          </p:nvSpPr>
          <p:spPr bwMode="auto">
            <a:xfrm>
              <a:off x="1832829" y="2801321"/>
              <a:ext cx="895613" cy="109696"/>
            </a:xfrm>
            <a:prstGeom prst="rect">
              <a:avLst/>
            </a:prstGeom>
            <a:solidFill>
              <a:srgbClr val="0028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1271"/>
            <p:cNvSpPr>
              <a:spLocks noChangeArrowheads="1"/>
            </p:cNvSpPr>
            <p:nvPr/>
          </p:nvSpPr>
          <p:spPr bwMode="auto">
            <a:xfrm>
              <a:off x="1916142" y="2958227"/>
              <a:ext cx="141632" cy="38879"/>
            </a:xfrm>
            <a:prstGeom prst="rect">
              <a:avLst/>
            </a:prstGeom>
            <a:solidFill>
              <a:srgbClr val="0028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1272"/>
            <p:cNvSpPr>
              <a:spLocks noChangeArrowheads="1"/>
            </p:cNvSpPr>
            <p:nvPr/>
          </p:nvSpPr>
          <p:spPr bwMode="auto">
            <a:xfrm>
              <a:off x="2113316" y="2958227"/>
              <a:ext cx="143021" cy="38879"/>
            </a:xfrm>
            <a:prstGeom prst="rect">
              <a:avLst/>
            </a:prstGeom>
            <a:solidFill>
              <a:srgbClr val="0028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1273"/>
            <p:cNvSpPr>
              <a:spLocks noChangeArrowheads="1"/>
            </p:cNvSpPr>
            <p:nvPr/>
          </p:nvSpPr>
          <p:spPr bwMode="auto">
            <a:xfrm>
              <a:off x="2311878" y="2958227"/>
              <a:ext cx="140244" cy="38879"/>
            </a:xfrm>
            <a:prstGeom prst="rect">
              <a:avLst/>
            </a:prstGeom>
            <a:solidFill>
              <a:srgbClr val="0028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1274"/>
            <p:cNvSpPr>
              <a:spLocks noChangeArrowheads="1"/>
            </p:cNvSpPr>
            <p:nvPr/>
          </p:nvSpPr>
          <p:spPr bwMode="auto">
            <a:xfrm>
              <a:off x="1906423" y="3022100"/>
              <a:ext cx="280486" cy="19440"/>
            </a:xfrm>
            <a:prstGeom prst="rect">
              <a:avLst/>
            </a:prstGeom>
            <a:solidFill>
              <a:srgbClr val="0028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1275"/>
            <p:cNvSpPr>
              <a:spLocks noChangeArrowheads="1"/>
            </p:cNvSpPr>
            <p:nvPr/>
          </p:nvSpPr>
          <p:spPr bwMode="auto">
            <a:xfrm>
              <a:off x="2216068" y="3022100"/>
              <a:ext cx="108307" cy="19440"/>
            </a:xfrm>
            <a:prstGeom prst="rect">
              <a:avLst/>
            </a:prstGeom>
            <a:solidFill>
              <a:srgbClr val="0028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1276"/>
            <p:cNvSpPr>
              <a:spLocks noChangeArrowheads="1"/>
            </p:cNvSpPr>
            <p:nvPr/>
          </p:nvSpPr>
          <p:spPr bwMode="auto">
            <a:xfrm>
              <a:off x="1916142" y="3105413"/>
              <a:ext cx="408233" cy="1055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277"/>
            <p:cNvSpPr>
              <a:spLocks noEditPoints="1"/>
            </p:cNvSpPr>
            <p:nvPr/>
          </p:nvSpPr>
          <p:spPr bwMode="auto">
            <a:xfrm>
              <a:off x="1973073" y="3116521"/>
              <a:ext cx="288818" cy="80536"/>
            </a:xfrm>
            <a:custGeom>
              <a:avLst/>
              <a:gdLst>
                <a:gd name="T0" fmla="*/ 168 w 189"/>
                <a:gd name="T1" fmla="*/ 18 h 52"/>
                <a:gd name="T2" fmla="*/ 140 w 189"/>
                <a:gd name="T3" fmla="*/ 16 h 52"/>
                <a:gd name="T4" fmla="*/ 133 w 189"/>
                <a:gd name="T5" fmla="*/ 16 h 52"/>
                <a:gd name="T6" fmla="*/ 130 w 189"/>
                <a:gd name="T7" fmla="*/ 16 h 52"/>
                <a:gd name="T8" fmla="*/ 129 w 189"/>
                <a:gd name="T9" fmla="*/ 16 h 52"/>
                <a:gd name="T10" fmla="*/ 125 w 189"/>
                <a:gd name="T11" fmla="*/ 16 h 52"/>
                <a:gd name="T12" fmla="*/ 109 w 189"/>
                <a:gd name="T13" fmla="*/ 15 h 52"/>
                <a:gd name="T14" fmla="*/ 107 w 189"/>
                <a:gd name="T15" fmla="*/ 16 h 52"/>
                <a:gd name="T16" fmla="*/ 107 w 189"/>
                <a:gd name="T17" fmla="*/ 19 h 52"/>
                <a:gd name="T18" fmla="*/ 123 w 189"/>
                <a:gd name="T19" fmla="*/ 22 h 52"/>
                <a:gd name="T20" fmla="*/ 124 w 189"/>
                <a:gd name="T21" fmla="*/ 23 h 52"/>
                <a:gd name="T22" fmla="*/ 124 w 189"/>
                <a:gd name="T23" fmla="*/ 24 h 52"/>
                <a:gd name="T24" fmla="*/ 111 w 189"/>
                <a:gd name="T25" fmla="*/ 29 h 52"/>
                <a:gd name="T26" fmla="*/ 95 w 189"/>
                <a:gd name="T27" fmla="*/ 14 h 52"/>
                <a:gd name="T28" fmla="*/ 93 w 189"/>
                <a:gd name="T29" fmla="*/ 9 h 52"/>
                <a:gd name="T30" fmla="*/ 75 w 189"/>
                <a:gd name="T31" fmla="*/ 26 h 52"/>
                <a:gd name="T32" fmla="*/ 65 w 189"/>
                <a:gd name="T33" fmla="*/ 43 h 52"/>
                <a:gd name="T34" fmla="*/ 59 w 189"/>
                <a:gd name="T35" fmla="*/ 44 h 52"/>
                <a:gd name="T36" fmla="*/ 59 w 189"/>
                <a:gd name="T37" fmla="*/ 27 h 52"/>
                <a:gd name="T38" fmla="*/ 69 w 189"/>
                <a:gd name="T39" fmla="*/ 10 h 52"/>
                <a:gd name="T40" fmla="*/ 71 w 189"/>
                <a:gd name="T41" fmla="*/ 13 h 52"/>
                <a:gd name="T42" fmla="*/ 74 w 189"/>
                <a:gd name="T43" fmla="*/ 15 h 52"/>
                <a:gd name="T44" fmla="*/ 77 w 189"/>
                <a:gd name="T45" fmla="*/ 12 h 52"/>
                <a:gd name="T46" fmla="*/ 73 w 189"/>
                <a:gd name="T47" fmla="*/ 4 h 52"/>
                <a:gd name="T48" fmla="*/ 60 w 189"/>
                <a:gd name="T49" fmla="*/ 6 h 52"/>
                <a:gd name="T50" fmla="*/ 42 w 189"/>
                <a:gd name="T51" fmla="*/ 3 h 52"/>
                <a:gd name="T52" fmla="*/ 3 w 189"/>
                <a:gd name="T53" fmla="*/ 40 h 52"/>
                <a:gd name="T54" fmla="*/ 17 w 189"/>
                <a:gd name="T55" fmla="*/ 50 h 52"/>
                <a:gd name="T56" fmla="*/ 25 w 189"/>
                <a:gd name="T57" fmla="*/ 52 h 52"/>
                <a:gd name="T58" fmla="*/ 45 w 189"/>
                <a:gd name="T59" fmla="*/ 48 h 52"/>
                <a:gd name="T60" fmla="*/ 47 w 189"/>
                <a:gd name="T61" fmla="*/ 45 h 52"/>
                <a:gd name="T62" fmla="*/ 44 w 189"/>
                <a:gd name="T63" fmla="*/ 42 h 52"/>
                <a:gd name="T64" fmla="*/ 21 w 189"/>
                <a:gd name="T65" fmla="*/ 44 h 52"/>
                <a:gd name="T66" fmla="*/ 26 w 189"/>
                <a:gd name="T67" fmla="*/ 37 h 52"/>
                <a:gd name="T68" fmla="*/ 59 w 189"/>
                <a:gd name="T69" fmla="*/ 12 h 52"/>
                <a:gd name="T70" fmla="*/ 53 w 189"/>
                <a:gd name="T71" fmla="*/ 25 h 52"/>
                <a:gd name="T72" fmla="*/ 56 w 189"/>
                <a:gd name="T73" fmla="*/ 49 h 52"/>
                <a:gd name="T74" fmla="*/ 70 w 189"/>
                <a:gd name="T75" fmla="*/ 47 h 52"/>
                <a:gd name="T76" fmla="*/ 76 w 189"/>
                <a:gd name="T77" fmla="*/ 43 h 52"/>
                <a:gd name="T78" fmla="*/ 77 w 189"/>
                <a:gd name="T79" fmla="*/ 39 h 52"/>
                <a:gd name="T80" fmla="*/ 74 w 189"/>
                <a:gd name="T81" fmla="*/ 38 h 52"/>
                <a:gd name="T82" fmla="*/ 89 w 189"/>
                <a:gd name="T83" fmla="*/ 17 h 52"/>
                <a:gd name="T84" fmla="*/ 91 w 189"/>
                <a:gd name="T85" fmla="*/ 18 h 52"/>
                <a:gd name="T86" fmla="*/ 105 w 189"/>
                <a:gd name="T87" fmla="*/ 30 h 52"/>
                <a:gd name="T88" fmla="*/ 103 w 189"/>
                <a:gd name="T89" fmla="*/ 32 h 52"/>
                <a:gd name="T90" fmla="*/ 104 w 189"/>
                <a:gd name="T91" fmla="*/ 36 h 52"/>
                <a:gd name="T92" fmla="*/ 113 w 189"/>
                <a:gd name="T93" fmla="*/ 35 h 52"/>
                <a:gd name="T94" fmla="*/ 114 w 189"/>
                <a:gd name="T95" fmla="*/ 35 h 52"/>
                <a:gd name="T96" fmla="*/ 130 w 189"/>
                <a:gd name="T97" fmla="*/ 26 h 52"/>
                <a:gd name="T98" fmla="*/ 130 w 189"/>
                <a:gd name="T99" fmla="*/ 22 h 52"/>
                <a:gd name="T100" fmla="*/ 133 w 189"/>
                <a:gd name="T101" fmla="*/ 22 h 52"/>
                <a:gd name="T102" fmla="*/ 137 w 189"/>
                <a:gd name="T103" fmla="*/ 22 h 52"/>
                <a:gd name="T104" fmla="*/ 135 w 189"/>
                <a:gd name="T105" fmla="*/ 25 h 52"/>
                <a:gd name="T106" fmla="*/ 138 w 189"/>
                <a:gd name="T107" fmla="*/ 28 h 52"/>
                <a:gd name="T108" fmla="*/ 189 w 189"/>
                <a:gd name="T109" fmla="*/ 21 h 52"/>
                <a:gd name="T110" fmla="*/ 168 w 189"/>
                <a:gd name="T111" fmla="*/ 18 h 52"/>
                <a:gd name="T112" fmla="*/ 22 w 189"/>
                <a:gd name="T113" fmla="*/ 33 h 52"/>
                <a:gd name="T114" fmla="*/ 15 w 189"/>
                <a:gd name="T115" fmla="*/ 43 h 52"/>
                <a:gd name="T116" fmla="*/ 9 w 189"/>
                <a:gd name="T117" fmla="*/ 39 h 52"/>
                <a:gd name="T118" fmla="*/ 44 w 189"/>
                <a:gd name="T119" fmla="*/ 9 h 52"/>
                <a:gd name="T120" fmla="*/ 51 w 189"/>
                <a:gd name="T121" fmla="*/ 7 h 52"/>
                <a:gd name="T122" fmla="*/ 54 w 189"/>
                <a:gd name="T123" fmla="*/ 8 h 52"/>
                <a:gd name="T124" fmla="*/ 22 w 189"/>
                <a:gd name="T125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9" h="52">
                  <a:moveTo>
                    <a:pt x="168" y="18"/>
                  </a:moveTo>
                  <a:cubicBezTo>
                    <a:pt x="165" y="17"/>
                    <a:pt x="157" y="17"/>
                    <a:pt x="140" y="16"/>
                  </a:cubicBezTo>
                  <a:cubicBezTo>
                    <a:pt x="138" y="16"/>
                    <a:pt x="136" y="16"/>
                    <a:pt x="133" y="16"/>
                  </a:cubicBezTo>
                  <a:cubicBezTo>
                    <a:pt x="132" y="16"/>
                    <a:pt x="131" y="16"/>
                    <a:pt x="130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27" y="16"/>
                    <a:pt x="126" y="16"/>
                    <a:pt x="125" y="16"/>
                  </a:cubicBezTo>
                  <a:cubicBezTo>
                    <a:pt x="120" y="14"/>
                    <a:pt x="114" y="13"/>
                    <a:pt x="109" y="15"/>
                  </a:cubicBezTo>
                  <a:cubicBezTo>
                    <a:pt x="108" y="15"/>
                    <a:pt x="107" y="16"/>
                    <a:pt x="107" y="16"/>
                  </a:cubicBezTo>
                  <a:cubicBezTo>
                    <a:pt x="107" y="17"/>
                    <a:pt x="107" y="18"/>
                    <a:pt x="107" y="19"/>
                  </a:cubicBezTo>
                  <a:cubicBezTo>
                    <a:pt x="107" y="21"/>
                    <a:pt x="108" y="21"/>
                    <a:pt x="123" y="22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24" y="23"/>
                    <a:pt x="124" y="24"/>
                    <a:pt x="124" y="24"/>
                  </a:cubicBezTo>
                  <a:cubicBezTo>
                    <a:pt x="124" y="25"/>
                    <a:pt x="120" y="28"/>
                    <a:pt x="111" y="29"/>
                  </a:cubicBezTo>
                  <a:cubicBezTo>
                    <a:pt x="107" y="24"/>
                    <a:pt x="99" y="17"/>
                    <a:pt x="95" y="14"/>
                  </a:cubicBezTo>
                  <a:cubicBezTo>
                    <a:pt x="95" y="12"/>
                    <a:pt x="95" y="10"/>
                    <a:pt x="93" y="9"/>
                  </a:cubicBezTo>
                  <a:cubicBezTo>
                    <a:pt x="91" y="8"/>
                    <a:pt x="89" y="6"/>
                    <a:pt x="75" y="26"/>
                  </a:cubicBezTo>
                  <a:cubicBezTo>
                    <a:pt x="68" y="36"/>
                    <a:pt x="66" y="41"/>
                    <a:pt x="65" y="43"/>
                  </a:cubicBezTo>
                  <a:cubicBezTo>
                    <a:pt x="62" y="45"/>
                    <a:pt x="60" y="44"/>
                    <a:pt x="59" y="44"/>
                  </a:cubicBezTo>
                  <a:cubicBezTo>
                    <a:pt x="57" y="43"/>
                    <a:pt x="56" y="36"/>
                    <a:pt x="59" y="27"/>
                  </a:cubicBezTo>
                  <a:cubicBezTo>
                    <a:pt x="62" y="17"/>
                    <a:pt x="67" y="10"/>
                    <a:pt x="69" y="10"/>
                  </a:cubicBezTo>
                  <a:cubicBezTo>
                    <a:pt x="69" y="10"/>
                    <a:pt x="70" y="11"/>
                    <a:pt x="71" y="13"/>
                  </a:cubicBezTo>
                  <a:cubicBezTo>
                    <a:pt x="72" y="14"/>
                    <a:pt x="73" y="15"/>
                    <a:pt x="74" y="15"/>
                  </a:cubicBezTo>
                  <a:cubicBezTo>
                    <a:pt x="75" y="14"/>
                    <a:pt x="76" y="13"/>
                    <a:pt x="77" y="12"/>
                  </a:cubicBezTo>
                  <a:cubicBezTo>
                    <a:pt x="78" y="7"/>
                    <a:pt x="75" y="5"/>
                    <a:pt x="73" y="4"/>
                  </a:cubicBezTo>
                  <a:cubicBezTo>
                    <a:pt x="70" y="2"/>
                    <a:pt x="65" y="3"/>
                    <a:pt x="60" y="6"/>
                  </a:cubicBezTo>
                  <a:cubicBezTo>
                    <a:pt x="58" y="3"/>
                    <a:pt x="53" y="0"/>
                    <a:pt x="42" y="3"/>
                  </a:cubicBezTo>
                  <a:cubicBezTo>
                    <a:pt x="25" y="8"/>
                    <a:pt x="0" y="28"/>
                    <a:pt x="3" y="40"/>
                  </a:cubicBezTo>
                  <a:cubicBezTo>
                    <a:pt x="4" y="45"/>
                    <a:pt x="9" y="49"/>
                    <a:pt x="17" y="50"/>
                  </a:cubicBezTo>
                  <a:cubicBezTo>
                    <a:pt x="19" y="51"/>
                    <a:pt x="21" y="52"/>
                    <a:pt x="25" y="52"/>
                  </a:cubicBezTo>
                  <a:cubicBezTo>
                    <a:pt x="30" y="52"/>
                    <a:pt x="37" y="51"/>
                    <a:pt x="45" y="48"/>
                  </a:cubicBezTo>
                  <a:cubicBezTo>
                    <a:pt x="47" y="48"/>
                    <a:pt x="48" y="46"/>
                    <a:pt x="47" y="45"/>
                  </a:cubicBezTo>
                  <a:cubicBezTo>
                    <a:pt x="47" y="43"/>
                    <a:pt x="46" y="42"/>
                    <a:pt x="44" y="42"/>
                  </a:cubicBezTo>
                  <a:cubicBezTo>
                    <a:pt x="34" y="44"/>
                    <a:pt x="27" y="44"/>
                    <a:pt x="21" y="44"/>
                  </a:cubicBezTo>
                  <a:cubicBezTo>
                    <a:pt x="22" y="43"/>
                    <a:pt x="23" y="40"/>
                    <a:pt x="26" y="37"/>
                  </a:cubicBezTo>
                  <a:cubicBezTo>
                    <a:pt x="35" y="27"/>
                    <a:pt x="48" y="17"/>
                    <a:pt x="59" y="12"/>
                  </a:cubicBezTo>
                  <a:cubicBezTo>
                    <a:pt x="56" y="17"/>
                    <a:pt x="54" y="22"/>
                    <a:pt x="53" y="25"/>
                  </a:cubicBezTo>
                  <a:cubicBezTo>
                    <a:pt x="52" y="31"/>
                    <a:pt x="49" y="44"/>
                    <a:pt x="56" y="49"/>
                  </a:cubicBezTo>
                  <a:cubicBezTo>
                    <a:pt x="60" y="51"/>
                    <a:pt x="64" y="51"/>
                    <a:pt x="70" y="47"/>
                  </a:cubicBezTo>
                  <a:cubicBezTo>
                    <a:pt x="72" y="47"/>
                    <a:pt x="74" y="45"/>
                    <a:pt x="76" y="43"/>
                  </a:cubicBezTo>
                  <a:cubicBezTo>
                    <a:pt x="77" y="42"/>
                    <a:pt x="78" y="40"/>
                    <a:pt x="77" y="39"/>
                  </a:cubicBezTo>
                  <a:cubicBezTo>
                    <a:pt x="76" y="38"/>
                    <a:pt x="75" y="38"/>
                    <a:pt x="74" y="38"/>
                  </a:cubicBezTo>
                  <a:cubicBezTo>
                    <a:pt x="78" y="32"/>
                    <a:pt x="85" y="22"/>
                    <a:pt x="89" y="17"/>
                  </a:cubicBezTo>
                  <a:cubicBezTo>
                    <a:pt x="90" y="18"/>
                    <a:pt x="90" y="18"/>
                    <a:pt x="91" y="18"/>
                  </a:cubicBezTo>
                  <a:cubicBezTo>
                    <a:pt x="94" y="21"/>
                    <a:pt x="101" y="26"/>
                    <a:pt x="105" y="30"/>
                  </a:cubicBezTo>
                  <a:cubicBezTo>
                    <a:pt x="104" y="30"/>
                    <a:pt x="103" y="31"/>
                    <a:pt x="103" y="32"/>
                  </a:cubicBezTo>
                  <a:cubicBezTo>
                    <a:pt x="103" y="34"/>
                    <a:pt x="103" y="35"/>
                    <a:pt x="104" y="36"/>
                  </a:cubicBezTo>
                  <a:cubicBezTo>
                    <a:pt x="107" y="37"/>
                    <a:pt x="112" y="39"/>
                    <a:pt x="113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23" y="33"/>
                    <a:pt x="128" y="30"/>
                    <a:pt x="130" y="26"/>
                  </a:cubicBezTo>
                  <a:cubicBezTo>
                    <a:pt x="130" y="25"/>
                    <a:pt x="130" y="23"/>
                    <a:pt x="130" y="22"/>
                  </a:cubicBezTo>
                  <a:cubicBezTo>
                    <a:pt x="131" y="22"/>
                    <a:pt x="132" y="22"/>
                    <a:pt x="133" y="22"/>
                  </a:cubicBezTo>
                  <a:cubicBezTo>
                    <a:pt x="134" y="22"/>
                    <a:pt x="135" y="22"/>
                    <a:pt x="137" y="22"/>
                  </a:cubicBezTo>
                  <a:cubicBezTo>
                    <a:pt x="136" y="23"/>
                    <a:pt x="135" y="24"/>
                    <a:pt x="135" y="25"/>
                  </a:cubicBezTo>
                  <a:cubicBezTo>
                    <a:pt x="136" y="27"/>
                    <a:pt x="137" y="28"/>
                    <a:pt x="138" y="28"/>
                  </a:cubicBezTo>
                  <a:cubicBezTo>
                    <a:pt x="189" y="25"/>
                    <a:pt x="189" y="25"/>
                    <a:pt x="189" y="21"/>
                  </a:cubicBezTo>
                  <a:cubicBezTo>
                    <a:pt x="189" y="18"/>
                    <a:pt x="189" y="18"/>
                    <a:pt x="168" y="18"/>
                  </a:cubicBezTo>
                  <a:close/>
                  <a:moveTo>
                    <a:pt x="22" y="33"/>
                  </a:moveTo>
                  <a:cubicBezTo>
                    <a:pt x="18" y="37"/>
                    <a:pt x="16" y="40"/>
                    <a:pt x="15" y="43"/>
                  </a:cubicBezTo>
                  <a:cubicBezTo>
                    <a:pt x="11" y="42"/>
                    <a:pt x="9" y="41"/>
                    <a:pt x="9" y="39"/>
                  </a:cubicBezTo>
                  <a:cubicBezTo>
                    <a:pt x="7" y="32"/>
                    <a:pt x="27" y="14"/>
                    <a:pt x="44" y="9"/>
                  </a:cubicBezTo>
                  <a:cubicBezTo>
                    <a:pt x="46" y="8"/>
                    <a:pt x="48" y="7"/>
                    <a:pt x="51" y="7"/>
                  </a:cubicBezTo>
                  <a:cubicBezTo>
                    <a:pt x="52" y="7"/>
                    <a:pt x="53" y="8"/>
                    <a:pt x="54" y="8"/>
                  </a:cubicBezTo>
                  <a:cubicBezTo>
                    <a:pt x="42" y="14"/>
                    <a:pt x="28" y="25"/>
                    <a:pt x="22" y="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78"/>
            <p:cNvSpPr>
              <a:spLocks/>
            </p:cNvSpPr>
            <p:nvPr/>
          </p:nvSpPr>
          <p:spPr bwMode="auto">
            <a:xfrm>
              <a:off x="2467395" y="3065144"/>
              <a:ext cx="83313" cy="161071"/>
            </a:xfrm>
            <a:custGeom>
              <a:avLst/>
              <a:gdLst>
                <a:gd name="T0" fmla="*/ 12 w 54"/>
                <a:gd name="T1" fmla="*/ 0 h 105"/>
                <a:gd name="T2" fmla="*/ 0 w 54"/>
                <a:gd name="T3" fmla="*/ 11 h 105"/>
                <a:gd name="T4" fmla="*/ 0 w 54"/>
                <a:gd name="T5" fmla="*/ 93 h 105"/>
                <a:gd name="T6" fmla="*/ 12 w 54"/>
                <a:gd name="T7" fmla="*/ 105 h 105"/>
                <a:gd name="T8" fmla="*/ 54 w 54"/>
                <a:gd name="T9" fmla="*/ 105 h 105"/>
                <a:gd name="T10" fmla="*/ 54 w 54"/>
                <a:gd name="T11" fmla="*/ 0 h 105"/>
                <a:gd name="T12" fmla="*/ 12 w 54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05">
                  <a:moveTo>
                    <a:pt x="12" y="0"/>
                  </a:moveTo>
                  <a:cubicBezTo>
                    <a:pt x="6" y="0"/>
                    <a:pt x="0" y="5"/>
                    <a:pt x="0" y="1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0"/>
                    <a:pt x="6" y="105"/>
                    <a:pt x="12" y="105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4" y="0"/>
                    <a:pt x="54" y="0"/>
                    <a:pt x="54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E72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279"/>
            <p:cNvSpPr>
              <a:spLocks/>
            </p:cNvSpPr>
            <p:nvPr/>
          </p:nvSpPr>
          <p:spPr bwMode="auto">
            <a:xfrm>
              <a:off x="2550708" y="3065144"/>
              <a:ext cx="81925" cy="161071"/>
            </a:xfrm>
            <a:custGeom>
              <a:avLst/>
              <a:gdLst>
                <a:gd name="T0" fmla="*/ 42 w 53"/>
                <a:gd name="T1" fmla="*/ 0 h 105"/>
                <a:gd name="T2" fmla="*/ 0 w 53"/>
                <a:gd name="T3" fmla="*/ 0 h 105"/>
                <a:gd name="T4" fmla="*/ 0 w 53"/>
                <a:gd name="T5" fmla="*/ 105 h 105"/>
                <a:gd name="T6" fmla="*/ 42 w 53"/>
                <a:gd name="T7" fmla="*/ 105 h 105"/>
                <a:gd name="T8" fmla="*/ 53 w 53"/>
                <a:gd name="T9" fmla="*/ 93 h 105"/>
                <a:gd name="T10" fmla="*/ 53 w 53"/>
                <a:gd name="T11" fmla="*/ 11 h 105"/>
                <a:gd name="T12" fmla="*/ 42 w 53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05">
                  <a:moveTo>
                    <a:pt x="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8" y="105"/>
                    <a:pt x="53" y="100"/>
                    <a:pt x="53" y="93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5"/>
                    <a:pt x="48" y="0"/>
                    <a:pt x="42" y="0"/>
                  </a:cubicBezTo>
                  <a:close/>
                </a:path>
              </a:pathLst>
            </a:custGeom>
            <a:solidFill>
              <a:srgbClr val="C42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" name="矩形 79"/>
          <p:cNvSpPr/>
          <p:nvPr/>
        </p:nvSpPr>
        <p:spPr>
          <a:xfrm>
            <a:off x="2339182" y="3529823"/>
            <a:ext cx="27957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cs typeface="+mn-ea"/>
                <a:sym typeface="+mn-lt"/>
              </a:rPr>
              <a:t>7,300</a:t>
            </a: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RMB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121353" y="4468016"/>
            <a:ext cx="31203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Please modify the text description or style of this paragraph according to the content of the theme. 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766806" y="2357771"/>
            <a:ext cx="27957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cs typeface="+mn-ea"/>
                <a:sym typeface="+mn-lt"/>
              </a:rPr>
              <a:t>6,300</a:t>
            </a: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RMB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6333693" y="1776416"/>
            <a:ext cx="1402194" cy="1563366"/>
            <a:chOff x="10048876" y="3052763"/>
            <a:chExt cx="828675" cy="923925"/>
          </a:xfrm>
        </p:grpSpPr>
        <p:sp>
          <p:nvSpPr>
            <p:cNvPr id="89" name="Freeform 472"/>
            <p:cNvSpPr>
              <a:spLocks/>
            </p:cNvSpPr>
            <p:nvPr/>
          </p:nvSpPr>
          <p:spPr bwMode="auto">
            <a:xfrm>
              <a:off x="10048876" y="3052763"/>
              <a:ext cx="828675" cy="923925"/>
            </a:xfrm>
            <a:custGeom>
              <a:avLst/>
              <a:gdLst>
                <a:gd name="T0" fmla="*/ 242 w 242"/>
                <a:gd name="T1" fmla="*/ 243 h 270"/>
                <a:gd name="T2" fmla="*/ 215 w 242"/>
                <a:gd name="T3" fmla="*/ 270 h 270"/>
                <a:gd name="T4" fmla="*/ 27 w 242"/>
                <a:gd name="T5" fmla="*/ 270 h 270"/>
                <a:gd name="T6" fmla="*/ 0 w 242"/>
                <a:gd name="T7" fmla="*/ 243 h 270"/>
                <a:gd name="T8" fmla="*/ 0 w 242"/>
                <a:gd name="T9" fmla="*/ 27 h 270"/>
                <a:gd name="T10" fmla="*/ 27 w 242"/>
                <a:gd name="T11" fmla="*/ 0 h 270"/>
                <a:gd name="T12" fmla="*/ 215 w 242"/>
                <a:gd name="T13" fmla="*/ 0 h 270"/>
                <a:gd name="T14" fmla="*/ 242 w 242"/>
                <a:gd name="T15" fmla="*/ 27 h 270"/>
                <a:gd name="T16" fmla="*/ 242 w 242"/>
                <a:gd name="T17" fmla="*/ 243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270">
                  <a:moveTo>
                    <a:pt x="242" y="243"/>
                  </a:moveTo>
                  <a:cubicBezTo>
                    <a:pt x="242" y="258"/>
                    <a:pt x="230" y="270"/>
                    <a:pt x="215" y="270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12" y="270"/>
                    <a:pt x="0" y="258"/>
                    <a:pt x="0" y="2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30" y="0"/>
                    <a:pt x="242" y="12"/>
                    <a:pt x="242" y="27"/>
                  </a:cubicBezTo>
                  <a:cubicBezTo>
                    <a:pt x="242" y="243"/>
                    <a:pt x="242" y="243"/>
                    <a:pt x="242" y="243"/>
                  </a:cubicBezTo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473"/>
            <p:cNvSpPr>
              <a:spLocks noChangeArrowheads="1"/>
            </p:cNvSpPr>
            <p:nvPr/>
          </p:nvSpPr>
          <p:spPr bwMode="auto">
            <a:xfrm>
              <a:off x="10167938" y="3165476"/>
              <a:ext cx="590550" cy="153988"/>
            </a:xfrm>
            <a:prstGeom prst="rect">
              <a:avLst/>
            </a:prstGeom>
            <a:solidFill>
              <a:srgbClr val="4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474"/>
            <p:cNvSpPr>
              <a:spLocks noChangeArrowheads="1"/>
            </p:cNvSpPr>
            <p:nvPr/>
          </p:nvSpPr>
          <p:spPr bwMode="auto">
            <a:xfrm>
              <a:off x="10167938" y="3165476"/>
              <a:ext cx="590550" cy="15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475"/>
            <p:cNvSpPr>
              <a:spLocks noChangeArrowheads="1"/>
            </p:cNvSpPr>
            <p:nvPr/>
          </p:nvSpPr>
          <p:spPr bwMode="auto">
            <a:xfrm>
              <a:off x="10167938" y="3429001"/>
              <a:ext cx="123825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476"/>
            <p:cNvSpPr>
              <a:spLocks noChangeArrowheads="1"/>
            </p:cNvSpPr>
            <p:nvPr/>
          </p:nvSpPr>
          <p:spPr bwMode="auto">
            <a:xfrm>
              <a:off x="10167938" y="3429001"/>
              <a:ext cx="123825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477"/>
            <p:cNvSpPr>
              <a:spLocks noChangeArrowheads="1"/>
            </p:cNvSpPr>
            <p:nvPr/>
          </p:nvSpPr>
          <p:spPr bwMode="auto">
            <a:xfrm>
              <a:off x="10323513" y="3429001"/>
              <a:ext cx="122238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478"/>
            <p:cNvSpPr>
              <a:spLocks noChangeArrowheads="1"/>
            </p:cNvSpPr>
            <p:nvPr/>
          </p:nvSpPr>
          <p:spPr bwMode="auto">
            <a:xfrm>
              <a:off x="10323513" y="3429001"/>
              <a:ext cx="122238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479"/>
            <p:cNvSpPr>
              <a:spLocks noChangeArrowheads="1"/>
            </p:cNvSpPr>
            <p:nvPr/>
          </p:nvSpPr>
          <p:spPr bwMode="auto">
            <a:xfrm>
              <a:off x="10477501" y="3429001"/>
              <a:ext cx="127000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480"/>
            <p:cNvSpPr>
              <a:spLocks noChangeArrowheads="1"/>
            </p:cNvSpPr>
            <p:nvPr/>
          </p:nvSpPr>
          <p:spPr bwMode="auto">
            <a:xfrm>
              <a:off x="10477501" y="3429001"/>
              <a:ext cx="127000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481"/>
            <p:cNvSpPr>
              <a:spLocks noChangeArrowheads="1"/>
            </p:cNvSpPr>
            <p:nvPr/>
          </p:nvSpPr>
          <p:spPr bwMode="auto">
            <a:xfrm>
              <a:off x="10634663" y="3429001"/>
              <a:ext cx="123825" cy="123825"/>
            </a:xfrm>
            <a:prstGeom prst="rect">
              <a:avLst/>
            </a:prstGeom>
            <a:solidFill>
              <a:srgbClr val="4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482"/>
            <p:cNvSpPr>
              <a:spLocks noChangeArrowheads="1"/>
            </p:cNvSpPr>
            <p:nvPr/>
          </p:nvSpPr>
          <p:spPr bwMode="auto">
            <a:xfrm>
              <a:off x="10634663" y="3429001"/>
              <a:ext cx="123825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483"/>
            <p:cNvSpPr>
              <a:spLocks noChangeArrowheads="1"/>
            </p:cNvSpPr>
            <p:nvPr/>
          </p:nvSpPr>
          <p:spPr bwMode="auto">
            <a:xfrm>
              <a:off x="10167938" y="3582988"/>
              <a:ext cx="123825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484"/>
            <p:cNvSpPr>
              <a:spLocks noChangeArrowheads="1"/>
            </p:cNvSpPr>
            <p:nvPr/>
          </p:nvSpPr>
          <p:spPr bwMode="auto">
            <a:xfrm>
              <a:off x="10167938" y="3582988"/>
              <a:ext cx="123825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485"/>
            <p:cNvSpPr>
              <a:spLocks noChangeArrowheads="1"/>
            </p:cNvSpPr>
            <p:nvPr/>
          </p:nvSpPr>
          <p:spPr bwMode="auto">
            <a:xfrm>
              <a:off x="10323513" y="3582988"/>
              <a:ext cx="122238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486"/>
            <p:cNvSpPr>
              <a:spLocks noChangeArrowheads="1"/>
            </p:cNvSpPr>
            <p:nvPr/>
          </p:nvSpPr>
          <p:spPr bwMode="auto">
            <a:xfrm>
              <a:off x="10323513" y="3582988"/>
              <a:ext cx="122238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487"/>
            <p:cNvSpPr>
              <a:spLocks noChangeArrowheads="1"/>
            </p:cNvSpPr>
            <p:nvPr/>
          </p:nvSpPr>
          <p:spPr bwMode="auto">
            <a:xfrm>
              <a:off x="10477501" y="3582988"/>
              <a:ext cx="127000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488"/>
            <p:cNvSpPr>
              <a:spLocks noChangeArrowheads="1"/>
            </p:cNvSpPr>
            <p:nvPr/>
          </p:nvSpPr>
          <p:spPr bwMode="auto">
            <a:xfrm>
              <a:off x="10477501" y="3582988"/>
              <a:ext cx="127000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489"/>
            <p:cNvSpPr>
              <a:spLocks noChangeArrowheads="1"/>
            </p:cNvSpPr>
            <p:nvPr/>
          </p:nvSpPr>
          <p:spPr bwMode="auto">
            <a:xfrm>
              <a:off x="10167938" y="3736976"/>
              <a:ext cx="123825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490"/>
            <p:cNvSpPr>
              <a:spLocks noChangeArrowheads="1"/>
            </p:cNvSpPr>
            <p:nvPr/>
          </p:nvSpPr>
          <p:spPr bwMode="auto">
            <a:xfrm>
              <a:off x="10167938" y="3736976"/>
              <a:ext cx="123825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491"/>
            <p:cNvSpPr>
              <a:spLocks noChangeArrowheads="1"/>
            </p:cNvSpPr>
            <p:nvPr/>
          </p:nvSpPr>
          <p:spPr bwMode="auto">
            <a:xfrm>
              <a:off x="10323513" y="3736976"/>
              <a:ext cx="122238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492"/>
            <p:cNvSpPr>
              <a:spLocks noChangeArrowheads="1"/>
            </p:cNvSpPr>
            <p:nvPr/>
          </p:nvSpPr>
          <p:spPr bwMode="auto">
            <a:xfrm>
              <a:off x="10323513" y="3736976"/>
              <a:ext cx="122238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493"/>
            <p:cNvSpPr>
              <a:spLocks noChangeArrowheads="1"/>
            </p:cNvSpPr>
            <p:nvPr/>
          </p:nvSpPr>
          <p:spPr bwMode="auto">
            <a:xfrm>
              <a:off x="10477501" y="3736976"/>
              <a:ext cx="127000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494"/>
            <p:cNvSpPr>
              <a:spLocks noChangeArrowheads="1"/>
            </p:cNvSpPr>
            <p:nvPr/>
          </p:nvSpPr>
          <p:spPr bwMode="auto">
            <a:xfrm>
              <a:off x="10477501" y="3736976"/>
              <a:ext cx="127000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Rectangle 495"/>
            <p:cNvSpPr>
              <a:spLocks noChangeArrowheads="1"/>
            </p:cNvSpPr>
            <p:nvPr/>
          </p:nvSpPr>
          <p:spPr bwMode="auto">
            <a:xfrm>
              <a:off x="10634663" y="3582988"/>
              <a:ext cx="123825" cy="277813"/>
            </a:xfrm>
            <a:prstGeom prst="rect">
              <a:avLst/>
            </a:prstGeom>
            <a:solidFill>
              <a:srgbClr val="FE6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496"/>
            <p:cNvSpPr>
              <a:spLocks noChangeArrowheads="1"/>
            </p:cNvSpPr>
            <p:nvPr/>
          </p:nvSpPr>
          <p:spPr bwMode="auto">
            <a:xfrm>
              <a:off x="10634663" y="3582988"/>
              <a:ext cx="123825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97"/>
            <p:cNvSpPr>
              <a:spLocks/>
            </p:cNvSpPr>
            <p:nvPr/>
          </p:nvSpPr>
          <p:spPr bwMode="auto">
            <a:xfrm>
              <a:off x="10167938" y="3429001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7 w 78"/>
                <a:gd name="T3" fmla="*/ 0 h 78"/>
                <a:gd name="T4" fmla="*/ 67 w 78"/>
                <a:gd name="T5" fmla="*/ 65 h 78"/>
                <a:gd name="T6" fmla="*/ 0 w 78"/>
                <a:gd name="T7" fmla="*/ 65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98"/>
            <p:cNvSpPr>
              <a:spLocks/>
            </p:cNvSpPr>
            <p:nvPr/>
          </p:nvSpPr>
          <p:spPr bwMode="auto">
            <a:xfrm>
              <a:off x="10167938" y="3429001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7 w 78"/>
                <a:gd name="T3" fmla="*/ 0 h 78"/>
                <a:gd name="T4" fmla="*/ 67 w 78"/>
                <a:gd name="T5" fmla="*/ 65 h 78"/>
                <a:gd name="T6" fmla="*/ 0 w 78"/>
                <a:gd name="T7" fmla="*/ 65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499"/>
            <p:cNvSpPr>
              <a:spLocks/>
            </p:cNvSpPr>
            <p:nvPr/>
          </p:nvSpPr>
          <p:spPr bwMode="auto">
            <a:xfrm>
              <a:off x="10323513" y="3429001"/>
              <a:ext cx="122238" cy="123825"/>
            </a:xfrm>
            <a:custGeom>
              <a:avLst/>
              <a:gdLst>
                <a:gd name="T0" fmla="*/ 77 w 77"/>
                <a:gd name="T1" fmla="*/ 0 h 78"/>
                <a:gd name="T2" fmla="*/ 67 w 77"/>
                <a:gd name="T3" fmla="*/ 0 h 78"/>
                <a:gd name="T4" fmla="*/ 67 w 77"/>
                <a:gd name="T5" fmla="*/ 65 h 78"/>
                <a:gd name="T6" fmla="*/ 0 w 77"/>
                <a:gd name="T7" fmla="*/ 65 h 78"/>
                <a:gd name="T8" fmla="*/ 0 w 77"/>
                <a:gd name="T9" fmla="*/ 78 h 78"/>
                <a:gd name="T10" fmla="*/ 77 w 77"/>
                <a:gd name="T11" fmla="*/ 78 h 78"/>
                <a:gd name="T12" fmla="*/ 77 w 77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8">
                  <a:moveTo>
                    <a:pt x="77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7" y="7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00"/>
            <p:cNvSpPr>
              <a:spLocks/>
            </p:cNvSpPr>
            <p:nvPr/>
          </p:nvSpPr>
          <p:spPr bwMode="auto">
            <a:xfrm>
              <a:off x="10323513" y="3429001"/>
              <a:ext cx="122238" cy="123825"/>
            </a:xfrm>
            <a:custGeom>
              <a:avLst/>
              <a:gdLst>
                <a:gd name="T0" fmla="*/ 77 w 77"/>
                <a:gd name="T1" fmla="*/ 0 h 78"/>
                <a:gd name="T2" fmla="*/ 67 w 77"/>
                <a:gd name="T3" fmla="*/ 0 h 78"/>
                <a:gd name="T4" fmla="*/ 67 w 77"/>
                <a:gd name="T5" fmla="*/ 65 h 78"/>
                <a:gd name="T6" fmla="*/ 0 w 77"/>
                <a:gd name="T7" fmla="*/ 65 h 78"/>
                <a:gd name="T8" fmla="*/ 0 w 77"/>
                <a:gd name="T9" fmla="*/ 78 h 78"/>
                <a:gd name="T10" fmla="*/ 77 w 77"/>
                <a:gd name="T11" fmla="*/ 78 h 78"/>
                <a:gd name="T12" fmla="*/ 77 w 77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8">
                  <a:moveTo>
                    <a:pt x="77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7" y="78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01"/>
            <p:cNvSpPr>
              <a:spLocks/>
            </p:cNvSpPr>
            <p:nvPr/>
          </p:nvSpPr>
          <p:spPr bwMode="auto">
            <a:xfrm>
              <a:off x="10477501" y="3429001"/>
              <a:ext cx="127000" cy="123825"/>
            </a:xfrm>
            <a:custGeom>
              <a:avLst/>
              <a:gdLst>
                <a:gd name="T0" fmla="*/ 80 w 80"/>
                <a:gd name="T1" fmla="*/ 0 h 78"/>
                <a:gd name="T2" fmla="*/ 67 w 80"/>
                <a:gd name="T3" fmla="*/ 0 h 78"/>
                <a:gd name="T4" fmla="*/ 67 w 80"/>
                <a:gd name="T5" fmla="*/ 65 h 78"/>
                <a:gd name="T6" fmla="*/ 0 w 80"/>
                <a:gd name="T7" fmla="*/ 65 h 78"/>
                <a:gd name="T8" fmla="*/ 0 w 80"/>
                <a:gd name="T9" fmla="*/ 78 h 78"/>
                <a:gd name="T10" fmla="*/ 80 w 80"/>
                <a:gd name="T11" fmla="*/ 78 h 78"/>
                <a:gd name="T12" fmla="*/ 80 w 8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80" y="7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02"/>
            <p:cNvSpPr>
              <a:spLocks/>
            </p:cNvSpPr>
            <p:nvPr/>
          </p:nvSpPr>
          <p:spPr bwMode="auto">
            <a:xfrm>
              <a:off x="10477501" y="3429001"/>
              <a:ext cx="127000" cy="123825"/>
            </a:xfrm>
            <a:custGeom>
              <a:avLst/>
              <a:gdLst>
                <a:gd name="T0" fmla="*/ 80 w 80"/>
                <a:gd name="T1" fmla="*/ 0 h 78"/>
                <a:gd name="T2" fmla="*/ 67 w 80"/>
                <a:gd name="T3" fmla="*/ 0 h 78"/>
                <a:gd name="T4" fmla="*/ 67 w 80"/>
                <a:gd name="T5" fmla="*/ 65 h 78"/>
                <a:gd name="T6" fmla="*/ 0 w 80"/>
                <a:gd name="T7" fmla="*/ 65 h 78"/>
                <a:gd name="T8" fmla="*/ 0 w 80"/>
                <a:gd name="T9" fmla="*/ 78 h 78"/>
                <a:gd name="T10" fmla="*/ 80 w 80"/>
                <a:gd name="T11" fmla="*/ 78 h 78"/>
                <a:gd name="T12" fmla="*/ 80 w 8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80" y="78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03"/>
            <p:cNvSpPr>
              <a:spLocks/>
            </p:cNvSpPr>
            <p:nvPr/>
          </p:nvSpPr>
          <p:spPr bwMode="auto">
            <a:xfrm>
              <a:off x="10634663" y="3429001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5 w 78"/>
                <a:gd name="T3" fmla="*/ 0 h 78"/>
                <a:gd name="T4" fmla="*/ 65 w 78"/>
                <a:gd name="T5" fmla="*/ 65 h 78"/>
                <a:gd name="T6" fmla="*/ 0 w 78"/>
                <a:gd name="T7" fmla="*/ 65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5" y="0"/>
                  </a:lnTo>
                  <a:lnTo>
                    <a:pt x="65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3DB1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04"/>
            <p:cNvSpPr>
              <a:spLocks/>
            </p:cNvSpPr>
            <p:nvPr/>
          </p:nvSpPr>
          <p:spPr bwMode="auto">
            <a:xfrm>
              <a:off x="10634663" y="3429001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5 w 78"/>
                <a:gd name="T3" fmla="*/ 0 h 78"/>
                <a:gd name="T4" fmla="*/ 65 w 78"/>
                <a:gd name="T5" fmla="*/ 65 h 78"/>
                <a:gd name="T6" fmla="*/ 0 w 78"/>
                <a:gd name="T7" fmla="*/ 65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5" y="0"/>
                  </a:lnTo>
                  <a:lnTo>
                    <a:pt x="65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05"/>
            <p:cNvSpPr>
              <a:spLocks/>
            </p:cNvSpPr>
            <p:nvPr/>
          </p:nvSpPr>
          <p:spPr bwMode="auto">
            <a:xfrm>
              <a:off x="10167938" y="3582988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7 w 78"/>
                <a:gd name="T3" fmla="*/ 0 h 78"/>
                <a:gd name="T4" fmla="*/ 67 w 78"/>
                <a:gd name="T5" fmla="*/ 65 h 78"/>
                <a:gd name="T6" fmla="*/ 0 w 78"/>
                <a:gd name="T7" fmla="*/ 65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06"/>
            <p:cNvSpPr>
              <a:spLocks/>
            </p:cNvSpPr>
            <p:nvPr/>
          </p:nvSpPr>
          <p:spPr bwMode="auto">
            <a:xfrm>
              <a:off x="10167938" y="3582988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7 w 78"/>
                <a:gd name="T3" fmla="*/ 0 h 78"/>
                <a:gd name="T4" fmla="*/ 67 w 78"/>
                <a:gd name="T5" fmla="*/ 65 h 78"/>
                <a:gd name="T6" fmla="*/ 0 w 78"/>
                <a:gd name="T7" fmla="*/ 65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07"/>
            <p:cNvSpPr>
              <a:spLocks/>
            </p:cNvSpPr>
            <p:nvPr/>
          </p:nvSpPr>
          <p:spPr bwMode="auto">
            <a:xfrm>
              <a:off x="10323513" y="3582988"/>
              <a:ext cx="122238" cy="123825"/>
            </a:xfrm>
            <a:custGeom>
              <a:avLst/>
              <a:gdLst>
                <a:gd name="T0" fmla="*/ 77 w 77"/>
                <a:gd name="T1" fmla="*/ 0 h 78"/>
                <a:gd name="T2" fmla="*/ 67 w 77"/>
                <a:gd name="T3" fmla="*/ 0 h 78"/>
                <a:gd name="T4" fmla="*/ 67 w 77"/>
                <a:gd name="T5" fmla="*/ 65 h 78"/>
                <a:gd name="T6" fmla="*/ 0 w 77"/>
                <a:gd name="T7" fmla="*/ 65 h 78"/>
                <a:gd name="T8" fmla="*/ 0 w 77"/>
                <a:gd name="T9" fmla="*/ 78 h 78"/>
                <a:gd name="T10" fmla="*/ 77 w 77"/>
                <a:gd name="T11" fmla="*/ 78 h 78"/>
                <a:gd name="T12" fmla="*/ 77 w 77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8">
                  <a:moveTo>
                    <a:pt x="77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7" y="7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08"/>
            <p:cNvSpPr>
              <a:spLocks/>
            </p:cNvSpPr>
            <p:nvPr/>
          </p:nvSpPr>
          <p:spPr bwMode="auto">
            <a:xfrm>
              <a:off x="10323513" y="3582988"/>
              <a:ext cx="122238" cy="123825"/>
            </a:xfrm>
            <a:custGeom>
              <a:avLst/>
              <a:gdLst>
                <a:gd name="T0" fmla="*/ 77 w 77"/>
                <a:gd name="T1" fmla="*/ 0 h 78"/>
                <a:gd name="T2" fmla="*/ 67 w 77"/>
                <a:gd name="T3" fmla="*/ 0 h 78"/>
                <a:gd name="T4" fmla="*/ 67 w 77"/>
                <a:gd name="T5" fmla="*/ 65 h 78"/>
                <a:gd name="T6" fmla="*/ 0 w 77"/>
                <a:gd name="T7" fmla="*/ 65 h 78"/>
                <a:gd name="T8" fmla="*/ 0 w 77"/>
                <a:gd name="T9" fmla="*/ 78 h 78"/>
                <a:gd name="T10" fmla="*/ 77 w 77"/>
                <a:gd name="T11" fmla="*/ 78 h 78"/>
                <a:gd name="T12" fmla="*/ 77 w 77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8">
                  <a:moveTo>
                    <a:pt x="77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77" y="78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09"/>
            <p:cNvSpPr>
              <a:spLocks/>
            </p:cNvSpPr>
            <p:nvPr/>
          </p:nvSpPr>
          <p:spPr bwMode="auto">
            <a:xfrm>
              <a:off x="10477501" y="3582988"/>
              <a:ext cx="127000" cy="123825"/>
            </a:xfrm>
            <a:custGeom>
              <a:avLst/>
              <a:gdLst>
                <a:gd name="T0" fmla="*/ 80 w 80"/>
                <a:gd name="T1" fmla="*/ 0 h 78"/>
                <a:gd name="T2" fmla="*/ 67 w 80"/>
                <a:gd name="T3" fmla="*/ 0 h 78"/>
                <a:gd name="T4" fmla="*/ 67 w 80"/>
                <a:gd name="T5" fmla="*/ 65 h 78"/>
                <a:gd name="T6" fmla="*/ 0 w 80"/>
                <a:gd name="T7" fmla="*/ 65 h 78"/>
                <a:gd name="T8" fmla="*/ 0 w 80"/>
                <a:gd name="T9" fmla="*/ 78 h 78"/>
                <a:gd name="T10" fmla="*/ 80 w 80"/>
                <a:gd name="T11" fmla="*/ 78 h 78"/>
                <a:gd name="T12" fmla="*/ 80 w 8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80" y="7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10"/>
            <p:cNvSpPr>
              <a:spLocks/>
            </p:cNvSpPr>
            <p:nvPr/>
          </p:nvSpPr>
          <p:spPr bwMode="auto">
            <a:xfrm>
              <a:off x="10477501" y="3582988"/>
              <a:ext cx="127000" cy="123825"/>
            </a:xfrm>
            <a:custGeom>
              <a:avLst/>
              <a:gdLst>
                <a:gd name="T0" fmla="*/ 80 w 80"/>
                <a:gd name="T1" fmla="*/ 0 h 78"/>
                <a:gd name="T2" fmla="*/ 67 w 80"/>
                <a:gd name="T3" fmla="*/ 0 h 78"/>
                <a:gd name="T4" fmla="*/ 67 w 80"/>
                <a:gd name="T5" fmla="*/ 65 h 78"/>
                <a:gd name="T6" fmla="*/ 0 w 80"/>
                <a:gd name="T7" fmla="*/ 65 h 78"/>
                <a:gd name="T8" fmla="*/ 0 w 80"/>
                <a:gd name="T9" fmla="*/ 78 h 78"/>
                <a:gd name="T10" fmla="*/ 80 w 80"/>
                <a:gd name="T11" fmla="*/ 78 h 78"/>
                <a:gd name="T12" fmla="*/ 80 w 8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67" y="0"/>
                  </a:lnTo>
                  <a:lnTo>
                    <a:pt x="67" y="65"/>
                  </a:lnTo>
                  <a:lnTo>
                    <a:pt x="0" y="65"/>
                  </a:lnTo>
                  <a:lnTo>
                    <a:pt x="0" y="78"/>
                  </a:lnTo>
                  <a:lnTo>
                    <a:pt x="80" y="78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11"/>
            <p:cNvSpPr>
              <a:spLocks/>
            </p:cNvSpPr>
            <p:nvPr/>
          </p:nvSpPr>
          <p:spPr bwMode="auto">
            <a:xfrm>
              <a:off x="10167938" y="3736976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7 w 78"/>
                <a:gd name="T3" fmla="*/ 0 h 78"/>
                <a:gd name="T4" fmla="*/ 67 w 78"/>
                <a:gd name="T5" fmla="*/ 67 h 78"/>
                <a:gd name="T6" fmla="*/ 0 w 78"/>
                <a:gd name="T7" fmla="*/ 67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7" y="0"/>
                  </a:lnTo>
                  <a:lnTo>
                    <a:pt x="67" y="67"/>
                  </a:lnTo>
                  <a:lnTo>
                    <a:pt x="0" y="67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12"/>
            <p:cNvSpPr>
              <a:spLocks/>
            </p:cNvSpPr>
            <p:nvPr/>
          </p:nvSpPr>
          <p:spPr bwMode="auto">
            <a:xfrm>
              <a:off x="10167938" y="3736976"/>
              <a:ext cx="123825" cy="123825"/>
            </a:xfrm>
            <a:custGeom>
              <a:avLst/>
              <a:gdLst>
                <a:gd name="T0" fmla="*/ 78 w 78"/>
                <a:gd name="T1" fmla="*/ 0 h 78"/>
                <a:gd name="T2" fmla="*/ 67 w 78"/>
                <a:gd name="T3" fmla="*/ 0 h 78"/>
                <a:gd name="T4" fmla="*/ 67 w 78"/>
                <a:gd name="T5" fmla="*/ 67 h 78"/>
                <a:gd name="T6" fmla="*/ 0 w 78"/>
                <a:gd name="T7" fmla="*/ 67 h 78"/>
                <a:gd name="T8" fmla="*/ 0 w 78"/>
                <a:gd name="T9" fmla="*/ 78 h 78"/>
                <a:gd name="T10" fmla="*/ 78 w 78"/>
                <a:gd name="T11" fmla="*/ 78 h 78"/>
                <a:gd name="T12" fmla="*/ 78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lnTo>
                    <a:pt x="67" y="0"/>
                  </a:lnTo>
                  <a:lnTo>
                    <a:pt x="67" y="67"/>
                  </a:lnTo>
                  <a:lnTo>
                    <a:pt x="0" y="67"/>
                  </a:lnTo>
                  <a:lnTo>
                    <a:pt x="0" y="78"/>
                  </a:lnTo>
                  <a:lnTo>
                    <a:pt x="78" y="78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13"/>
            <p:cNvSpPr>
              <a:spLocks/>
            </p:cNvSpPr>
            <p:nvPr/>
          </p:nvSpPr>
          <p:spPr bwMode="auto">
            <a:xfrm>
              <a:off x="10323513" y="3736976"/>
              <a:ext cx="122238" cy="123825"/>
            </a:xfrm>
            <a:custGeom>
              <a:avLst/>
              <a:gdLst>
                <a:gd name="T0" fmla="*/ 77 w 77"/>
                <a:gd name="T1" fmla="*/ 0 h 78"/>
                <a:gd name="T2" fmla="*/ 67 w 77"/>
                <a:gd name="T3" fmla="*/ 0 h 78"/>
                <a:gd name="T4" fmla="*/ 67 w 77"/>
                <a:gd name="T5" fmla="*/ 67 h 78"/>
                <a:gd name="T6" fmla="*/ 0 w 77"/>
                <a:gd name="T7" fmla="*/ 67 h 78"/>
                <a:gd name="T8" fmla="*/ 0 w 77"/>
                <a:gd name="T9" fmla="*/ 78 h 78"/>
                <a:gd name="T10" fmla="*/ 77 w 77"/>
                <a:gd name="T11" fmla="*/ 78 h 78"/>
                <a:gd name="T12" fmla="*/ 77 w 77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8">
                  <a:moveTo>
                    <a:pt x="77" y="0"/>
                  </a:moveTo>
                  <a:lnTo>
                    <a:pt x="67" y="0"/>
                  </a:lnTo>
                  <a:lnTo>
                    <a:pt x="67" y="67"/>
                  </a:lnTo>
                  <a:lnTo>
                    <a:pt x="0" y="67"/>
                  </a:lnTo>
                  <a:lnTo>
                    <a:pt x="0" y="78"/>
                  </a:lnTo>
                  <a:lnTo>
                    <a:pt x="77" y="7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14"/>
            <p:cNvSpPr>
              <a:spLocks/>
            </p:cNvSpPr>
            <p:nvPr/>
          </p:nvSpPr>
          <p:spPr bwMode="auto">
            <a:xfrm>
              <a:off x="10323513" y="3736976"/>
              <a:ext cx="122238" cy="123825"/>
            </a:xfrm>
            <a:custGeom>
              <a:avLst/>
              <a:gdLst>
                <a:gd name="T0" fmla="*/ 77 w 77"/>
                <a:gd name="T1" fmla="*/ 0 h 78"/>
                <a:gd name="T2" fmla="*/ 67 w 77"/>
                <a:gd name="T3" fmla="*/ 0 h 78"/>
                <a:gd name="T4" fmla="*/ 67 w 77"/>
                <a:gd name="T5" fmla="*/ 67 h 78"/>
                <a:gd name="T6" fmla="*/ 0 w 77"/>
                <a:gd name="T7" fmla="*/ 67 h 78"/>
                <a:gd name="T8" fmla="*/ 0 w 77"/>
                <a:gd name="T9" fmla="*/ 78 h 78"/>
                <a:gd name="T10" fmla="*/ 77 w 77"/>
                <a:gd name="T11" fmla="*/ 78 h 78"/>
                <a:gd name="T12" fmla="*/ 77 w 77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8">
                  <a:moveTo>
                    <a:pt x="77" y="0"/>
                  </a:moveTo>
                  <a:lnTo>
                    <a:pt x="67" y="0"/>
                  </a:lnTo>
                  <a:lnTo>
                    <a:pt x="67" y="67"/>
                  </a:lnTo>
                  <a:lnTo>
                    <a:pt x="0" y="67"/>
                  </a:lnTo>
                  <a:lnTo>
                    <a:pt x="0" y="78"/>
                  </a:lnTo>
                  <a:lnTo>
                    <a:pt x="77" y="78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15"/>
            <p:cNvSpPr>
              <a:spLocks/>
            </p:cNvSpPr>
            <p:nvPr/>
          </p:nvSpPr>
          <p:spPr bwMode="auto">
            <a:xfrm>
              <a:off x="10477501" y="3736976"/>
              <a:ext cx="127000" cy="123825"/>
            </a:xfrm>
            <a:custGeom>
              <a:avLst/>
              <a:gdLst>
                <a:gd name="T0" fmla="*/ 80 w 80"/>
                <a:gd name="T1" fmla="*/ 0 h 78"/>
                <a:gd name="T2" fmla="*/ 67 w 80"/>
                <a:gd name="T3" fmla="*/ 0 h 78"/>
                <a:gd name="T4" fmla="*/ 67 w 80"/>
                <a:gd name="T5" fmla="*/ 67 h 78"/>
                <a:gd name="T6" fmla="*/ 0 w 80"/>
                <a:gd name="T7" fmla="*/ 67 h 78"/>
                <a:gd name="T8" fmla="*/ 0 w 80"/>
                <a:gd name="T9" fmla="*/ 78 h 78"/>
                <a:gd name="T10" fmla="*/ 80 w 80"/>
                <a:gd name="T11" fmla="*/ 78 h 78"/>
                <a:gd name="T12" fmla="*/ 80 w 8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67" y="0"/>
                  </a:lnTo>
                  <a:lnTo>
                    <a:pt x="67" y="67"/>
                  </a:lnTo>
                  <a:lnTo>
                    <a:pt x="0" y="67"/>
                  </a:lnTo>
                  <a:lnTo>
                    <a:pt x="0" y="78"/>
                  </a:lnTo>
                  <a:lnTo>
                    <a:pt x="80" y="78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16"/>
            <p:cNvSpPr>
              <a:spLocks/>
            </p:cNvSpPr>
            <p:nvPr/>
          </p:nvSpPr>
          <p:spPr bwMode="auto">
            <a:xfrm>
              <a:off x="10477501" y="3736976"/>
              <a:ext cx="127000" cy="123825"/>
            </a:xfrm>
            <a:custGeom>
              <a:avLst/>
              <a:gdLst>
                <a:gd name="T0" fmla="*/ 80 w 80"/>
                <a:gd name="T1" fmla="*/ 0 h 78"/>
                <a:gd name="T2" fmla="*/ 67 w 80"/>
                <a:gd name="T3" fmla="*/ 0 h 78"/>
                <a:gd name="T4" fmla="*/ 67 w 80"/>
                <a:gd name="T5" fmla="*/ 67 h 78"/>
                <a:gd name="T6" fmla="*/ 0 w 80"/>
                <a:gd name="T7" fmla="*/ 67 h 78"/>
                <a:gd name="T8" fmla="*/ 0 w 80"/>
                <a:gd name="T9" fmla="*/ 78 h 78"/>
                <a:gd name="T10" fmla="*/ 80 w 80"/>
                <a:gd name="T11" fmla="*/ 78 h 78"/>
                <a:gd name="T12" fmla="*/ 80 w 8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67" y="0"/>
                  </a:lnTo>
                  <a:lnTo>
                    <a:pt x="67" y="67"/>
                  </a:lnTo>
                  <a:lnTo>
                    <a:pt x="0" y="67"/>
                  </a:lnTo>
                  <a:lnTo>
                    <a:pt x="0" y="78"/>
                  </a:lnTo>
                  <a:lnTo>
                    <a:pt x="80" y="78"/>
                  </a:lnTo>
                  <a:lnTo>
                    <a:pt x="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17"/>
            <p:cNvSpPr>
              <a:spLocks/>
            </p:cNvSpPr>
            <p:nvPr/>
          </p:nvSpPr>
          <p:spPr bwMode="auto">
            <a:xfrm>
              <a:off x="10634663" y="3582988"/>
              <a:ext cx="123825" cy="277813"/>
            </a:xfrm>
            <a:custGeom>
              <a:avLst/>
              <a:gdLst>
                <a:gd name="T0" fmla="*/ 78 w 78"/>
                <a:gd name="T1" fmla="*/ 0 h 175"/>
                <a:gd name="T2" fmla="*/ 65 w 78"/>
                <a:gd name="T3" fmla="*/ 0 h 175"/>
                <a:gd name="T4" fmla="*/ 65 w 78"/>
                <a:gd name="T5" fmla="*/ 164 h 175"/>
                <a:gd name="T6" fmla="*/ 0 w 78"/>
                <a:gd name="T7" fmla="*/ 164 h 175"/>
                <a:gd name="T8" fmla="*/ 0 w 78"/>
                <a:gd name="T9" fmla="*/ 175 h 175"/>
                <a:gd name="T10" fmla="*/ 78 w 78"/>
                <a:gd name="T11" fmla="*/ 175 h 175"/>
                <a:gd name="T12" fmla="*/ 78 w 78"/>
                <a:gd name="T1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75">
                  <a:moveTo>
                    <a:pt x="78" y="0"/>
                  </a:moveTo>
                  <a:lnTo>
                    <a:pt x="65" y="0"/>
                  </a:lnTo>
                  <a:lnTo>
                    <a:pt x="65" y="164"/>
                  </a:lnTo>
                  <a:lnTo>
                    <a:pt x="0" y="164"/>
                  </a:lnTo>
                  <a:lnTo>
                    <a:pt x="0" y="175"/>
                  </a:lnTo>
                  <a:lnTo>
                    <a:pt x="78" y="175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05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18"/>
            <p:cNvSpPr>
              <a:spLocks/>
            </p:cNvSpPr>
            <p:nvPr/>
          </p:nvSpPr>
          <p:spPr bwMode="auto">
            <a:xfrm>
              <a:off x="10634663" y="3582988"/>
              <a:ext cx="123825" cy="277813"/>
            </a:xfrm>
            <a:custGeom>
              <a:avLst/>
              <a:gdLst>
                <a:gd name="T0" fmla="*/ 78 w 78"/>
                <a:gd name="T1" fmla="*/ 0 h 175"/>
                <a:gd name="T2" fmla="*/ 65 w 78"/>
                <a:gd name="T3" fmla="*/ 0 h 175"/>
                <a:gd name="T4" fmla="*/ 65 w 78"/>
                <a:gd name="T5" fmla="*/ 164 h 175"/>
                <a:gd name="T6" fmla="*/ 0 w 78"/>
                <a:gd name="T7" fmla="*/ 164 h 175"/>
                <a:gd name="T8" fmla="*/ 0 w 78"/>
                <a:gd name="T9" fmla="*/ 175 h 175"/>
                <a:gd name="T10" fmla="*/ 78 w 78"/>
                <a:gd name="T11" fmla="*/ 175 h 175"/>
                <a:gd name="T12" fmla="*/ 78 w 78"/>
                <a:gd name="T1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75">
                  <a:moveTo>
                    <a:pt x="78" y="0"/>
                  </a:moveTo>
                  <a:lnTo>
                    <a:pt x="65" y="0"/>
                  </a:lnTo>
                  <a:lnTo>
                    <a:pt x="65" y="164"/>
                  </a:lnTo>
                  <a:lnTo>
                    <a:pt x="0" y="164"/>
                  </a:lnTo>
                  <a:lnTo>
                    <a:pt x="0" y="175"/>
                  </a:lnTo>
                  <a:lnTo>
                    <a:pt x="78" y="175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19"/>
            <p:cNvSpPr>
              <a:spLocks/>
            </p:cNvSpPr>
            <p:nvPr/>
          </p:nvSpPr>
          <p:spPr bwMode="auto">
            <a:xfrm>
              <a:off x="10336213" y="3165476"/>
              <a:ext cx="260350" cy="153988"/>
            </a:xfrm>
            <a:custGeom>
              <a:avLst/>
              <a:gdLst>
                <a:gd name="T0" fmla="*/ 164 w 164"/>
                <a:gd name="T1" fmla="*/ 0 h 97"/>
                <a:gd name="T2" fmla="*/ 93 w 164"/>
                <a:gd name="T3" fmla="*/ 0 h 97"/>
                <a:gd name="T4" fmla="*/ 0 w 164"/>
                <a:gd name="T5" fmla="*/ 97 h 97"/>
                <a:gd name="T6" fmla="*/ 74 w 164"/>
                <a:gd name="T7" fmla="*/ 97 h 97"/>
                <a:gd name="T8" fmla="*/ 164 w 164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97">
                  <a:moveTo>
                    <a:pt x="164" y="0"/>
                  </a:moveTo>
                  <a:lnTo>
                    <a:pt x="93" y="0"/>
                  </a:lnTo>
                  <a:lnTo>
                    <a:pt x="0" y="97"/>
                  </a:lnTo>
                  <a:lnTo>
                    <a:pt x="74" y="97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81E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20"/>
            <p:cNvSpPr>
              <a:spLocks/>
            </p:cNvSpPr>
            <p:nvPr/>
          </p:nvSpPr>
          <p:spPr bwMode="auto">
            <a:xfrm>
              <a:off x="10336213" y="3165476"/>
              <a:ext cx="260350" cy="153988"/>
            </a:xfrm>
            <a:custGeom>
              <a:avLst/>
              <a:gdLst>
                <a:gd name="T0" fmla="*/ 164 w 164"/>
                <a:gd name="T1" fmla="*/ 0 h 97"/>
                <a:gd name="T2" fmla="*/ 93 w 164"/>
                <a:gd name="T3" fmla="*/ 0 h 97"/>
                <a:gd name="T4" fmla="*/ 0 w 164"/>
                <a:gd name="T5" fmla="*/ 97 h 97"/>
                <a:gd name="T6" fmla="*/ 74 w 164"/>
                <a:gd name="T7" fmla="*/ 97 h 97"/>
                <a:gd name="T8" fmla="*/ 164 w 164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97">
                  <a:moveTo>
                    <a:pt x="164" y="0"/>
                  </a:moveTo>
                  <a:lnTo>
                    <a:pt x="93" y="0"/>
                  </a:lnTo>
                  <a:lnTo>
                    <a:pt x="0" y="97"/>
                  </a:lnTo>
                  <a:lnTo>
                    <a:pt x="74" y="97"/>
                  </a:lnTo>
                  <a:lnTo>
                    <a:pt x="1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21"/>
            <p:cNvSpPr>
              <a:spLocks/>
            </p:cNvSpPr>
            <p:nvPr/>
          </p:nvSpPr>
          <p:spPr bwMode="auto">
            <a:xfrm>
              <a:off x="10212388" y="3165476"/>
              <a:ext cx="203200" cy="153988"/>
            </a:xfrm>
            <a:custGeom>
              <a:avLst/>
              <a:gdLst>
                <a:gd name="T0" fmla="*/ 128 w 128"/>
                <a:gd name="T1" fmla="*/ 0 h 97"/>
                <a:gd name="T2" fmla="*/ 91 w 128"/>
                <a:gd name="T3" fmla="*/ 0 h 97"/>
                <a:gd name="T4" fmla="*/ 0 w 128"/>
                <a:gd name="T5" fmla="*/ 97 h 97"/>
                <a:gd name="T6" fmla="*/ 35 w 128"/>
                <a:gd name="T7" fmla="*/ 97 h 97"/>
                <a:gd name="T8" fmla="*/ 128 w 128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97">
                  <a:moveTo>
                    <a:pt x="128" y="0"/>
                  </a:moveTo>
                  <a:lnTo>
                    <a:pt x="91" y="0"/>
                  </a:lnTo>
                  <a:lnTo>
                    <a:pt x="0" y="97"/>
                  </a:lnTo>
                  <a:lnTo>
                    <a:pt x="35" y="97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81E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22"/>
            <p:cNvSpPr>
              <a:spLocks/>
            </p:cNvSpPr>
            <p:nvPr/>
          </p:nvSpPr>
          <p:spPr bwMode="auto">
            <a:xfrm>
              <a:off x="10212388" y="3165476"/>
              <a:ext cx="203200" cy="153988"/>
            </a:xfrm>
            <a:custGeom>
              <a:avLst/>
              <a:gdLst>
                <a:gd name="T0" fmla="*/ 128 w 128"/>
                <a:gd name="T1" fmla="*/ 0 h 97"/>
                <a:gd name="T2" fmla="*/ 91 w 128"/>
                <a:gd name="T3" fmla="*/ 0 h 97"/>
                <a:gd name="T4" fmla="*/ 0 w 128"/>
                <a:gd name="T5" fmla="*/ 97 h 97"/>
                <a:gd name="T6" fmla="*/ 35 w 128"/>
                <a:gd name="T7" fmla="*/ 97 h 97"/>
                <a:gd name="T8" fmla="*/ 128 w 128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97">
                  <a:moveTo>
                    <a:pt x="128" y="0"/>
                  </a:moveTo>
                  <a:lnTo>
                    <a:pt x="91" y="0"/>
                  </a:lnTo>
                  <a:lnTo>
                    <a:pt x="0" y="97"/>
                  </a:lnTo>
                  <a:lnTo>
                    <a:pt x="35" y="97"/>
                  </a:lnTo>
                  <a:lnTo>
                    <a:pt x="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3" name="矩形 142"/>
          <p:cNvSpPr/>
          <p:nvPr/>
        </p:nvSpPr>
        <p:spPr>
          <a:xfrm>
            <a:off x="7598678" y="3262389"/>
            <a:ext cx="31203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Please modify the text description or style of this paragraph according to the content of the theme. 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4" name="任意多边形 143"/>
          <p:cNvSpPr>
            <a:spLocks/>
          </p:cNvSpPr>
          <p:nvPr/>
        </p:nvSpPr>
        <p:spPr bwMode="auto">
          <a:xfrm flipV="1">
            <a:off x="5248759" y="3843515"/>
            <a:ext cx="1584988" cy="1311456"/>
          </a:xfrm>
          <a:custGeom>
            <a:avLst/>
            <a:gdLst>
              <a:gd name="connsiteX0" fmla="*/ 3903522 w 6341428"/>
              <a:gd name="connsiteY0" fmla="*/ 5247042 h 5247042"/>
              <a:gd name="connsiteX1" fmla="*/ 5128420 w 6341428"/>
              <a:gd name="connsiteY1" fmla="*/ 4160624 h 5247042"/>
              <a:gd name="connsiteX2" fmla="*/ 5114960 w 6341428"/>
              <a:gd name="connsiteY2" fmla="*/ 3933789 h 5247042"/>
              <a:gd name="connsiteX3" fmla="*/ 6213121 w 6341428"/>
              <a:gd name="connsiteY3" fmla="*/ 2951385 h 5247042"/>
              <a:gd name="connsiteX4" fmla="*/ 6217020 w 6341428"/>
              <a:gd name="connsiteY4" fmla="*/ 2878876 h 5247042"/>
              <a:gd name="connsiteX5" fmla="*/ 6244471 w 6341428"/>
              <a:gd name="connsiteY5" fmla="*/ 2828157 h 5247042"/>
              <a:gd name="connsiteX6" fmla="*/ 6341428 w 6341428"/>
              <a:gd name="connsiteY6" fmla="*/ 2399671 h 5247042"/>
              <a:gd name="connsiteX7" fmla="*/ 5237674 w 6341428"/>
              <a:gd name="connsiteY7" fmla="*/ 1313253 h 5247042"/>
              <a:gd name="connsiteX8" fmla="*/ 5251134 w 6341428"/>
              <a:gd name="connsiteY8" fmla="*/ 1086418 h 5247042"/>
              <a:gd name="connsiteX9" fmla="*/ 4026236 w 6341428"/>
              <a:gd name="connsiteY9" fmla="*/ 0 h 5247042"/>
              <a:gd name="connsiteX10" fmla="*/ 3043625 w 6341428"/>
              <a:gd name="connsiteY10" fmla="*/ 429792 h 5247042"/>
              <a:gd name="connsiteX11" fmla="*/ 2437906 w 6341428"/>
              <a:gd name="connsiteY11" fmla="*/ 298467 h 5247042"/>
              <a:gd name="connsiteX12" fmla="*/ 1213008 w 6341428"/>
              <a:gd name="connsiteY12" fmla="*/ 1313253 h 5247042"/>
              <a:gd name="connsiteX13" fmla="*/ 128304 w 6341428"/>
              <a:gd name="connsiteY13" fmla="*/ 2295788 h 5247042"/>
              <a:gd name="connsiteX14" fmla="*/ 124410 w 6341428"/>
              <a:gd name="connsiteY14" fmla="*/ 2368164 h 5247042"/>
              <a:gd name="connsiteX15" fmla="*/ 96957 w 6341428"/>
              <a:gd name="connsiteY15" fmla="*/ 2418885 h 5247042"/>
              <a:gd name="connsiteX16" fmla="*/ 0 w 6341428"/>
              <a:gd name="connsiteY16" fmla="*/ 2847371 h 5247042"/>
              <a:gd name="connsiteX17" fmla="*/ 1090294 w 6341428"/>
              <a:gd name="connsiteY17" fmla="*/ 3933789 h 5247042"/>
              <a:gd name="connsiteX18" fmla="*/ 2315192 w 6341428"/>
              <a:gd name="connsiteY18" fmla="*/ 4948575 h 5247042"/>
              <a:gd name="connsiteX19" fmla="*/ 2920911 w 6341428"/>
              <a:gd name="connsiteY19" fmla="*/ 4817250 h 5247042"/>
              <a:gd name="connsiteX20" fmla="*/ 3903522 w 6341428"/>
              <a:gd name="connsiteY20" fmla="*/ 5247042 h 5247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341428" h="5247042">
                <a:moveTo>
                  <a:pt x="3903522" y="5247042"/>
                </a:moveTo>
                <a:cubicBezTo>
                  <a:pt x="4576543" y="5247042"/>
                  <a:pt x="5128420" y="4757557"/>
                  <a:pt x="5128420" y="4160624"/>
                </a:cubicBezTo>
                <a:cubicBezTo>
                  <a:pt x="5128420" y="4077053"/>
                  <a:pt x="5128420" y="4005421"/>
                  <a:pt x="5114960" y="3933789"/>
                </a:cubicBezTo>
                <a:cubicBezTo>
                  <a:pt x="5695441" y="3877827"/>
                  <a:pt x="6157617" y="3465103"/>
                  <a:pt x="6213121" y="2951385"/>
                </a:cubicBezTo>
                <a:lnTo>
                  <a:pt x="6217020" y="2878876"/>
                </a:lnTo>
                <a:lnTo>
                  <a:pt x="6244471" y="2828157"/>
                </a:lnTo>
                <a:cubicBezTo>
                  <a:pt x="6306936" y="2696645"/>
                  <a:pt x="6341428" y="2551889"/>
                  <a:pt x="6341428" y="2399671"/>
                </a:cubicBezTo>
                <a:cubicBezTo>
                  <a:pt x="6341428" y="1838554"/>
                  <a:pt x="5856853" y="1372946"/>
                  <a:pt x="5237674" y="1313253"/>
                </a:cubicBezTo>
                <a:cubicBezTo>
                  <a:pt x="5251134" y="1241621"/>
                  <a:pt x="5251134" y="1169989"/>
                  <a:pt x="5251134" y="1086418"/>
                </a:cubicBezTo>
                <a:cubicBezTo>
                  <a:pt x="5251134" y="489485"/>
                  <a:pt x="4699257" y="0"/>
                  <a:pt x="4026236" y="0"/>
                </a:cubicBezTo>
                <a:cubicBezTo>
                  <a:pt x="3622423" y="0"/>
                  <a:pt x="3272452" y="167142"/>
                  <a:pt x="3043625" y="429792"/>
                </a:cubicBezTo>
                <a:cubicBezTo>
                  <a:pt x="2868640" y="346221"/>
                  <a:pt x="2666733" y="298467"/>
                  <a:pt x="2437906" y="298467"/>
                </a:cubicBezTo>
                <a:cubicBezTo>
                  <a:pt x="1791806" y="298467"/>
                  <a:pt x="1253389" y="752136"/>
                  <a:pt x="1213008" y="1313253"/>
                </a:cubicBezTo>
                <a:cubicBezTo>
                  <a:pt x="645147" y="1380408"/>
                  <a:pt x="183759" y="1783338"/>
                  <a:pt x="128304" y="2295788"/>
                </a:cubicBezTo>
                <a:lnTo>
                  <a:pt x="124410" y="2368164"/>
                </a:lnTo>
                <a:lnTo>
                  <a:pt x="96957" y="2418885"/>
                </a:lnTo>
                <a:cubicBezTo>
                  <a:pt x="34492" y="2550397"/>
                  <a:pt x="0" y="2695153"/>
                  <a:pt x="0" y="2847371"/>
                </a:cubicBezTo>
                <a:cubicBezTo>
                  <a:pt x="0" y="3408488"/>
                  <a:pt x="484575" y="3862157"/>
                  <a:pt x="1090294" y="3933789"/>
                </a:cubicBezTo>
                <a:cubicBezTo>
                  <a:pt x="1130675" y="4494906"/>
                  <a:pt x="1669092" y="4948575"/>
                  <a:pt x="2315192" y="4948575"/>
                </a:cubicBezTo>
                <a:cubicBezTo>
                  <a:pt x="2544019" y="4948575"/>
                  <a:pt x="2745926" y="4900821"/>
                  <a:pt x="2920911" y="4817250"/>
                </a:cubicBezTo>
                <a:cubicBezTo>
                  <a:pt x="3149738" y="5079901"/>
                  <a:pt x="3499709" y="5247042"/>
                  <a:pt x="3903522" y="52470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40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组合 245"/>
          <p:cNvGrpSpPr/>
          <p:nvPr/>
        </p:nvGrpSpPr>
        <p:grpSpPr>
          <a:xfrm rot="20255776">
            <a:off x="7816426" y="4278100"/>
            <a:ext cx="2497996" cy="2073041"/>
            <a:chOff x="9144000" y="4986338"/>
            <a:chExt cx="1382713" cy="1184275"/>
          </a:xfrm>
        </p:grpSpPr>
        <p:sp>
          <p:nvSpPr>
            <p:cNvPr id="247" name="Freeform 452"/>
            <p:cNvSpPr>
              <a:spLocks/>
            </p:cNvSpPr>
            <p:nvPr/>
          </p:nvSpPr>
          <p:spPr bwMode="auto">
            <a:xfrm>
              <a:off x="9364664" y="4986338"/>
              <a:ext cx="820738" cy="1166813"/>
            </a:xfrm>
            <a:custGeom>
              <a:avLst/>
              <a:gdLst>
                <a:gd name="T0" fmla="*/ 26 w 667"/>
                <a:gd name="T1" fmla="*/ 365 h 949"/>
                <a:gd name="T2" fmla="*/ 108 w 667"/>
                <a:gd name="T3" fmla="*/ 63 h 949"/>
                <a:gd name="T4" fmla="*/ 246 w 667"/>
                <a:gd name="T5" fmla="*/ 74 h 949"/>
                <a:gd name="T6" fmla="*/ 267 w 667"/>
                <a:gd name="T7" fmla="*/ 252 h 949"/>
                <a:gd name="T8" fmla="*/ 327 w 667"/>
                <a:gd name="T9" fmla="*/ 438 h 949"/>
                <a:gd name="T10" fmla="*/ 432 w 667"/>
                <a:gd name="T11" fmla="*/ 318 h 949"/>
                <a:gd name="T12" fmla="*/ 449 w 667"/>
                <a:gd name="T13" fmla="*/ 175 h 949"/>
                <a:gd name="T14" fmla="*/ 519 w 667"/>
                <a:gd name="T15" fmla="*/ 117 h 949"/>
                <a:gd name="T16" fmla="*/ 588 w 667"/>
                <a:gd name="T17" fmla="*/ 168 h 949"/>
                <a:gd name="T18" fmla="*/ 602 w 667"/>
                <a:gd name="T19" fmla="*/ 459 h 949"/>
                <a:gd name="T20" fmla="*/ 488 w 667"/>
                <a:gd name="T21" fmla="*/ 520 h 949"/>
                <a:gd name="T22" fmla="*/ 425 w 667"/>
                <a:gd name="T23" fmla="*/ 518 h 949"/>
                <a:gd name="T24" fmla="*/ 362 w 667"/>
                <a:gd name="T25" fmla="*/ 516 h 949"/>
                <a:gd name="T26" fmla="*/ 274 w 667"/>
                <a:gd name="T27" fmla="*/ 581 h 949"/>
                <a:gd name="T28" fmla="*/ 290 w 667"/>
                <a:gd name="T29" fmla="*/ 647 h 949"/>
                <a:gd name="T30" fmla="*/ 372 w 667"/>
                <a:gd name="T31" fmla="*/ 653 h 949"/>
                <a:gd name="T32" fmla="*/ 537 w 667"/>
                <a:gd name="T33" fmla="*/ 608 h 949"/>
                <a:gd name="T34" fmla="*/ 600 w 667"/>
                <a:gd name="T35" fmla="*/ 644 h 949"/>
                <a:gd name="T36" fmla="*/ 561 w 667"/>
                <a:gd name="T37" fmla="*/ 709 h 949"/>
                <a:gd name="T38" fmla="*/ 476 w 667"/>
                <a:gd name="T39" fmla="*/ 718 h 949"/>
                <a:gd name="T40" fmla="*/ 320 w 667"/>
                <a:gd name="T41" fmla="*/ 766 h 949"/>
                <a:gd name="T42" fmla="*/ 367 w 667"/>
                <a:gd name="T43" fmla="*/ 926 h 949"/>
                <a:gd name="T44" fmla="*/ 486 w 667"/>
                <a:gd name="T45" fmla="*/ 896 h 949"/>
                <a:gd name="T46" fmla="*/ 479 w 667"/>
                <a:gd name="T47" fmla="*/ 894 h 949"/>
                <a:gd name="T48" fmla="*/ 315 w 667"/>
                <a:gd name="T49" fmla="*/ 858 h 949"/>
                <a:gd name="T50" fmla="*/ 345 w 667"/>
                <a:gd name="T51" fmla="*/ 748 h 949"/>
                <a:gd name="T52" fmla="*/ 440 w 667"/>
                <a:gd name="T53" fmla="*/ 724 h 949"/>
                <a:gd name="T54" fmla="*/ 471 w 667"/>
                <a:gd name="T55" fmla="*/ 724 h 949"/>
                <a:gd name="T56" fmla="*/ 600 w 667"/>
                <a:gd name="T57" fmla="*/ 682 h 949"/>
                <a:gd name="T58" fmla="*/ 569 w 667"/>
                <a:gd name="T59" fmla="*/ 609 h 949"/>
                <a:gd name="T60" fmla="*/ 434 w 667"/>
                <a:gd name="T61" fmla="*/ 627 h 949"/>
                <a:gd name="T62" fmla="*/ 305 w 667"/>
                <a:gd name="T63" fmla="*/ 645 h 949"/>
                <a:gd name="T64" fmla="*/ 305 w 667"/>
                <a:gd name="T65" fmla="*/ 547 h 949"/>
                <a:gd name="T66" fmla="*/ 449 w 667"/>
                <a:gd name="T67" fmla="*/ 525 h 949"/>
                <a:gd name="T68" fmla="*/ 554 w 667"/>
                <a:gd name="T69" fmla="*/ 506 h 949"/>
                <a:gd name="T70" fmla="*/ 649 w 667"/>
                <a:gd name="T71" fmla="*/ 314 h 949"/>
                <a:gd name="T72" fmla="*/ 596 w 667"/>
                <a:gd name="T73" fmla="*/ 165 h 949"/>
                <a:gd name="T74" fmla="*/ 504 w 667"/>
                <a:gd name="T75" fmla="*/ 115 h 949"/>
                <a:gd name="T76" fmla="*/ 433 w 667"/>
                <a:gd name="T77" fmla="*/ 204 h 949"/>
                <a:gd name="T78" fmla="*/ 416 w 667"/>
                <a:gd name="T79" fmla="*/ 346 h 949"/>
                <a:gd name="T80" fmla="*/ 352 w 667"/>
                <a:gd name="T81" fmla="*/ 428 h 949"/>
                <a:gd name="T82" fmla="*/ 281 w 667"/>
                <a:gd name="T83" fmla="*/ 387 h 949"/>
                <a:gd name="T84" fmla="*/ 253 w 667"/>
                <a:gd name="T85" fmla="*/ 71 h 949"/>
                <a:gd name="T86" fmla="*/ 62 w 667"/>
                <a:gd name="T87" fmla="*/ 98 h 949"/>
                <a:gd name="T88" fmla="*/ 18 w 667"/>
                <a:gd name="T89" fmla="*/ 367 h 949"/>
                <a:gd name="T90" fmla="*/ 26 w 667"/>
                <a:gd name="T91" fmla="*/ 36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67" h="949">
                  <a:moveTo>
                    <a:pt x="26" y="365"/>
                  </a:moveTo>
                  <a:cubicBezTo>
                    <a:pt x="14" y="256"/>
                    <a:pt x="9" y="134"/>
                    <a:pt x="108" y="63"/>
                  </a:cubicBezTo>
                  <a:cubicBezTo>
                    <a:pt x="152" y="31"/>
                    <a:pt x="210" y="30"/>
                    <a:pt x="246" y="74"/>
                  </a:cubicBezTo>
                  <a:cubicBezTo>
                    <a:pt x="287" y="124"/>
                    <a:pt x="275" y="194"/>
                    <a:pt x="267" y="252"/>
                  </a:cubicBezTo>
                  <a:cubicBezTo>
                    <a:pt x="260" y="302"/>
                    <a:pt x="248" y="433"/>
                    <a:pt x="327" y="438"/>
                  </a:cubicBezTo>
                  <a:cubicBezTo>
                    <a:pt x="386" y="442"/>
                    <a:pt x="422" y="365"/>
                    <a:pt x="432" y="318"/>
                  </a:cubicBezTo>
                  <a:cubicBezTo>
                    <a:pt x="442" y="271"/>
                    <a:pt x="430" y="220"/>
                    <a:pt x="449" y="175"/>
                  </a:cubicBezTo>
                  <a:cubicBezTo>
                    <a:pt x="460" y="149"/>
                    <a:pt x="490" y="120"/>
                    <a:pt x="519" y="117"/>
                  </a:cubicBezTo>
                  <a:cubicBezTo>
                    <a:pt x="549" y="114"/>
                    <a:pt x="574" y="147"/>
                    <a:pt x="588" y="168"/>
                  </a:cubicBezTo>
                  <a:cubicBezTo>
                    <a:pt x="645" y="251"/>
                    <a:pt x="667" y="375"/>
                    <a:pt x="602" y="459"/>
                  </a:cubicBezTo>
                  <a:cubicBezTo>
                    <a:pt x="575" y="494"/>
                    <a:pt x="532" y="515"/>
                    <a:pt x="488" y="520"/>
                  </a:cubicBezTo>
                  <a:cubicBezTo>
                    <a:pt x="467" y="522"/>
                    <a:pt x="446" y="520"/>
                    <a:pt x="425" y="518"/>
                  </a:cubicBezTo>
                  <a:cubicBezTo>
                    <a:pt x="404" y="516"/>
                    <a:pt x="383" y="514"/>
                    <a:pt x="362" y="516"/>
                  </a:cubicBezTo>
                  <a:cubicBezTo>
                    <a:pt x="320" y="521"/>
                    <a:pt x="293" y="545"/>
                    <a:pt x="274" y="581"/>
                  </a:cubicBezTo>
                  <a:cubicBezTo>
                    <a:pt x="261" y="606"/>
                    <a:pt x="263" y="633"/>
                    <a:pt x="290" y="647"/>
                  </a:cubicBezTo>
                  <a:cubicBezTo>
                    <a:pt x="314" y="659"/>
                    <a:pt x="347" y="658"/>
                    <a:pt x="372" y="653"/>
                  </a:cubicBezTo>
                  <a:cubicBezTo>
                    <a:pt x="429" y="643"/>
                    <a:pt x="478" y="603"/>
                    <a:pt x="537" y="608"/>
                  </a:cubicBezTo>
                  <a:cubicBezTo>
                    <a:pt x="561" y="610"/>
                    <a:pt x="590" y="620"/>
                    <a:pt x="600" y="644"/>
                  </a:cubicBezTo>
                  <a:cubicBezTo>
                    <a:pt x="611" y="669"/>
                    <a:pt x="581" y="698"/>
                    <a:pt x="561" y="709"/>
                  </a:cubicBezTo>
                  <a:cubicBezTo>
                    <a:pt x="537" y="722"/>
                    <a:pt x="503" y="718"/>
                    <a:pt x="476" y="718"/>
                  </a:cubicBezTo>
                  <a:cubicBezTo>
                    <a:pt x="422" y="718"/>
                    <a:pt x="353" y="716"/>
                    <a:pt x="320" y="766"/>
                  </a:cubicBezTo>
                  <a:cubicBezTo>
                    <a:pt x="284" y="820"/>
                    <a:pt x="304" y="905"/>
                    <a:pt x="367" y="926"/>
                  </a:cubicBezTo>
                  <a:cubicBezTo>
                    <a:pt x="407" y="940"/>
                    <a:pt x="458" y="928"/>
                    <a:pt x="486" y="896"/>
                  </a:cubicBezTo>
                  <a:cubicBezTo>
                    <a:pt x="489" y="892"/>
                    <a:pt x="481" y="891"/>
                    <a:pt x="479" y="894"/>
                  </a:cubicBezTo>
                  <a:cubicBezTo>
                    <a:pt x="431" y="949"/>
                    <a:pt x="333" y="931"/>
                    <a:pt x="315" y="858"/>
                  </a:cubicBezTo>
                  <a:cubicBezTo>
                    <a:pt x="306" y="821"/>
                    <a:pt x="314" y="773"/>
                    <a:pt x="345" y="748"/>
                  </a:cubicBezTo>
                  <a:cubicBezTo>
                    <a:pt x="371" y="727"/>
                    <a:pt x="408" y="725"/>
                    <a:pt x="440" y="724"/>
                  </a:cubicBezTo>
                  <a:cubicBezTo>
                    <a:pt x="450" y="724"/>
                    <a:pt x="460" y="724"/>
                    <a:pt x="471" y="724"/>
                  </a:cubicBezTo>
                  <a:cubicBezTo>
                    <a:pt x="519" y="725"/>
                    <a:pt x="571" y="726"/>
                    <a:pt x="600" y="682"/>
                  </a:cubicBezTo>
                  <a:cubicBezTo>
                    <a:pt x="622" y="649"/>
                    <a:pt x="603" y="621"/>
                    <a:pt x="569" y="609"/>
                  </a:cubicBezTo>
                  <a:cubicBezTo>
                    <a:pt x="524" y="591"/>
                    <a:pt x="477" y="610"/>
                    <a:pt x="434" y="627"/>
                  </a:cubicBezTo>
                  <a:cubicBezTo>
                    <a:pt x="393" y="643"/>
                    <a:pt x="350" y="658"/>
                    <a:pt x="305" y="645"/>
                  </a:cubicBezTo>
                  <a:cubicBezTo>
                    <a:pt x="253" y="630"/>
                    <a:pt x="279" y="576"/>
                    <a:pt x="305" y="547"/>
                  </a:cubicBezTo>
                  <a:cubicBezTo>
                    <a:pt x="340" y="509"/>
                    <a:pt x="404" y="520"/>
                    <a:pt x="449" y="525"/>
                  </a:cubicBezTo>
                  <a:cubicBezTo>
                    <a:pt x="486" y="528"/>
                    <a:pt x="521" y="522"/>
                    <a:pt x="554" y="506"/>
                  </a:cubicBezTo>
                  <a:cubicBezTo>
                    <a:pt x="626" y="470"/>
                    <a:pt x="655" y="390"/>
                    <a:pt x="649" y="314"/>
                  </a:cubicBezTo>
                  <a:cubicBezTo>
                    <a:pt x="645" y="261"/>
                    <a:pt x="624" y="209"/>
                    <a:pt x="596" y="165"/>
                  </a:cubicBezTo>
                  <a:cubicBezTo>
                    <a:pt x="576" y="133"/>
                    <a:pt x="544" y="103"/>
                    <a:pt x="504" y="115"/>
                  </a:cubicBezTo>
                  <a:cubicBezTo>
                    <a:pt x="466" y="126"/>
                    <a:pt x="439" y="167"/>
                    <a:pt x="433" y="204"/>
                  </a:cubicBezTo>
                  <a:cubicBezTo>
                    <a:pt x="425" y="252"/>
                    <a:pt x="432" y="299"/>
                    <a:pt x="416" y="346"/>
                  </a:cubicBezTo>
                  <a:cubicBezTo>
                    <a:pt x="405" y="379"/>
                    <a:pt x="384" y="413"/>
                    <a:pt x="352" y="428"/>
                  </a:cubicBezTo>
                  <a:cubicBezTo>
                    <a:pt x="317" y="444"/>
                    <a:pt x="292" y="417"/>
                    <a:pt x="281" y="387"/>
                  </a:cubicBezTo>
                  <a:cubicBezTo>
                    <a:pt x="243" y="284"/>
                    <a:pt x="323" y="165"/>
                    <a:pt x="253" y="71"/>
                  </a:cubicBezTo>
                  <a:cubicBezTo>
                    <a:pt x="201" y="0"/>
                    <a:pt x="107" y="42"/>
                    <a:pt x="62" y="98"/>
                  </a:cubicBezTo>
                  <a:cubicBezTo>
                    <a:pt x="0" y="176"/>
                    <a:pt x="8" y="273"/>
                    <a:pt x="18" y="367"/>
                  </a:cubicBezTo>
                  <a:cubicBezTo>
                    <a:pt x="18" y="370"/>
                    <a:pt x="26" y="368"/>
                    <a:pt x="26" y="365"/>
                  </a:cubicBezTo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Oval 453"/>
            <p:cNvSpPr>
              <a:spLocks noChangeArrowheads="1"/>
            </p:cNvSpPr>
            <p:nvPr/>
          </p:nvSpPr>
          <p:spPr bwMode="auto">
            <a:xfrm>
              <a:off x="9144000" y="5370513"/>
              <a:ext cx="487363" cy="800100"/>
            </a:xfrm>
            <a:prstGeom prst="ellipse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454"/>
            <p:cNvSpPr>
              <a:spLocks/>
            </p:cNvSpPr>
            <p:nvPr/>
          </p:nvSpPr>
          <p:spPr bwMode="auto">
            <a:xfrm>
              <a:off x="9388476" y="5370513"/>
              <a:ext cx="242888" cy="436563"/>
            </a:xfrm>
            <a:custGeom>
              <a:avLst/>
              <a:gdLst>
                <a:gd name="T0" fmla="*/ 0 w 198"/>
                <a:gd name="T1" fmla="*/ 0 h 355"/>
                <a:gd name="T2" fmla="*/ 0 w 198"/>
                <a:gd name="T3" fmla="*/ 355 h 355"/>
                <a:gd name="T4" fmla="*/ 198 w 198"/>
                <a:gd name="T5" fmla="*/ 355 h 355"/>
                <a:gd name="T6" fmla="*/ 0 w 198"/>
                <a:gd name="T7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55">
                  <a:moveTo>
                    <a:pt x="0" y="0"/>
                  </a:moveTo>
                  <a:cubicBezTo>
                    <a:pt x="0" y="355"/>
                    <a:pt x="0" y="355"/>
                    <a:pt x="0" y="355"/>
                  </a:cubicBezTo>
                  <a:cubicBezTo>
                    <a:pt x="198" y="355"/>
                    <a:pt x="198" y="355"/>
                    <a:pt x="198" y="355"/>
                  </a:cubicBezTo>
                  <a:cubicBezTo>
                    <a:pt x="197" y="183"/>
                    <a:pt x="109" y="0"/>
                    <a:pt x="0" y="0"/>
                  </a:cubicBezTo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455"/>
            <p:cNvSpPr>
              <a:spLocks/>
            </p:cNvSpPr>
            <p:nvPr/>
          </p:nvSpPr>
          <p:spPr bwMode="auto">
            <a:xfrm>
              <a:off x="9144000" y="5370513"/>
              <a:ext cx="244475" cy="436563"/>
            </a:xfrm>
            <a:custGeom>
              <a:avLst/>
              <a:gdLst>
                <a:gd name="T0" fmla="*/ 0 w 198"/>
                <a:gd name="T1" fmla="*/ 355 h 355"/>
                <a:gd name="T2" fmla="*/ 198 w 198"/>
                <a:gd name="T3" fmla="*/ 355 h 355"/>
                <a:gd name="T4" fmla="*/ 198 w 198"/>
                <a:gd name="T5" fmla="*/ 0 h 355"/>
                <a:gd name="T6" fmla="*/ 0 w 198"/>
                <a:gd name="T7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55">
                  <a:moveTo>
                    <a:pt x="0" y="355"/>
                  </a:moveTo>
                  <a:cubicBezTo>
                    <a:pt x="198" y="355"/>
                    <a:pt x="198" y="355"/>
                    <a:pt x="198" y="355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90" y="0"/>
                    <a:pt x="2" y="183"/>
                    <a:pt x="0" y="355"/>
                  </a:cubicBezTo>
                </a:path>
              </a:pathLst>
            </a:cu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456"/>
            <p:cNvSpPr>
              <a:spLocks/>
            </p:cNvSpPr>
            <p:nvPr/>
          </p:nvSpPr>
          <p:spPr bwMode="auto">
            <a:xfrm>
              <a:off x="9180514" y="5807075"/>
              <a:ext cx="415925" cy="257175"/>
            </a:xfrm>
            <a:custGeom>
              <a:avLst/>
              <a:gdLst>
                <a:gd name="T0" fmla="*/ 339 w 339"/>
                <a:gd name="T1" fmla="*/ 0 h 209"/>
                <a:gd name="T2" fmla="*/ 169 w 339"/>
                <a:gd name="T3" fmla="*/ 0 h 209"/>
                <a:gd name="T4" fmla="*/ 0 w 339"/>
                <a:gd name="T5" fmla="*/ 0 h 209"/>
                <a:gd name="T6" fmla="*/ 169 w 339"/>
                <a:gd name="T7" fmla="*/ 209 h 209"/>
                <a:gd name="T8" fmla="*/ 339 w 339"/>
                <a:gd name="T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209">
                  <a:moveTo>
                    <a:pt x="339" y="0"/>
                  </a:moveTo>
                  <a:cubicBezTo>
                    <a:pt x="169" y="0"/>
                    <a:pt x="169" y="0"/>
                    <a:pt x="16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125"/>
                    <a:pt x="84" y="209"/>
                    <a:pt x="169" y="209"/>
                  </a:cubicBezTo>
                  <a:cubicBezTo>
                    <a:pt x="255" y="209"/>
                    <a:pt x="325" y="125"/>
                    <a:pt x="339" y="0"/>
                  </a:cubicBezTo>
                </a:path>
              </a:pathLst>
            </a:custGeom>
            <a:solidFill>
              <a:srgbClr val="686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457"/>
            <p:cNvSpPr>
              <a:spLocks/>
            </p:cNvSpPr>
            <p:nvPr/>
          </p:nvSpPr>
          <p:spPr bwMode="auto">
            <a:xfrm>
              <a:off x="9388476" y="5370513"/>
              <a:ext cx="211138" cy="436563"/>
            </a:xfrm>
            <a:custGeom>
              <a:avLst/>
              <a:gdLst>
                <a:gd name="T0" fmla="*/ 0 w 172"/>
                <a:gd name="T1" fmla="*/ 0 h 355"/>
                <a:gd name="T2" fmla="*/ 0 w 172"/>
                <a:gd name="T3" fmla="*/ 355 h 355"/>
                <a:gd name="T4" fmla="*/ 170 w 172"/>
                <a:gd name="T5" fmla="*/ 355 h 355"/>
                <a:gd name="T6" fmla="*/ 172 w 172"/>
                <a:gd name="T7" fmla="*/ 311 h 355"/>
                <a:gd name="T8" fmla="*/ 0 w 172"/>
                <a:gd name="T9" fmla="*/ 0 h 355"/>
                <a:gd name="T10" fmla="*/ 0 w 172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355">
                  <a:moveTo>
                    <a:pt x="0" y="0"/>
                  </a:moveTo>
                  <a:cubicBezTo>
                    <a:pt x="0" y="355"/>
                    <a:pt x="0" y="355"/>
                    <a:pt x="0" y="355"/>
                  </a:cubicBezTo>
                  <a:cubicBezTo>
                    <a:pt x="170" y="355"/>
                    <a:pt x="170" y="355"/>
                    <a:pt x="170" y="355"/>
                  </a:cubicBezTo>
                  <a:cubicBezTo>
                    <a:pt x="171" y="341"/>
                    <a:pt x="172" y="326"/>
                    <a:pt x="172" y="311"/>
                  </a:cubicBezTo>
                  <a:cubicBezTo>
                    <a:pt x="172" y="162"/>
                    <a:pt x="9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973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458"/>
            <p:cNvSpPr>
              <a:spLocks/>
            </p:cNvSpPr>
            <p:nvPr/>
          </p:nvSpPr>
          <p:spPr bwMode="auto">
            <a:xfrm>
              <a:off x="9177338" y="5370513"/>
              <a:ext cx="211138" cy="436563"/>
            </a:xfrm>
            <a:custGeom>
              <a:avLst/>
              <a:gdLst>
                <a:gd name="T0" fmla="*/ 171 w 171"/>
                <a:gd name="T1" fmla="*/ 0 h 355"/>
                <a:gd name="T2" fmla="*/ 171 w 171"/>
                <a:gd name="T3" fmla="*/ 0 h 355"/>
                <a:gd name="T4" fmla="*/ 0 w 171"/>
                <a:gd name="T5" fmla="*/ 311 h 355"/>
                <a:gd name="T6" fmla="*/ 2 w 171"/>
                <a:gd name="T7" fmla="*/ 355 h 355"/>
                <a:gd name="T8" fmla="*/ 171 w 171"/>
                <a:gd name="T9" fmla="*/ 355 h 355"/>
                <a:gd name="T10" fmla="*/ 171 w 171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355">
                  <a:moveTo>
                    <a:pt x="171" y="0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77" y="0"/>
                    <a:pt x="0" y="162"/>
                    <a:pt x="0" y="311"/>
                  </a:cubicBezTo>
                  <a:cubicBezTo>
                    <a:pt x="0" y="326"/>
                    <a:pt x="0" y="341"/>
                    <a:pt x="2" y="355"/>
                  </a:cubicBezTo>
                  <a:cubicBezTo>
                    <a:pt x="171" y="355"/>
                    <a:pt x="171" y="355"/>
                    <a:pt x="171" y="355"/>
                  </a:cubicBezTo>
                  <a:cubicBezTo>
                    <a:pt x="171" y="0"/>
                    <a:pt x="171" y="0"/>
                    <a:pt x="171" y="0"/>
                  </a:cubicBezTo>
                </a:path>
              </a:pathLst>
            </a:custGeom>
            <a:solidFill>
              <a:srgbClr val="72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459"/>
            <p:cNvSpPr>
              <a:spLocks/>
            </p:cNvSpPr>
            <p:nvPr/>
          </p:nvSpPr>
          <p:spPr bwMode="auto">
            <a:xfrm>
              <a:off x="9363076" y="5494338"/>
              <a:ext cx="50800" cy="146050"/>
            </a:xfrm>
            <a:custGeom>
              <a:avLst/>
              <a:gdLst>
                <a:gd name="T0" fmla="*/ 41 w 41"/>
                <a:gd name="T1" fmla="*/ 98 h 119"/>
                <a:gd name="T2" fmla="*/ 20 w 41"/>
                <a:gd name="T3" fmla="*/ 119 h 119"/>
                <a:gd name="T4" fmla="*/ 0 w 41"/>
                <a:gd name="T5" fmla="*/ 98 h 119"/>
                <a:gd name="T6" fmla="*/ 0 w 41"/>
                <a:gd name="T7" fmla="*/ 21 h 119"/>
                <a:gd name="T8" fmla="*/ 20 w 41"/>
                <a:gd name="T9" fmla="*/ 0 h 119"/>
                <a:gd name="T10" fmla="*/ 41 w 41"/>
                <a:gd name="T11" fmla="*/ 21 h 119"/>
                <a:gd name="T12" fmla="*/ 41 w 41"/>
                <a:gd name="T13" fmla="*/ 9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9">
                  <a:moveTo>
                    <a:pt x="41" y="98"/>
                  </a:moveTo>
                  <a:cubicBezTo>
                    <a:pt x="41" y="110"/>
                    <a:pt x="32" y="119"/>
                    <a:pt x="20" y="119"/>
                  </a:cubicBezTo>
                  <a:cubicBezTo>
                    <a:pt x="9" y="119"/>
                    <a:pt x="0" y="110"/>
                    <a:pt x="0" y="9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lnTo>
                    <a:pt x="41" y="98"/>
                  </a:lnTo>
                  <a:close/>
                </a:path>
              </a:pathLst>
            </a:custGeom>
            <a:solidFill>
              <a:srgbClr val="E5F2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460"/>
            <p:cNvSpPr>
              <a:spLocks/>
            </p:cNvSpPr>
            <p:nvPr/>
          </p:nvSpPr>
          <p:spPr bwMode="auto">
            <a:xfrm>
              <a:off x="10037763" y="5946774"/>
              <a:ext cx="104775" cy="101600"/>
            </a:xfrm>
            <a:custGeom>
              <a:avLst/>
              <a:gdLst>
                <a:gd name="T0" fmla="*/ 24 w 66"/>
                <a:gd name="T1" fmla="*/ 64 h 64"/>
                <a:gd name="T2" fmla="*/ 0 w 66"/>
                <a:gd name="T3" fmla="*/ 30 h 64"/>
                <a:gd name="T4" fmla="*/ 43 w 66"/>
                <a:gd name="T5" fmla="*/ 0 h 64"/>
                <a:gd name="T6" fmla="*/ 66 w 66"/>
                <a:gd name="T7" fmla="*/ 35 h 64"/>
                <a:gd name="T8" fmla="*/ 24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24" y="64"/>
                  </a:moveTo>
                  <a:lnTo>
                    <a:pt x="0" y="30"/>
                  </a:lnTo>
                  <a:lnTo>
                    <a:pt x="43" y="0"/>
                  </a:lnTo>
                  <a:lnTo>
                    <a:pt x="66" y="35"/>
                  </a:lnTo>
                  <a:lnTo>
                    <a:pt x="24" y="64"/>
                  </a:lnTo>
                  <a:close/>
                </a:path>
              </a:pathLst>
            </a:custGeom>
            <a:solidFill>
              <a:srgbClr val="F2C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461"/>
            <p:cNvSpPr>
              <a:spLocks/>
            </p:cNvSpPr>
            <p:nvPr/>
          </p:nvSpPr>
          <p:spPr bwMode="auto">
            <a:xfrm>
              <a:off x="9942513" y="5962650"/>
              <a:ext cx="169863" cy="157163"/>
            </a:xfrm>
            <a:custGeom>
              <a:avLst/>
              <a:gdLst>
                <a:gd name="T0" fmla="*/ 34 w 107"/>
                <a:gd name="T1" fmla="*/ 99 h 99"/>
                <a:gd name="T2" fmla="*/ 0 w 107"/>
                <a:gd name="T3" fmla="*/ 49 h 99"/>
                <a:gd name="T4" fmla="*/ 73 w 107"/>
                <a:gd name="T5" fmla="*/ 0 h 99"/>
                <a:gd name="T6" fmla="*/ 107 w 107"/>
                <a:gd name="T7" fmla="*/ 49 h 99"/>
                <a:gd name="T8" fmla="*/ 34 w 107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99">
                  <a:moveTo>
                    <a:pt x="34" y="99"/>
                  </a:moveTo>
                  <a:lnTo>
                    <a:pt x="0" y="49"/>
                  </a:lnTo>
                  <a:lnTo>
                    <a:pt x="73" y="0"/>
                  </a:lnTo>
                  <a:lnTo>
                    <a:pt x="107" y="49"/>
                  </a:lnTo>
                  <a:lnTo>
                    <a:pt x="34" y="99"/>
                  </a:lnTo>
                  <a:close/>
                </a:path>
              </a:pathLst>
            </a:custGeom>
            <a:solidFill>
              <a:srgbClr val="000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462"/>
            <p:cNvSpPr>
              <a:spLocks/>
            </p:cNvSpPr>
            <p:nvPr/>
          </p:nvSpPr>
          <p:spPr bwMode="auto">
            <a:xfrm>
              <a:off x="10090150" y="5962650"/>
              <a:ext cx="19050" cy="17463"/>
            </a:xfrm>
            <a:custGeom>
              <a:avLst/>
              <a:gdLst>
                <a:gd name="T0" fmla="*/ 5 w 12"/>
                <a:gd name="T1" fmla="*/ 11 h 11"/>
                <a:gd name="T2" fmla="*/ 0 w 12"/>
                <a:gd name="T3" fmla="*/ 5 h 11"/>
                <a:gd name="T4" fmla="*/ 8 w 12"/>
                <a:gd name="T5" fmla="*/ 0 h 11"/>
                <a:gd name="T6" fmla="*/ 12 w 12"/>
                <a:gd name="T7" fmla="*/ 7 h 11"/>
                <a:gd name="T8" fmla="*/ 5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5" y="11"/>
                  </a:moveTo>
                  <a:lnTo>
                    <a:pt x="0" y="5"/>
                  </a:lnTo>
                  <a:lnTo>
                    <a:pt x="8" y="0"/>
                  </a:lnTo>
                  <a:lnTo>
                    <a:pt x="12" y="7"/>
                  </a:lnTo>
                  <a:lnTo>
                    <a:pt x="5" y="11"/>
                  </a:lnTo>
                  <a:close/>
                </a:path>
              </a:pathLst>
            </a:custGeom>
            <a:solidFill>
              <a:srgbClr val="000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463"/>
            <p:cNvSpPr>
              <a:spLocks/>
            </p:cNvSpPr>
            <p:nvPr/>
          </p:nvSpPr>
          <p:spPr bwMode="auto">
            <a:xfrm>
              <a:off x="10109200" y="5989638"/>
              <a:ext cx="17463" cy="19050"/>
            </a:xfrm>
            <a:custGeom>
              <a:avLst/>
              <a:gdLst>
                <a:gd name="T0" fmla="*/ 4 w 11"/>
                <a:gd name="T1" fmla="*/ 12 h 12"/>
                <a:gd name="T2" fmla="*/ 0 w 11"/>
                <a:gd name="T3" fmla="*/ 6 h 12"/>
                <a:gd name="T4" fmla="*/ 7 w 11"/>
                <a:gd name="T5" fmla="*/ 0 h 12"/>
                <a:gd name="T6" fmla="*/ 11 w 11"/>
                <a:gd name="T7" fmla="*/ 7 h 12"/>
                <a:gd name="T8" fmla="*/ 4 w 11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4" y="12"/>
                  </a:moveTo>
                  <a:lnTo>
                    <a:pt x="0" y="6"/>
                  </a:lnTo>
                  <a:lnTo>
                    <a:pt x="7" y="0"/>
                  </a:lnTo>
                  <a:lnTo>
                    <a:pt x="11" y="7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000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464"/>
            <p:cNvSpPr>
              <a:spLocks/>
            </p:cNvSpPr>
            <p:nvPr/>
          </p:nvSpPr>
          <p:spPr bwMode="auto">
            <a:xfrm>
              <a:off x="9944100" y="6057900"/>
              <a:ext cx="42863" cy="50800"/>
            </a:xfrm>
            <a:custGeom>
              <a:avLst/>
              <a:gdLst>
                <a:gd name="T0" fmla="*/ 29 w 35"/>
                <a:gd name="T1" fmla="*/ 37 h 41"/>
                <a:gd name="T2" fmla="*/ 19 w 35"/>
                <a:gd name="T3" fmla="*/ 39 h 41"/>
                <a:gd name="T4" fmla="*/ 1 w 35"/>
                <a:gd name="T5" fmla="*/ 12 h 41"/>
                <a:gd name="T6" fmla="*/ 6 w 35"/>
                <a:gd name="T7" fmla="*/ 4 h 41"/>
                <a:gd name="T8" fmla="*/ 15 w 35"/>
                <a:gd name="T9" fmla="*/ 2 h 41"/>
                <a:gd name="T10" fmla="*/ 34 w 35"/>
                <a:gd name="T11" fmla="*/ 29 h 41"/>
                <a:gd name="T12" fmla="*/ 29 w 35"/>
                <a:gd name="T13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29" y="37"/>
                  </a:moveTo>
                  <a:cubicBezTo>
                    <a:pt x="25" y="40"/>
                    <a:pt x="20" y="41"/>
                    <a:pt x="19" y="39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2" y="7"/>
                    <a:pt x="6" y="4"/>
                  </a:cubicBezTo>
                  <a:cubicBezTo>
                    <a:pt x="10" y="1"/>
                    <a:pt x="14" y="0"/>
                    <a:pt x="15" y="2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31"/>
                    <a:pt x="32" y="35"/>
                    <a:pt x="29" y="37"/>
                  </a:cubicBezTo>
                  <a:close/>
                </a:path>
              </a:pathLst>
            </a:custGeom>
            <a:solidFill>
              <a:srgbClr val="000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465"/>
            <p:cNvSpPr>
              <a:spLocks/>
            </p:cNvSpPr>
            <p:nvPr/>
          </p:nvSpPr>
          <p:spPr bwMode="auto">
            <a:xfrm>
              <a:off x="9937750" y="6070600"/>
              <a:ext cx="36513" cy="38100"/>
            </a:xfrm>
            <a:custGeom>
              <a:avLst/>
              <a:gdLst>
                <a:gd name="T0" fmla="*/ 23 w 30"/>
                <a:gd name="T1" fmla="*/ 27 h 31"/>
                <a:gd name="T2" fmla="*/ 15 w 30"/>
                <a:gd name="T3" fmla="*/ 30 h 31"/>
                <a:gd name="T4" fmla="*/ 1 w 30"/>
                <a:gd name="T5" fmla="*/ 11 h 31"/>
                <a:gd name="T6" fmla="*/ 7 w 30"/>
                <a:gd name="T7" fmla="*/ 3 h 31"/>
                <a:gd name="T8" fmla="*/ 16 w 30"/>
                <a:gd name="T9" fmla="*/ 1 h 31"/>
                <a:gd name="T10" fmla="*/ 29 w 30"/>
                <a:gd name="T11" fmla="*/ 20 h 31"/>
                <a:gd name="T12" fmla="*/ 23 w 30"/>
                <a:gd name="T13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27"/>
                  </a:moveTo>
                  <a:cubicBezTo>
                    <a:pt x="19" y="30"/>
                    <a:pt x="15" y="31"/>
                    <a:pt x="15" y="3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9"/>
                    <a:pt x="3" y="6"/>
                    <a:pt x="7" y="3"/>
                  </a:cubicBezTo>
                  <a:cubicBezTo>
                    <a:pt x="11" y="1"/>
                    <a:pt x="15" y="0"/>
                    <a:pt x="16" y="1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1"/>
                    <a:pt x="27" y="25"/>
                    <a:pt x="23" y="27"/>
                  </a:cubicBezTo>
                  <a:close/>
                </a:path>
              </a:pathLst>
            </a:custGeom>
            <a:solidFill>
              <a:srgbClr val="000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466"/>
            <p:cNvSpPr>
              <a:spLocks/>
            </p:cNvSpPr>
            <p:nvPr/>
          </p:nvSpPr>
          <p:spPr bwMode="auto">
            <a:xfrm>
              <a:off x="9931400" y="6083300"/>
              <a:ext cx="26988" cy="26988"/>
            </a:xfrm>
            <a:custGeom>
              <a:avLst/>
              <a:gdLst>
                <a:gd name="T0" fmla="*/ 15 w 22"/>
                <a:gd name="T1" fmla="*/ 16 h 21"/>
                <a:gd name="T2" fmla="*/ 7 w 22"/>
                <a:gd name="T3" fmla="*/ 20 h 21"/>
                <a:gd name="T4" fmla="*/ 1 w 22"/>
                <a:gd name="T5" fmla="*/ 10 h 21"/>
                <a:gd name="T6" fmla="*/ 7 w 22"/>
                <a:gd name="T7" fmla="*/ 5 h 21"/>
                <a:gd name="T8" fmla="*/ 15 w 22"/>
                <a:gd name="T9" fmla="*/ 1 h 21"/>
                <a:gd name="T10" fmla="*/ 22 w 22"/>
                <a:gd name="T11" fmla="*/ 10 h 21"/>
                <a:gd name="T12" fmla="*/ 15 w 22"/>
                <a:gd name="T13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15" y="16"/>
                  </a:moveTo>
                  <a:cubicBezTo>
                    <a:pt x="11" y="19"/>
                    <a:pt x="8" y="21"/>
                    <a:pt x="7" y="2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3" y="7"/>
                    <a:pt x="7" y="5"/>
                  </a:cubicBezTo>
                  <a:cubicBezTo>
                    <a:pt x="11" y="2"/>
                    <a:pt x="15" y="0"/>
                    <a:pt x="15" y="1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19" y="14"/>
                    <a:pt x="15" y="16"/>
                  </a:cubicBezTo>
                  <a:close/>
                </a:path>
              </a:pathLst>
            </a:custGeom>
            <a:solidFill>
              <a:srgbClr val="000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Rectangle 632"/>
            <p:cNvSpPr>
              <a:spLocks noChangeArrowheads="1"/>
            </p:cNvSpPr>
            <p:nvPr/>
          </p:nvSpPr>
          <p:spPr bwMode="auto">
            <a:xfrm>
              <a:off x="10525125" y="5438775"/>
              <a:ext cx="1588" cy="334963"/>
            </a:xfrm>
            <a:prstGeom prst="rect">
              <a:avLst/>
            </a:prstGeom>
            <a:solidFill>
              <a:srgbClr val="99C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1794329" y="-725714"/>
            <a:ext cx="1277257" cy="580571"/>
          </a:xfrm>
          <a:prstGeom prst="rect">
            <a:avLst/>
          </a:pr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71586" y="-725715"/>
            <a:ext cx="1277257" cy="580571"/>
          </a:xfrm>
          <a:prstGeom prst="rect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9815" y="-725715"/>
            <a:ext cx="1277257" cy="580571"/>
          </a:xfrm>
          <a:prstGeom prst="rect">
            <a:avLst/>
          </a:prstGeom>
          <a:solidFill>
            <a:srgbClr val="2D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48843" y="-725716"/>
            <a:ext cx="1277257" cy="580571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V="1">
            <a:off x="-2063" y="5600612"/>
            <a:ext cx="898492" cy="1264942"/>
          </a:xfrm>
          <a:custGeom>
            <a:avLst/>
            <a:gdLst>
              <a:gd name="connsiteX0" fmla="*/ 0 w 1224893"/>
              <a:gd name="connsiteY0" fmla="*/ 0 h 1724467"/>
              <a:gd name="connsiteX1" fmla="*/ 1005562 w 1224893"/>
              <a:gd name="connsiteY1" fmla="*/ 0 h 1724467"/>
              <a:gd name="connsiteX2" fmla="*/ 1041219 w 1224893"/>
              <a:gd name="connsiteY2" fmla="*/ 47684 h 1724467"/>
              <a:gd name="connsiteX3" fmla="*/ 1224893 w 1224893"/>
              <a:gd name="connsiteY3" fmla="*/ 648992 h 1724467"/>
              <a:gd name="connsiteX4" fmla="*/ 149418 w 1224893"/>
              <a:gd name="connsiteY4" fmla="*/ 1724467 h 1724467"/>
              <a:gd name="connsiteX5" fmla="*/ 39457 w 1224893"/>
              <a:gd name="connsiteY5" fmla="*/ 1718914 h 1724467"/>
              <a:gd name="connsiteX6" fmla="*/ 0 w 1224893"/>
              <a:gd name="connsiteY6" fmla="*/ 1712892 h 1724467"/>
              <a:gd name="connsiteX7" fmla="*/ 0 w 1224893"/>
              <a:gd name="connsiteY7" fmla="*/ 0 h 1724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4893" h="1724467">
                <a:moveTo>
                  <a:pt x="0" y="0"/>
                </a:moveTo>
                <a:lnTo>
                  <a:pt x="1005562" y="0"/>
                </a:lnTo>
                <a:lnTo>
                  <a:pt x="1041219" y="47684"/>
                </a:lnTo>
                <a:cubicBezTo>
                  <a:pt x="1157181" y="219331"/>
                  <a:pt x="1224893" y="426254"/>
                  <a:pt x="1224893" y="648992"/>
                </a:cubicBezTo>
                <a:cubicBezTo>
                  <a:pt x="1224893" y="1242960"/>
                  <a:pt x="743386" y="1724467"/>
                  <a:pt x="149418" y="1724467"/>
                </a:cubicBezTo>
                <a:cubicBezTo>
                  <a:pt x="112295" y="1724467"/>
                  <a:pt x="75611" y="1722586"/>
                  <a:pt x="39457" y="1718914"/>
                </a:cubicBezTo>
                <a:lnTo>
                  <a:pt x="0" y="1712892"/>
                </a:lnTo>
                <a:lnTo>
                  <a:pt x="0" y="0"/>
                </a:lnTo>
                <a:close/>
              </a:path>
            </a:pathLst>
          </a:cu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515648" y="341095"/>
            <a:ext cx="745722" cy="745722"/>
          </a:xfrm>
          <a:prstGeom prst="ellipse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182077" y="556420"/>
            <a:ext cx="6333571" cy="921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0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  <a:sym typeface="+mn-lt"/>
              </a:rPr>
              <a:t>User's experience</a:t>
            </a:r>
          </a:p>
        </p:txBody>
      </p:sp>
      <p:sp>
        <p:nvSpPr>
          <p:cNvPr id="68" name="任意多边形 67"/>
          <p:cNvSpPr/>
          <p:nvPr/>
        </p:nvSpPr>
        <p:spPr>
          <a:xfrm>
            <a:off x="-2064" y="262547"/>
            <a:ext cx="898493" cy="1490283"/>
          </a:xfrm>
          <a:custGeom>
            <a:avLst/>
            <a:gdLst>
              <a:gd name="connsiteX0" fmla="*/ 206071 w 898493"/>
              <a:gd name="connsiteY0" fmla="*/ 0 h 1490283"/>
              <a:gd name="connsiteX1" fmla="*/ 553970 w 898493"/>
              <a:gd name="connsiteY1" fmla="*/ 308568 h 1490283"/>
              <a:gd name="connsiteX2" fmla="*/ 550147 w 898493"/>
              <a:gd name="connsiteY2" fmla="*/ 372995 h 1490283"/>
              <a:gd name="connsiteX3" fmla="*/ 862051 w 898493"/>
              <a:gd name="connsiteY3" fmla="*/ 652020 h 1490283"/>
              <a:gd name="connsiteX4" fmla="*/ 863158 w 898493"/>
              <a:gd name="connsiteY4" fmla="*/ 672615 h 1490283"/>
              <a:gd name="connsiteX5" fmla="*/ 870955 w 898493"/>
              <a:gd name="connsiteY5" fmla="*/ 687020 h 1490283"/>
              <a:gd name="connsiteX6" fmla="*/ 898493 w 898493"/>
              <a:gd name="connsiteY6" fmla="*/ 808720 h 1490283"/>
              <a:gd name="connsiteX7" fmla="*/ 585001 w 898493"/>
              <a:gd name="connsiteY7" fmla="*/ 1117288 h 1490283"/>
              <a:gd name="connsiteX8" fmla="*/ 588824 w 898493"/>
              <a:gd name="connsiteY8" fmla="*/ 1181715 h 1490283"/>
              <a:gd name="connsiteX9" fmla="*/ 240924 w 898493"/>
              <a:gd name="connsiteY9" fmla="*/ 1490283 h 1490283"/>
              <a:gd name="connsiteX10" fmla="*/ 16737 w 898493"/>
              <a:gd name="connsiteY10" fmla="*/ 1418757 h 1490283"/>
              <a:gd name="connsiteX11" fmla="*/ 0 w 898493"/>
              <a:gd name="connsiteY11" fmla="*/ 1403347 h 1490283"/>
              <a:gd name="connsiteX12" fmla="*/ 0 w 898493"/>
              <a:gd name="connsiteY12" fmla="*/ 60969 h 1490283"/>
              <a:gd name="connsiteX13" fmla="*/ 47891 w 898493"/>
              <a:gd name="connsiteY13" fmla="*/ 33061 h 1490283"/>
              <a:gd name="connsiteX14" fmla="*/ 206071 w 898493"/>
              <a:gd name="connsiteY14" fmla="*/ 0 h 1490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98493" h="1490283">
                <a:moveTo>
                  <a:pt x="206071" y="0"/>
                </a:moveTo>
                <a:cubicBezTo>
                  <a:pt x="397224" y="0"/>
                  <a:pt x="553970" y="139025"/>
                  <a:pt x="553970" y="308568"/>
                </a:cubicBezTo>
                <a:cubicBezTo>
                  <a:pt x="553970" y="332304"/>
                  <a:pt x="553970" y="352650"/>
                  <a:pt x="550147" y="372995"/>
                </a:cubicBezTo>
                <a:cubicBezTo>
                  <a:pt x="715018" y="388889"/>
                  <a:pt x="846286" y="506113"/>
                  <a:pt x="862051" y="652020"/>
                </a:cubicBezTo>
                <a:lnTo>
                  <a:pt x="863158" y="672615"/>
                </a:lnTo>
                <a:lnTo>
                  <a:pt x="870955" y="687020"/>
                </a:lnTo>
                <a:cubicBezTo>
                  <a:pt x="888697" y="724373"/>
                  <a:pt x="898493" y="765487"/>
                  <a:pt x="898493" y="808720"/>
                </a:cubicBezTo>
                <a:cubicBezTo>
                  <a:pt x="898493" y="968091"/>
                  <a:pt x="760862" y="1100334"/>
                  <a:pt x="585001" y="1117288"/>
                </a:cubicBezTo>
                <a:cubicBezTo>
                  <a:pt x="588824" y="1137634"/>
                  <a:pt x="588824" y="1157979"/>
                  <a:pt x="588824" y="1181715"/>
                </a:cubicBezTo>
                <a:cubicBezTo>
                  <a:pt x="588824" y="1351258"/>
                  <a:pt x="432078" y="1490283"/>
                  <a:pt x="240924" y="1490283"/>
                </a:cubicBezTo>
                <a:cubicBezTo>
                  <a:pt x="154905" y="1490283"/>
                  <a:pt x="77488" y="1463580"/>
                  <a:pt x="16737" y="1418757"/>
                </a:cubicBezTo>
                <a:lnTo>
                  <a:pt x="0" y="1403347"/>
                </a:lnTo>
                <a:lnTo>
                  <a:pt x="0" y="60969"/>
                </a:lnTo>
                <a:lnTo>
                  <a:pt x="47891" y="33061"/>
                </a:lnTo>
                <a:cubicBezTo>
                  <a:pt x="95201" y="11868"/>
                  <a:pt x="148725" y="0"/>
                  <a:pt x="206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11392249" y="1506860"/>
            <a:ext cx="799751" cy="1476362"/>
          </a:xfrm>
          <a:custGeom>
            <a:avLst/>
            <a:gdLst>
              <a:gd name="connsiteX0" fmla="*/ 738181 w 799751"/>
              <a:gd name="connsiteY0" fmla="*/ 0 h 1476362"/>
              <a:gd name="connsiteX1" fmla="*/ 799751 w 799751"/>
              <a:gd name="connsiteY1" fmla="*/ 3109 h 1476362"/>
              <a:gd name="connsiteX2" fmla="*/ 799751 w 799751"/>
              <a:gd name="connsiteY2" fmla="*/ 1473253 h 1476362"/>
              <a:gd name="connsiteX3" fmla="*/ 738181 w 799751"/>
              <a:gd name="connsiteY3" fmla="*/ 1476362 h 1476362"/>
              <a:gd name="connsiteX4" fmla="*/ 0 w 799751"/>
              <a:gd name="connsiteY4" fmla="*/ 738181 h 1476362"/>
              <a:gd name="connsiteX5" fmla="*/ 738181 w 799751"/>
              <a:gd name="connsiteY5" fmla="*/ 0 h 147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9751" h="1476362">
                <a:moveTo>
                  <a:pt x="738181" y="0"/>
                </a:moveTo>
                <a:lnTo>
                  <a:pt x="799751" y="3109"/>
                </a:lnTo>
                <a:lnTo>
                  <a:pt x="799751" y="1473253"/>
                </a:lnTo>
                <a:lnTo>
                  <a:pt x="738181" y="1476362"/>
                </a:lnTo>
                <a:cubicBezTo>
                  <a:pt x="330495" y="1476362"/>
                  <a:pt x="0" y="1145867"/>
                  <a:pt x="0" y="738181"/>
                </a:cubicBezTo>
                <a:cubicBezTo>
                  <a:pt x="0" y="330495"/>
                  <a:pt x="330495" y="0"/>
                  <a:pt x="738181" y="0"/>
                </a:cubicBezTo>
                <a:close/>
              </a:path>
            </a:pathLst>
          </a:cu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>
            <a:off x="8870687" y="5497379"/>
            <a:ext cx="3321313" cy="1379656"/>
          </a:xfrm>
          <a:custGeom>
            <a:avLst/>
            <a:gdLst>
              <a:gd name="connsiteX0" fmla="*/ 2052782 w 3321313"/>
              <a:gd name="connsiteY0" fmla="*/ 0 h 1379656"/>
              <a:gd name="connsiteX1" fmla="*/ 2696930 w 3321313"/>
              <a:gd name="connsiteY1" fmla="*/ 571325 h 1379656"/>
              <a:gd name="connsiteX2" fmla="*/ 2689852 w 3321313"/>
              <a:gd name="connsiteY2" fmla="*/ 690613 h 1379656"/>
              <a:gd name="connsiteX3" fmla="*/ 3267352 w 3321313"/>
              <a:gd name="connsiteY3" fmla="*/ 1207239 h 1379656"/>
              <a:gd name="connsiteX4" fmla="*/ 3269403 w 3321313"/>
              <a:gd name="connsiteY4" fmla="*/ 1245370 h 1379656"/>
              <a:gd name="connsiteX5" fmla="*/ 3283838 w 3321313"/>
              <a:gd name="connsiteY5" fmla="*/ 1272042 h 1379656"/>
              <a:gd name="connsiteX6" fmla="*/ 3321313 w 3321313"/>
              <a:gd name="connsiteY6" fmla="*/ 1379656 h 1379656"/>
              <a:gd name="connsiteX7" fmla="*/ 13514 w 3321313"/>
              <a:gd name="connsiteY7" fmla="*/ 1379656 h 1379656"/>
              <a:gd name="connsiteX8" fmla="*/ 13176 w 3321313"/>
              <a:gd name="connsiteY8" fmla="*/ 1378687 h 1379656"/>
              <a:gd name="connsiteX9" fmla="*/ 0 w 3321313"/>
              <a:gd name="connsiteY9" fmla="*/ 1261938 h 1379656"/>
              <a:gd name="connsiteX10" fmla="*/ 573363 w 3321313"/>
              <a:gd name="connsiteY10" fmla="*/ 690613 h 1379656"/>
              <a:gd name="connsiteX11" fmla="*/ 1217512 w 3321313"/>
              <a:gd name="connsiteY11" fmla="*/ 156958 h 1379656"/>
              <a:gd name="connsiteX12" fmla="*/ 1536047 w 3321313"/>
              <a:gd name="connsiteY12" fmla="*/ 226019 h 1379656"/>
              <a:gd name="connsiteX13" fmla="*/ 2052782 w 3321313"/>
              <a:gd name="connsiteY13" fmla="*/ 0 h 137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21313" h="1379656">
                <a:moveTo>
                  <a:pt x="2052782" y="0"/>
                </a:moveTo>
                <a:cubicBezTo>
                  <a:pt x="2406710" y="0"/>
                  <a:pt x="2696930" y="257410"/>
                  <a:pt x="2696930" y="571325"/>
                </a:cubicBezTo>
                <a:cubicBezTo>
                  <a:pt x="2696930" y="615273"/>
                  <a:pt x="2696930" y="652943"/>
                  <a:pt x="2689852" y="690613"/>
                </a:cubicBezTo>
                <a:cubicBezTo>
                  <a:pt x="2995115" y="720042"/>
                  <a:pt x="3238164" y="937085"/>
                  <a:pt x="3267352" y="1207239"/>
                </a:cubicBezTo>
                <a:lnTo>
                  <a:pt x="3269403" y="1245370"/>
                </a:lnTo>
                <a:lnTo>
                  <a:pt x="3283838" y="1272042"/>
                </a:lnTo>
                <a:lnTo>
                  <a:pt x="3321313" y="1379656"/>
                </a:lnTo>
                <a:lnTo>
                  <a:pt x="13514" y="1379656"/>
                </a:lnTo>
                <a:lnTo>
                  <a:pt x="13176" y="1378687"/>
                </a:lnTo>
                <a:cubicBezTo>
                  <a:pt x="4535" y="1341005"/>
                  <a:pt x="0" y="1301962"/>
                  <a:pt x="0" y="1261938"/>
                </a:cubicBezTo>
                <a:cubicBezTo>
                  <a:pt x="0" y="966858"/>
                  <a:pt x="254828" y="728283"/>
                  <a:pt x="573363" y="690613"/>
                </a:cubicBezTo>
                <a:cubicBezTo>
                  <a:pt x="594599" y="395533"/>
                  <a:pt x="877741" y="156958"/>
                  <a:pt x="1217512" y="156958"/>
                </a:cubicBezTo>
                <a:cubicBezTo>
                  <a:pt x="1337847" y="156958"/>
                  <a:pt x="1444026" y="182071"/>
                  <a:pt x="1536047" y="226019"/>
                </a:cubicBezTo>
                <a:cubicBezTo>
                  <a:pt x="1656382" y="87896"/>
                  <a:pt x="1840425" y="0"/>
                  <a:pt x="2052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6" name="矩形 165"/>
          <p:cNvSpPr/>
          <p:nvPr/>
        </p:nvSpPr>
        <p:spPr>
          <a:xfrm>
            <a:off x="2218716" y="2230462"/>
            <a:ext cx="6989866" cy="2469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Lorem 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2000" dirty="0" err="1" smtClean="0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63" name="quotation-marks_63204"/>
          <p:cNvSpPr>
            <a:spLocks noChangeAspect="1"/>
          </p:cNvSpPr>
          <p:nvPr/>
        </p:nvSpPr>
        <p:spPr bwMode="auto">
          <a:xfrm>
            <a:off x="1290978" y="2297399"/>
            <a:ext cx="654530" cy="507738"/>
          </a:xfrm>
          <a:custGeom>
            <a:avLst/>
            <a:gdLst>
              <a:gd name="connsiteX0" fmla="*/ 551754 w 604227"/>
              <a:gd name="connsiteY0" fmla="*/ 199 h 468718"/>
              <a:gd name="connsiteX1" fmla="*/ 577323 w 604227"/>
              <a:gd name="connsiteY1" fmla="*/ 9237 h 468718"/>
              <a:gd name="connsiteX2" fmla="*/ 596294 w 604227"/>
              <a:gd name="connsiteY2" fmla="*/ 80625 h 468718"/>
              <a:gd name="connsiteX3" fmla="*/ 591002 w 604227"/>
              <a:gd name="connsiteY3" fmla="*/ 85908 h 468718"/>
              <a:gd name="connsiteX4" fmla="*/ 582614 w 604227"/>
              <a:gd name="connsiteY4" fmla="*/ 89129 h 468718"/>
              <a:gd name="connsiteX5" fmla="*/ 472015 w 604227"/>
              <a:gd name="connsiteY5" fmla="*/ 185773 h 468718"/>
              <a:gd name="connsiteX6" fmla="*/ 576290 w 604227"/>
              <a:gd name="connsiteY6" fmla="*/ 242600 h 468718"/>
              <a:gd name="connsiteX7" fmla="*/ 593196 w 604227"/>
              <a:gd name="connsiteY7" fmla="*/ 369783 h 468718"/>
              <a:gd name="connsiteX8" fmla="*/ 559384 w 604227"/>
              <a:gd name="connsiteY8" fmla="*/ 457149 h 468718"/>
              <a:gd name="connsiteX9" fmla="*/ 434074 w 604227"/>
              <a:gd name="connsiteY9" fmla="*/ 464494 h 468718"/>
              <a:gd name="connsiteX10" fmla="*/ 361416 w 604227"/>
              <a:gd name="connsiteY10" fmla="*/ 415012 h 468718"/>
              <a:gd name="connsiteX11" fmla="*/ 354060 w 604227"/>
              <a:gd name="connsiteY11" fmla="*/ 249945 h 468718"/>
              <a:gd name="connsiteX12" fmla="*/ 474080 w 604227"/>
              <a:gd name="connsiteY12" fmla="*/ 29210 h 468718"/>
              <a:gd name="connsiteX13" fmla="*/ 551754 w 604227"/>
              <a:gd name="connsiteY13" fmla="*/ 199 h 468718"/>
              <a:gd name="connsiteX14" fmla="*/ 204160 w 604227"/>
              <a:gd name="connsiteY14" fmla="*/ 199 h 468718"/>
              <a:gd name="connsiteX15" fmla="*/ 229728 w 604227"/>
              <a:gd name="connsiteY15" fmla="*/ 9237 h 468718"/>
              <a:gd name="connsiteX16" fmla="*/ 248700 w 604227"/>
              <a:gd name="connsiteY16" fmla="*/ 80625 h 468718"/>
              <a:gd name="connsiteX17" fmla="*/ 243408 w 604227"/>
              <a:gd name="connsiteY17" fmla="*/ 85908 h 468718"/>
              <a:gd name="connsiteX18" fmla="*/ 235019 w 604227"/>
              <a:gd name="connsiteY18" fmla="*/ 89129 h 468718"/>
              <a:gd name="connsiteX19" fmla="*/ 124416 w 604227"/>
              <a:gd name="connsiteY19" fmla="*/ 185773 h 468718"/>
              <a:gd name="connsiteX20" fmla="*/ 228695 w 604227"/>
              <a:gd name="connsiteY20" fmla="*/ 242600 h 468718"/>
              <a:gd name="connsiteX21" fmla="*/ 245602 w 604227"/>
              <a:gd name="connsiteY21" fmla="*/ 369783 h 468718"/>
              <a:gd name="connsiteX22" fmla="*/ 211918 w 604227"/>
              <a:gd name="connsiteY22" fmla="*/ 457149 h 468718"/>
              <a:gd name="connsiteX23" fmla="*/ 86601 w 604227"/>
              <a:gd name="connsiteY23" fmla="*/ 464494 h 468718"/>
              <a:gd name="connsiteX24" fmla="*/ 13941 w 604227"/>
              <a:gd name="connsiteY24" fmla="*/ 415012 h 468718"/>
              <a:gd name="connsiteX25" fmla="*/ 6456 w 604227"/>
              <a:gd name="connsiteY25" fmla="*/ 249945 h 468718"/>
              <a:gd name="connsiteX26" fmla="*/ 126610 w 604227"/>
              <a:gd name="connsiteY26" fmla="*/ 29210 h 468718"/>
              <a:gd name="connsiteX27" fmla="*/ 204160 w 604227"/>
              <a:gd name="connsiteY27" fmla="*/ 199 h 468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4227" h="468718">
                <a:moveTo>
                  <a:pt x="551754" y="199"/>
                </a:moveTo>
                <a:cubicBezTo>
                  <a:pt x="560965" y="925"/>
                  <a:pt x="569709" y="3696"/>
                  <a:pt x="577323" y="9237"/>
                </a:cubicBezTo>
                <a:cubicBezTo>
                  <a:pt x="603650" y="28050"/>
                  <a:pt x="612038" y="51245"/>
                  <a:pt x="596294" y="80625"/>
                </a:cubicBezTo>
                <a:cubicBezTo>
                  <a:pt x="595261" y="83846"/>
                  <a:pt x="593196" y="84877"/>
                  <a:pt x="591002" y="85908"/>
                </a:cubicBezTo>
                <a:cubicBezTo>
                  <a:pt x="588938" y="88098"/>
                  <a:pt x="585711" y="89129"/>
                  <a:pt x="582614" y="89129"/>
                </a:cubicBezTo>
                <a:cubicBezTo>
                  <a:pt x="537316" y="90160"/>
                  <a:pt x="479371" y="139513"/>
                  <a:pt x="472015" y="185773"/>
                </a:cubicBezTo>
                <a:cubicBezTo>
                  <a:pt x="461562" y="244661"/>
                  <a:pt x="546866" y="216313"/>
                  <a:pt x="576290" y="242600"/>
                </a:cubicBezTo>
                <a:cubicBezTo>
                  <a:pt x="605715" y="269918"/>
                  <a:pt x="596294" y="335120"/>
                  <a:pt x="593196" y="369783"/>
                </a:cubicBezTo>
                <a:cubicBezTo>
                  <a:pt x="589970" y="401353"/>
                  <a:pt x="587905" y="438207"/>
                  <a:pt x="559384" y="457149"/>
                </a:cubicBezTo>
                <a:cubicBezTo>
                  <a:pt x="530993" y="476091"/>
                  <a:pt x="465692" y="466556"/>
                  <a:pt x="434074" y="464494"/>
                </a:cubicBezTo>
                <a:cubicBezTo>
                  <a:pt x="402585" y="462303"/>
                  <a:pt x="371999" y="446583"/>
                  <a:pt x="361416" y="415012"/>
                </a:cubicBezTo>
                <a:cubicBezTo>
                  <a:pt x="345672" y="365660"/>
                  <a:pt x="343607" y="305740"/>
                  <a:pt x="354060" y="249945"/>
                </a:cubicBezTo>
                <a:cubicBezTo>
                  <a:pt x="350963" y="166960"/>
                  <a:pt x="413038" y="79594"/>
                  <a:pt x="474080" y="29210"/>
                </a:cubicBezTo>
                <a:cubicBezTo>
                  <a:pt x="492277" y="14230"/>
                  <a:pt x="524121" y="-1982"/>
                  <a:pt x="551754" y="199"/>
                </a:cubicBezTo>
                <a:close/>
                <a:moveTo>
                  <a:pt x="204160" y="199"/>
                </a:moveTo>
                <a:cubicBezTo>
                  <a:pt x="213370" y="925"/>
                  <a:pt x="222113" y="3696"/>
                  <a:pt x="229728" y="9237"/>
                </a:cubicBezTo>
                <a:cubicBezTo>
                  <a:pt x="256056" y="28050"/>
                  <a:pt x="264574" y="51245"/>
                  <a:pt x="248700" y="80625"/>
                </a:cubicBezTo>
                <a:cubicBezTo>
                  <a:pt x="247667" y="83846"/>
                  <a:pt x="245602" y="84877"/>
                  <a:pt x="243408" y="85908"/>
                </a:cubicBezTo>
                <a:cubicBezTo>
                  <a:pt x="241343" y="88098"/>
                  <a:pt x="238246" y="89129"/>
                  <a:pt x="235019" y="89129"/>
                </a:cubicBezTo>
                <a:cubicBezTo>
                  <a:pt x="189720" y="90160"/>
                  <a:pt x="131772" y="139513"/>
                  <a:pt x="124416" y="185773"/>
                </a:cubicBezTo>
                <a:cubicBezTo>
                  <a:pt x="114994" y="244661"/>
                  <a:pt x="199270" y="216313"/>
                  <a:pt x="228695" y="242600"/>
                </a:cubicBezTo>
                <a:cubicBezTo>
                  <a:pt x="258250" y="269918"/>
                  <a:pt x="248700" y="335120"/>
                  <a:pt x="245602" y="369783"/>
                </a:cubicBezTo>
                <a:cubicBezTo>
                  <a:pt x="242376" y="401353"/>
                  <a:pt x="240311" y="438207"/>
                  <a:pt x="211918" y="457149"/>
                </a:cubicBezTo>
                <a:cubicBezTo>
                  <a:pt x="183396" y="476091"/>
                  <a:pt x="118092" y="466556"/>
                  <a:pt x="86601" y="464494"/>
                </a:cubicBezTo>
                <a:cubicBezTo>
                  <a:pt x="54982" y="462303"/>
                  <a:pt x="24395" y="446583"/>
                  <a:pt x="13941" y="415012"/>
                </a:cubicBezTo>
                <a:cubicBezTo>
                  <a:pt x="-1933" y="365660"/>
                  <a:pt x="-3998" y="305740"/>
                  <a:pt x="6456" y="249945"/>
                </a:cubicBezTo>
                <a:cubicBezTo>
                  <a:pt x="3358" y="166960"/>
                  <a:pt x="65436" y="79594"/>
                  <a:pt x="126610" y="29210"/>
                </a:cubicBezTo>
                <a:cubicBezTo>
                  <a:pt x="144710" y="14230"/>
                  <a:pt x="176531" y="-1982"/>
                  <a:pt x="204160" y="1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19978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794329" y="-725714"/>
            <a:ext cx="1277257" cy="580571"/>
          </a:xfrm>
          <a:prstGeom prst="rect">
            <a:avLst/>
          </a:pr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71586" y="-1182915"/>
            <a:ext cx="1277257" cy="580571"/>
          </a:xfrm>
          <a:prstGeom prst="rect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9815" y="-725715"/>
            <a:ext cx="1277257" cy="580571"/>
          </a:xfrm>
          <a:prstGeom prst="rect">
            <a:avLst/>
          </a:prstGeom>
          <a:solidFill>
            <a:srgbClr val="2D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48843" y="-725716"/>
            <a:ext cx="1277257" cy="580571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V="1">
            <a:off x="-2064" y="5141088"/>
            <a:ext cx="1224893" cy="1724467"/>
          </a:xfrm>
          <a:custGeom>
            <a:avLst/>
            <a:gdLst>
              <a:gd name="connsiteX0" fmla="*/ 0 w 1224893"/>
              <a:gd name="connsiteY0" fmla="*/ 0 h 1724467"/>
              <a:gd name="connsiteX1" fmla="*/ 1005562 w 1224893"/>
              <a:gd name="connsiteY1" fmla="*/ 0 h 1724467"/>
              <a:gd name="connsiteX2" fmla="*/ 1041219 w 1224893"/>
              <a:gd name="connsiteY2" fmla="*/ 47684 h 1724467"/>
              <a:gd name="connsiteX3" fmla="*/ 1224893 w 1224893"/>
              <a:gd name="connsiteY3" fmla="*/ 648992 h 1724467"/>
              <a:gd name="connsiteX4" fmla="*/ 149418 w 1224893"/>
              <a:gd name="connsiteY4" fmla="*/ 1724467 h 1724467"/>
              <a:gd name="connsiteX5" fmla="*/ 39457 w 1224893"/>
              <a:gd name="connsiteY5" fmla="*/ 1718914 h 1724467"/>
              <a:gd name="connsiteX6" fmla="*/ 0 w 1224893"/>
              <a:gd name="connsiteY6" fmla="*/ 1712892 h 1724467"/>
              <a:gd name="connsiteX7" fmla="*/ 0 w 1224893"/>
              <a:gd name="connsiteY7" fmla="*/ 0 h 1724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4893" h="1724467">
                <a:moveTo>
                  <a:pt x="0" y="0"/>
                </a:moveTo>
                <a:lnTo>
                  <a:pt x="1005562" y="0"/>
                </a:lnTo>
                <a:lnTo>
                  <a:pt x="1041219" y="47684"/>
                </a:lnTo>
                <a:cubicBezTo>
                  <a:pt x="1157181" y="219331"/>
                  <a:pt x="1224893" y="426254"/>
                  <a:pt x="1224893" y="648992"/>
                </a:cubicBezTo>
                <a:cubicBezTo>
                  <a:pt x="1224893" y="1242960"/>
                  <a:pt x="743386" y="1724467"/>
                  <a:pt x="149418" y="1724467"/>
                </a:cubicBezTo>
                <a:cubicBezTo>
                  <a:pt x="112295" y="1724467"/>
                  <a:pt x="75611" y="1722586"/>
                  <a:pt x="39457" y="1718914"/>
                </a:cubicBezTo>
                <a:lnTo>
                  <a:pt x="0" y="1712892"/>
                </a:lnTo>
                <a:lnTo>
                  <a:pt x="0" y="0"/>
                </a:lnTo>
                <a:close/>
              </a:path>
            </a:pathLst>
          </a:cu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515648" y="341095"/>
            <a:ext cx="745722" cy="745722"/>
          </a:xfrm>
          <a:prstGeom prst="ellipse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11392249" y="3605608"/>
            <a:ext cx="799751" cy="1476362"/>
          </a:xfrm>
          <a:custGeom>
            <a:avLst/>
            <a:gdLst>
              <a:gd name="connsiteX0" fmla="*/ 738181 w 799751"/>
              <a:gd name="connsiteY0" fmla="*/ 0 h 1476362"/>
              <a:gd name="connsiteX1" fmla="*/ 799751 w 799751"/>
              <a:gd name="connsiteY1" fmla="*/ 3109 h 1476362"/>
              <a:gd name="connsiteX2" fmla="*/ 799751 w 799751"/>
              <a:gd name="connsiteY2" fmla="*/ 1473253 h 1476362"/>
              <a:gd name="connsiteX3" fmla="*/ 738181 w 799751"/>
              <a:gd name="connsiteY3" fmla="*/ 1476362 h 1476362"/>
              <a:gd name="connsiteX4" fmla="*/ 0 w 799751"/>
              <a:gd name="connsiteY4" fmla="*/ 738181 h 1476362"/>
              <a:gd name="connsiteX5" fmla="*/ 738181 w 799751"/>
              <a:gd name="connsiteY5" fmla="*/ 0 h 147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9751" h="1476362">
                <a:moveTo>
                  <a:pt x="738181" y="0"/>
                </a:moveTo>
                <a:lnTo>
                  <a:pt x="799751" y="3109"/>
                </a:lnTo>
                <a:lnTo>
                  <a:pt x="799751" y="1473253"/>
                </a:lnTo>
                <a:lnTo>
                  <a:pt x="738181" y="1476362"/>
                </a:lnTo>
                <a:cubicBezTo>
                  <a:pt x="330495" y="1476362"/>
                  <a:pt x="0" y="1145867"/>
                  <a:pt x="0" y="738181"/>
                </a:cubicBezTo>
                <a:cubicBezTo>
                  <a:pt x="0" y="330495"/>
                  <a:pt x="330495" y="0"/>
                  <a:pt x="738181" y="0"/>
                </a:cubicBezTo>
                <a:close/>
              </a:path>
            </a:pathLst>
          </a:cu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074169" y="357732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Please change the text description or style here according to the subject content.</a:t>
            </a:r>
          </a:p>
        </p:txBody>
      </p:sp>
      <p:sp>
        <p:nvSpPr>
          <p:cNvPr id="28" name="任意多边形 27"/>
          <p:cNvSpPr/>
          <p:nvPr/>
        </p:nvSpPr>
        <p:spPr>
          <a:xfrm>
            <a:off x="5038970" y="5485899"/>
            <a:ext cx="3321313" cy="1379656"/>
          </a:xfrm>
          <a:custGeom>
            <a:avLst/>
            <a:gdLst>
              <a:gd name="connsiteX0" fmla="*/ 2052782 w 3321313"/>
              <a:gd name="connsiteY0" fmla="*/ 0 h 1379656"/>
              <a:gd name="connsiteX1" fmla="*/ 2696930 w 3321313"/>
              <a:gd name="connsiteY1" fmla="*/ 571325 h 1379656"/>
              <a:gd name="connsiteX2" fmla="*/ 2689852 w 3321313"/>
              <a:gd name="connsiteY2" fmla="*/ 690613 h 1379656"/>
              <a:gd name="connsiteX3" fmla="*/ 3267352 w 3321313"/>
              <a:gd name="connsiteY3" fmla="*/ 1207239 h 1379656"/>
              <a:gd name="connsiteX4" fmla="*/ 3269403 w 3321313"/>
              <a:gd name="connsiteY4" fmla="*/ 1245370 h 1379656"/>
              <a:gd name="connsiteX5" fmla="*/ 3283838 w 3321313"/>
              <a:gd name="connsiteY5" fmla="*/ 1272042 h 1379656"/>
              <a:gd name="connsiteX6" fmla="*/ 3321313 w 3321313"/>
              <a:gd name="connsiteY6" fmla="*/ 1379656 h 1379656"/>
              <a:gd name="connsiteX7" fmla="*/ 13514 w 3321313"/>
              <a:gd name="connsiteY7" fmla="*/ 1379656 h 1379656"/>
              <a:gd name="connsiteX8" fmla="*/ 13176 w 3321313"/>
              <a:gd name="connsiteY8" fmla="*/ 1378687 h 1379656"/>
              <a:gd name="connsiteX9" fmla="*/ 0 w 3321313"/>
              <a:gd name="connsiteY9" fmla="*/ 1261938 h 1379656"/>
              <a:gd name="connsiteX10" fmla="*/ 573363 w 3321313"/>
              <a:gd name="connsiteY10" fmla="*/ 690613 h 1379656"/>
              <a:gd name="connsiteX11" fmla="*/ 1217512 w 3321313"/>
              <a:gd name="connsiteY11" fmla="*/ 156958 h 1379656"/>
              <a:gd name="connsiteX12" fmla="*/ 1536047 w 3321313"/>
              <a:gd name="connsiteY12" fmla="*/ 226019 h 1379656"/>
              <a:gd name="connsiteX13" fmla="*/ 2052782 w 3321313"/>
              <a:gd name="connsiteY13" fmla="*/ 0 h 137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21313" h="1379656">
                <a:moveTo>
                  <a:pt x="2052782" y="0"/>
                </a:moveTo>
                <a:cubicBezTo>
                  <a:pt x="2406710" y="0"/>
                  <a:pt x="2696930" y="257410"/>
                  <a:pt x="2696930" y="571325"/>
                </a:cubicBezTo>
                <a:cubicBezTo>
                  <a:pt x="2696930" y="615273"/>
                  <a:pt x="2696930" y="652943"/>
                  <a:pt x="2689852" y="690613"/>
                </a:cubicBezTo>
                <a:cubicBezTo>
                  <a:pt x="2995115" y="720042"/>
                  <a:pt x="3238164" y="937085"/>
                  <a:pt x="3267352" y="1207239"/>
                </a:cubicBezTo>
                <a:lnTo>
                  <a:pt x="3269403" y="1245370"/>
                </a:lnTo>
                <a:lnTo>
                  <a:pt x="3283838" y="1272042"/>
                </a:lnTo>
                <a:lnTo>
                  <a:pt x="3321313" y="1379656"/>
                </a:lnTo>
                <a:lnTo>
                  <a:pt x="13514" y="1379656"/>
                </a:lnTo>
                <a:lnTo>
                  <a:pt x="13176" y="1378687"/>
                </a:lnTo>
                <a:cubicBezTo>
                  <a:pt x="4535" y="1341005"/>
                  <a:pt x="0" y="1301962"/>
                  <a:pt x="0" y="1261938"/>
                </a:cubicBezTo>
                <a:cubicBezTo>
                  <a:pt x="0" y="966858"/>
                  <a:pt x="254828" y="728283"/>
                  <a:pt x="573363" y="690613"/>
                </a:cubicBezTo>
                <a:cubicBezTo>
                  <a:pt x="594599" y="395533"/>
                  <a:pt x="877741" y="156958"/>
                  <a:pt x="1217512" y="156958"/>
                </a:cubicBezTo>
                <a:cubicBezTo>
                  <a:pt x="1337847" y="156958"/>
                  <a:pt x="1444026" y="182071"/>
                  <a:pt x="1536047" y="226019"/>
                </a:cubicBezTo>
                <a:cubicBezTo>
                  <a:pt x="1656382" y="87896"/>
                  <a:pt x="1840425" y="0"/>
                  <a:pt x="2052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-17530" y="1668"/>
            <a:ext cx="1884737" cy="2398434"/>
          </a:xfrm>
          <a:custGeom>
            <a:avLst/>
            <a:gdLst>
              <a:gd name="connsiteX0" fmla="*/ 0 w 1884737"/>
              <a:gd name="connsiteY0" fmla="*/ 0 h 2398434"/>
              <a:gd name="connsiteX1" fmla="*/ 1205537 w 1884737"/>
              <a:gd name="connsiteY1" fmla="*/ 0 h 2398434"/>
              <a:gd name="connsiteX2" fmla="*/ 1210922 w 1884737"/>
              <a:gd name="connsiteY2" fmla="*/ 15282 h 2398434"/>
              <a:gd name="connsiteX3" fmla="*/ 1224544 w 1884737"/>
              <a:gd name="connsiteY3" fmla="*/ 133967 h 2398434"/>
              <a:gd name="connsiteX4" fmla="*/ 1217218 w 1884737"/>
              <a:gd name="connsiteY4" fmla="*/ 257425 h 2398434"/>
              <a:gd name="connsiteX5" fmla="*/ 1814905 w 1884737"/>
              <a:gd name="connsiteY5" fmla="*/ 792109 h 2398434"/>
              <a:gd name="connsiteX6" fmla="*/ 1817027 w 1884737"/>
              <a:gd name="connsiteY6" fmla="*/ 831573 h 2398434"/>
              <a:gd name="connsiteX7" fmla="*/ 1831967 w 1884737"/>
              <a:gd name="connsiteY7" fmla="*/ 859178 h 2398434"/>
              <a:gd name="connsiteX8" fmla="*/ 1884737 w 1884737"/>
              <a:gd name="connsiteY8" fmla="*/ 1092386 h 2398434"/>
              <a:gd name="connsiteX9" fmla="*/ 1284007 w 1884737"/>
              <a:gd name="connsiteY9" fmla="*/ 1683681 h 2398434"/>
              <a:gd name="connsiteX10" fmla="*/ 1291332 w 1884737"/>
              <a:gd name="connsiteY10" fmla="*/ 1807139 h 2398434"/>
              <a:gd name="connsiteX11" fmla="*/ 624668 w 1884737"/>
              <a:gd name="connsiteY11" fmla="*/ 2398434 h 2398434"/>
              <a:gd name="connsiteX12" fmla="*/ 89871 w 1884737"/>
              <a:gd name="connsiteY12" fmla="*/ 2164515 h 2398434"/>
              <a:gd name="connsiteX13" fmla="*/ 15695 w 1884737"/>
              <a:gd name="connsiteY13" fmla="*/ 2194872 h 2398434"/>
              <a:gd name="connsiteX14" fmla="*/ 0 w 1884737"/>
              <a:gd name="connsiteY14" fmla="*/ 2199292 h 2398434"/>
              <a:gd name="connsiteX15" fmla="*/ 0 w 1884737"/>
              <a:gd name="connsiteY15" fmla="*/ 0 h 2398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884737" h="2398434">
                <a:moveTo>
                  <a:pt x="0" y="0"/>
                </a:moveTo>
                <a:lnTo>
                  <a:pt x="1205537" y="0"/>
                </a:lnTo>
                <a:lnTo>
                  <a:pt x="1210922" y="15282"/>
                </a:lnTo>
                <a:cubicBezTo>
                  <a:pt x="1219851" y="53659"/>
                  <a:pt x="1224544" y="93356"/>
                  <a:pt x="1224544" y="133967"/>
                </a:cubicBezTo>
                <a:cubicBezTo>
                  <a:pt x="1224544" y="179452"/>
                  <a:pt x="1224544" y="218438"/>
                  <a:pt x="1217218" y="257425"/>
                </a:cubicBezTo>
                <a:cubicBezTo>
                  <a:pt x="1533151" y="287883"/>
                  <a:pt x="1784696" y="512513"/>
                  <a:pt x="1814905" y="792109"/>
                </a:cubicBezTo>
                <a:lnTo>
                  <a:pt x="1817027" y="831573"/>
                </a:lnTo>
                <a:lnTo>
                  <a:pt x="1831967" y="859178"/>
                </a:lnTo>
                <a:cubicBezTo>
                  <a:pt x="1865964" y="930754"/>
                  <a:pt x="1884737" y="1009540"/>
                  <a:pt x="1884737" y="1092386"/>
                </a:cubicBezTo>
                <a:cubicBezTo>
                  <a:pt x="1884737" y="1397780"/>
                  <a:pt x="1621002" y="1651193"/>
                  <a:pt x="1284007" y="1683681"/>
                </a:cubicBezTo>
                <a:cubicBezTo>
                  <a:pt x="1291332" y="1722668"/>
                  <a:pt x="1291332" y="1761654"/>
                  <a:pt x="1291332" y="1807139"/>
                </a:cubicBezTo>
                <a:cubicBezTo>
                  <a:pt x="1291332" y="2132026"/>
                  <a:pt x="990967" y="2398434"/>
                  <a:pt x="624668" y="2398434"/>
                </a:cubicBezTo>
                <a:cubicBezTo>
                  <a:pt x="404888" y="2398434"/>
                  <a:pt x="214413" y="2307465"/>
                  <a:pt x="89871" y="2164515"/>
                </a:cubicBezTo>
                <a:cubicBezTo>
                  <a:pt x="66062" y="2175886"/>
                  <a:pt x="41336" y="2186039"/>
                  <a:pt x="15695" y="2194872"/>
                </a:cubicBezTo>
                <a:lnTo>
                  <a:pt x="0" y="219929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048769" y="2072057"/>
            <a:ext cx="6574972" cy="1461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6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Your food plan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788572" y="2738151"/>
            <a:ext cx="921390" cy="610604"/>
            <a:chOff x="1621244" y="3657707"/>
            <a:chExt cx="800100" cy="530225"/>
          </a:xfrm>
        </p:grpSpPr>
        <p:sp>
          <p:nvSpPr>
            <p:cNvPr id="50" name="Oval 794"/>
            <p:cNvSpPr>
              <a:spLocks noChangeArrowheads="1"/>
            </p:cNvSpPr>
            <p:nvPr/>
          </p:nvSpPr>
          <p:spPr bwMode="auto">
            <a:xfrm>
              <a:off x="1635532" y="3924407"/>
              <a:ext cx="771525" cy="247650"/>
            </a:xfrm>
            <a:prstGeom prst="ellipse">
              <a:avLst/>
            </a:prstGeom>
            <a:solidFill>
              <a:srgbClr val="F88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95"/>
            <p:cNvSpPr>
              <a:spLocks noEditPoints="1"/>
            </p:cNvSpPr>
            <p:nvPr/>
          </p:nvSpPr>
          <p:spPr bwMode="auto">
            <a:xfrm>
              <a:off x="1621244" y="3908532"/>
              <a:ext cx="800100" cy="279400"/>
            </a:xfrm>
            <a:custGeom>
              <a:avLst/>
              <a:gdLst>
                <a:gd name="T0" fmla="*/ 213 w 425"/>
                <a:gd name="T1" fmla="*/ 148 h 148"/>
                <a:gd name="T2" fmla="*/ 0 w 425"/>
                <a:gd name="T3" fmla="*/ 74 h 148"/>
                <a:gd name="T4" fmla="*/ 213 w 425"/>
                <a:gd name="T5" fmla="*/ 0 h 148"/>
                <a:gd name="T6" fmla="*/ 425 w 425"/>
                <a:gd name="T7" fmla="*/ 74 h 148"/>
                <a:gd name="T8" fmla="*/ 213 w 425"/>
                <a:gd name="T9" fmla="*/ 148 h 148"/>
                <a:gd name="T10" fmla="*/ 213 w 425"/>
                <a:gd name="T11" fmla="*/ 16 h 148"/>
                <a:gd name="T12" fmla="*/ 16 w 425"/>
                <a:gd name="T13" fmla="*/ 74 h 148"/>
                <a:gd name="T14" fmla="*/ 213 w 425"/>
                <a:gd name="T15" fmla="*/ 132 h 148"/>
                <a:gd name="T16" fmla="*/ 409 w 425"/>
                <a:gd name="T17" fmla="*/ 74 h 148"/>
                <a:gd name="T18" fmla="*/ 213 w 425"/>
                <a:gd name="T19" fmla="*/ 1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148">
                  <a:moveTo>
                    <a:pt x="213" y="148"/>
                  </a:moveTo>
                  <a:cubicBezTo>
                    <a:pt x="110" y="148"/>
                    <a:pt x="0" y="122"/>
                    <a:pt x="0" y="74"/>
                  </a:cubicBezTo>
                  <a:cubicBezTo>
                    <a:pt x="0" y="26"/>
                    <a:pt x="110" y="0"/>
                    <a:pt x="213" y="0"/>
                  </a:cubicBezTo>
                  <a:cubicBezTo>
                    <a:pt x="316" y="0"/>
                    <a:pt x="425" y="26"/>
                    <a:pt x="425" y="74"/>
                  </a:cubicBezTo>
                  <a:cubicBezTo>
                    <a:pt x="425" y="122"/>
                    <a:pt x="316" y="148"/>
                    <a:pt x="213" y="148"/>
                  </a:cubicBezTo>
                  <a:moveTo>
                    <a:pt x="213" y="16"/>
                  </a:moveTo>
                  <a:cubicBezTo>
                    <a:pt x="97" y="16"/>
                    <a:pt x="16" y="47"/>
                    <a:pt x="16" y="74"/>
                  </a:cubicBezTo>
                  <a:cubicBezTo>
                    <a:pt x="16" y="102"/>
                    <a:pt x="97" y="132"/>
                    <a:pt x="213" y="132"/>
                  </a:cubicBezTo>
                  <a:cubicBezTo>
                    <a:pt x="328" y="132"/>
                    <a:pt x="409" y="102"/>
                    <a:pt x="409" y="74"/>
                  </a:cubicBezTo>
                  <a:cubicBezTo>
                    <a:pt x="409" y="47"/>
                    <a:pt x="328" y="16"/>
                    <a:pt x="213" y="16"/>
                  </a:cubicBezTo>
                </a:path>
              </a:pathLst>
            </a:custGeom>
            <a:solidFill>
              <a:srgbClr val="FFC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796"/>
            <p:cNvSpPr>
              <a:spLocks noChangeArrowheads="1"/>
            </p:cNvSpPr>
            <p:nvPr/>
          </p:nvSpPr>
          <p:spPr bwMode="auto">
            <a:xfrm>
              <a:off x="1635532" y="3905357"/>
              <a:ext cx="771525" cy="257175"/>
            </a:xfrm>
            <a:prstGeom prst="ellipse">
              <a:avLst/>
            </a:prstGeom>
            <a:solidFill>
              <a:srgbClr val="F88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797"/>
            <p:cNvSpPr>
              <a:spLocks noChangeArrowheads="1"/>
            </p:cNvSpPr>
            <p:nvPr/>
          </p:nvSpPr>
          <p:spPr bwMode="auto">
            <a:xfrm>
              <a:off x="1635532" y="3868845"/>
              <a:ext cx="771525" cy="249238"/>
            </a:xfrm>
            <a:prstGeom prst="ellipse">
              <a:avLst/>
            </a:prstGeom>
            <a:solidFill>
              <a:srgbClr val="F88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98"/>
            <p:cNvSpPr>
              <a:spLocks noEditPoints="1"/>
            </p:cNvSpPr>
            <p:nvPr/>
          </p:nvSpPr>
          <p:spPr bwMode="auto">
            <a:xfrm>
              <a:off x="1621244" y="3854557"/>
              <a:ext cx="800100" cy="277813"/>
            </a:xfrm>
            <a:custGeom>
              <a:avLst/>
              <a:gdLst>
                <a:gd name="T0" fmla="*/ 213 w 425"/>
                <a:gd name="T1" fmla="*/ 148 h 148"/>
                <a:gd name="T2" fmla="*/ 0 w 425"/>
                <a:gd name="T3" fmla="*/ 74 h 148"/>
                <a:gd name="T4" fmla="*/ 213 w 425"/>
                <a:gd name="T5" fmla="*/ 0 h 148"/>
                <a:gd name="T6" fmla="*/ 425 w 425"/>
                <a:gd name="T7" fmla="*/ 74 h 148"/>
                <a:gd name="T8" fmla="*/ 213 w 425"/>
                <a:gd name="T9" fmla="*/ 148 h 148"/>
                <a:gd name="T10" fmla="*/ 213 w 425"/>
                <a:gd name="T11" fmla="*/ 16 h 148"/>
                <a:gd name="T12" fmla="*/ 16 w 425"/>
                <a:gd name="T13" fmla="*/ 74 h 148"/>
                <a:gd name="T14" fmla="*/ 213 w 425"/>
                <a:gd name="T15" fmla="*/ 132 h 148"/>
                <a:gd name="T16" fmla="*/ 409 w 425"/>
                <a:gd name="T17" fmla="*/ 74 h 148"/>
                <a:gd name="T18" fmla="*/ 213 w 425"/>
                <a:gd name="T19" fmla="*/ 1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148">
                  <a:moveTo>
                    <a:pt x="213" y="148"/>
                  </a:moveTo>
                  <a:cubicBezTo>
                    <a:pt x="110" y="148"/>
                    <a:pt x="0" y="122"/>
                    <a:pt x="0" y="74"/>
                  </a:cubicBezTo>
                  <a:cubicBezTo>
                    <a:pt x="0" y="26"/>
                    <a:pt x="110" y="0"/>
                    <a:pt x="213" y="0"/>
                  </a:cubicBezTo>
                  <a:cubicBezTo>
                    <a:pt x="316" y="0"/>
                    <a:pt x="425" y="26"/>
                    <a:pt x="425" y="74"/>
                  </a:cubicBezTo>
                  <a:cubicBezTo>
                    <a:pt x="425" y="122"/>
                    <a:pt x="316" y="148"/>
                    <a:pt x="213" y="148"/>
                  </a:cubicBezTo>
                  <a:moveTo>
                    <a:pt x="213" y="16"/>
                  </a:moveTo>
                  <a:cubicBezTo>
                    <a:pt x="97" y="16"/>
                    <a:pt x="16" y="47"/>
                    <a:pt x="16" y="74"/>
                  </a:cubicBezTo>
                  <a:cubicBezTo>
                    <a:pt x="16" y="102"/>
                    <a:pt x="97" y="132"/>
                    <a:pt x="213" y="132"/>
                  </a:cubicBezTo>
                  <a:cubicBezTo>
                    <a:pt x="328" y="132"/>
                    <a:pt x="409" y="102"/>
                    <a:pt x="409" y="74"/>
                  </a:cubicBezTo>
                  <a:cubicBezTo>
                    <a:pt x="409" y="47"/>
                    <a:pt x="328" y="16"/>
                    <a:pt x="213" y="16"/>
                  </a:cubicBezTo>
                </a:path>
              </a:pathLst>
            </a:custGeom>
            <a:solidFill>
              <a:srgbClr val="FFC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799"/>
            <p:cNvSpPr>
              <a:spLocks noChangeArrowheads="1"/>
            </p:cNvSpPr>
            <p:nvPr/>
          </p:nvSpPr>
          <p:spPr bwMode="auto">
            <a:xfrm>
              <a:off x="1635532" y="3849795"/>
              <a:ext cx="771525" cy="258763"/>
            </a:xfrm>
            <a:prstGeom prst="ellipse">
              <a:avLst/>
            </a:prstGeom>
            <a:solidFill>
              <a:srgbClr val="F88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800"/>
            <p:cNvSpPr>
              <a:spLocks noChangeArrowheads="1"/>
            </p:cNvSpPr>
            <p:nvPr/>
          </p:nvSpPr>
          <p:spPr bwMode="auto">
            <a:xfrm>
              <a:off x="1635532" y="3808520"/>
              <a:ext cx="771525" cy="249238"/>
            </a:xfrm>
            <a:prstGeom prst="ellipse">
              <a:avLst/>
            </a:prstGeom>
            <a:solidFill>
              <a:srgbClr val="F88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801"/>
            <p:cNvSpPr>
              <a:spLocks noEditPoints="1"/>
            </p:cNvSpPr>
            <p:nvPr/>
          </p:nvSpPr>
          <p:spPr bwMode="auto">
            <a:xfrm>
              <a:off x="1621244" y="3794232"/>
              <a:ext cx="800100" cy="277813"/>
            </a:xfrm>
            <a:custGeom>
              <a:avLst/>
              <a:gdLst>
                <a:gd name="T0" fmla="*/ 213 w 425"/>
                <a:gd name="T1" fmla="*/ 148 h 148"/>
                <a:gd name="T2" fmla="*/ 0 w 425"/>
                <a:gd name="T3" fmla="*/ 74 h 148"/>
                <a:gd name="T4" fmla="*/ 213 w 425"/>
                <a:gd name="T5" fmla="*/ 0 h 148"/>
                <a:gd name="T6" fmla="*/ 425 w 425"/>
                <a:gd name="T7" fmla="*/ 74 h 148"/>
                <a:gd name="T8" fmla="*/ 213 w 425"/>
                <a:gd name="T9" fmla="*/ 148 h 148"/>
                <a:gd name="T10" fmla="*/ 213 w 425"/>
                <a:gd name="T11" fmla="*/ 16 h 148"/>
                <a:gd name="T12" fmla="*/ 16 w 425"/>
                <a:gd name="T13" fmla="*/ 74 h 148"/>
                <a:gd name="T14" fmla="*/ 213 w 425"/>
                <a:gd name="T15" fmla="*/ 132 h 148"/>
                <a:gd name="T16" fmla="*/ 409 w 425"/>
                <a:gd name="T17" fmla="*/ 74 h 148"/>
                <a:gd name="T18" fmla="*/ 213 w 425"/>
                <a:gd name="T19" fmla="*/ 1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148">
                  <a:moveTo>
                    <a:pt x="213" y="148"/>
                  </a:moveTo>
                  <a:cubicBezTo>
                    <a:pt x="110" y="148"/>
                    <a:pt x="0" y="123"/>
                    <a:pt x="0" y="74"/>
                  </a:cubicBezTo>
                  <a:cubicBezTo>
                    <a:pt x="0" y="26"/>
                    <a:pt x="110" y="0"/>
                    <a:pt x="213" y="0"/>
                  </a:cubicBezTo>
                  <a:cubicBezTo>
                    <a:pt x="316" y="0"/>
                    <a:pt x="425" y="26"/>
                    <a:pt x="425" y="74"/>
                  </a:cubicBezTo>
                  <a:cubicBezTo>
                    <a:pt x="425" y="123"/>
                    <a:pt x="316" y="148"/>
                    <a:pt x="213" y="148"/>
                  </a:cubicBezTo>
                  <a:moveTo>
                    <a:pt x="213" y="16"/>
                  </a:moveTo>
                  <a:cubicBezTo>
                    <a:pt x="97" y="16"/>
                    <a:pt x="16" y="47"/>
                    <a:pt x="16" y="74"/>
                  </a:cubicBezTo>
                  <a:cubicBezTo>
                    <a:pt x="16" y="102"/>
                    <a:pt x="97" y="132"/>
                    <a:pt x="213" y="132"/>
                  </a:cubicBezTo>
                  <a:cubicBezTo>
                    <a:pt x="328" y="132"/>
                    <a:pt x="409" y="102"/>
                    <a:pt x="409" y="74"/>
                  </a:cubicBezTo>
                  <a:cubicBezTo>
                    <a:pt x="409" y="47"/>
                    <a:pt x="328" y="16"/>
                    <a:pt x="213" y="16"/>
                  </a:cubicBezTo>
                </a:path>
              </a:pathLst>
            </a:custGeom>
            <a:solidFill>
              <a:srgbClr val="FFC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802"/>
            <p:cNvSpPr>
              <a:spLocks noChangeArrowheads="1"/>
            </p:cNvSpPr>
            <p:nvPr/>
          </p:nvSpPr>
          <p:spPr bwMode="auto">
            <a:xfrm>
              <a:off x="1635532" y="3789470"/>
              <a:ext cx="771525" cy="258763"/>
            </a:xfrm>
            <a:prstGeom prst="ellipse">
              <a:avLst/>
            </a:prstGeom>
            <a:solidFill>
              <a:srgbClr val="F88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803"/>
            <p:cNvSpPr>
              <a:spLocks noChangeArrowheads="1"/>
            </p:cNvSpPr>
            <p:nvPr/>
          </p:nvSpPr>
          <p:spPr bwMode="auto">
            <a:xfrm>
              <a:off x="1635532" y="3749782"/>
              <a:ext cx="771525" cy="249238"/>
            </a:xfrm>
            <a:prstGeom prst="ellipse">
              <a:avLst/>
            </a:prstGeom>
            <a:solidFill>
              <a:srgbClr val="F88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804"/>
            <p:cNvSpPr>
              <a:spLocks noEditPoints="1"/>
            </p:cNvSpPr>
            <p:nvPr/>
          </p:nvSpPr>
          <p:spPr bwMode="auto">
            <a:xfrm>
              <a:off x="1621244" y="3735495"/>
              <a:ext cx="800100" cy="279400"/>
            </a:xfrm>
            <a:custGeom>
              <a:avLst/>
              <a:gdLst>
                <a:gd name="T0" fmla="*/ 213 w 425"/>
                <a:gd name="T1" fmla="*/ 148 h 148"/>
                <a:gd name="T2" fmla="*/ 0 w 425"/>
                <a:gd name="T3" fmla="*/ 74 h 148"/>
                <a:gd name="T4" fmla="*/ 213 w 425"/>
                <a:gd name="T5" fmla="*/ 0 h 148"/>
                <a:gd name="T6" fmla="*/ 425 w 425"/>
                <a:gd name="T7" fmla="*/ 74 h 148"/>
                <a:gd name="T8" fmla="*/ 213 w 425"/>
                <a:gd name="T9" fmla="*/ 148 h 148"/>
                <a:gd name="T10" fmla="*/ 213 w 425"/>
                <a:gd name="T11" fmla="*/ 16 h 148"/>
                <a:gd name="T12" fmla="*/ 16 w 425"/>
                <a:gd name="T13" fmla="*/ 74 h 148"/>
                <a:gd name="T14" fmla="*/ 213 w 425"/>
                <a:gd name="T15" fmla="*/ 132 h 148"/>
                <a:gd name="T16" fmla="*/ 409 w 425"/>
                <a:gd name="T17" fmla="*/ 74 h 148"/>
                <a:gd name="T18" fmla="*/ 213 w 425"/>
                <a:gd name="T19" fmla="*/ 1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148">
                  <a:moveTo>
                    <a:pt x="213" y="148"/>
                  </a:moveTo>
                  <a:cubicBezTo>
                    <a:pt x="110" y="148"/>
                    <a:pt x="0" y="122"/>
                    <a:pt x="0" y="74"/>
                  </a:cubicBezTo>
                  <a:cubicBezTo>
                    <a:pt x="0" y="25"/>
                    <a:pt x="110" y="0"/>
                    <a:pt x="213" y="0"/>
                  </a:cubicBezTo>
                  <a:cubicBezTo>
                    <a:pt x="316" y="0"/>
                    <a:pt x="425" y="25"/>
                    <a:pt x="425" y="74"/>
                  </a:cubicBezTo>
                  <a:cubicBezTo>
                    <a:pt x="425" y="122"/>
                    <a:pt x="316" y="148"/>
                    <a:pt x="213" y="148"/>
                  </a:cubicBezTo>
                  <a:moveTo>
                    <a:pt x="213" y="16"/>
                  </a:moveTo>
                  <a:cubicBezTo>
                    <a:pt x="97" y="16"/>
                    <a:pt x="16" y="46"/>
                    <a:pt x="16" y="74"/>
                  </a:cubicBezTo>
                  <a:cubicBezTo>
                    <a:pt x="16" y="101"/>
                    <a:pt x="97" y="132"/>
                    <a:pt x="213" y="132"/>
                  </a:cubicBezTo>
                  <a:cubicBezTo>
                    <a:pt x="328" y="132"/>
                    <a:pt x="409" y="101"/>
                    <a:pt x="409" y="74"/>
                  </a:cubicBezTo>
                  <a:cubicBezTo>
                    <a:pt x="409" y="46"/>
                    <a:pt x="328" y="16"/>
                    <a:pt x="213" y="16"/>
                  </a:cubicBezTo>
                </a:path>
              </a:pathLst>
            </a:custGeom>
            <a:solidFill>
              <a:srgbClr val="FFC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805"/>
            <p:cNvSpPr>
              <a:spLocks noChangeArrowheads="1"/>
            </p:cNvSpPr>
            <p:nvPr/>
          </p:nvSpPr>
          <p:spPr bwMode="auto">
            <a:xfrm>
              <a:off x="1635532" y="3729145"/>
              <a:ext cx="771525" cy="258763"/>
            </a:xfrm>
            <a:prstGeom prst="ellipse">
              <a:avLst/>
            </a:prstGeom>
            <a:solidFill>
              <a:srgbClr val="F88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806"/>
            <p:cNvSpPr>
              <a:spLocks noChangeArrowheads="1"/>
            </p:cNvSpPr>
            <p:nvPr/>
          </p:nvSpPr>
          <p:spPr bwMode="auto">
            <a:xfrm>
              <a:off x="1635532" y="3676757"/>
              <a:ext cx="771525" cy="249238"/>
            </a:xfrm>
            <a:prstGeom prst="ellipse">
              <a:avLst/>
            </a:prstGeom>
            <a:solidFill>
              <a:srgbClr val="F88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07"/>
            <p:cNvSpPr>
              <a:spLocks noEditPoints="1"/>
            </p:cNvSpPr>
            <p:nvPr/>
          </p:nvSpPr>
          <p:spPr bwMode="auto">
            <a:xfrm>
              <a:off x="1621244" y="3662470"/>
              <a:ext cx="800100" cy="277813"/>
            </a:xfrm>
            <a:custGeom>
              <a:avLst/>
              <a:gdLst>
                <a:gd name="T0" fmla="*/ 213 w 425"/>
                <a:gd name="T1" fmla="*/ 148 h 148"/>
                <a:gd name="T2" fmla="*/ 0 w 425"/>
                <a:gd name="T3" fmla="*/ 74 h 148"/>
                <a:gd name="T4" fmla="*/ 213 w 425"/>
                <a:gd name="T5" fmla="*/ 0 h 148"/>
                <a:gd name="T6" fmla="*/ 425 w 425"/>
                <a:gd name="T7" fmla="*/ 74 h 148"/>
                <a:gd name="T8" fmla="*/ 213 w 425"/>
                <a:gd name="T9" fmla="*/ 148 h 148"/>
                <a:gd name="T10" fmla="*/ 213 w 425"/>
                <a:gd name="T11" fmla="*/ 16 h 148"/>
                <a:gd name="T12" fmla="*/ 16 w 425"/>
                <a:gd name="T13" fmla="*/ 74 h 148"/>
                <a:gd name="T14" fmla="*/ 213 w 425"/>
                <a:gd name="T15" fmla="*/ 132 h 148"/>
                <a:gd name="T16" fmla="*/ 409 w 425"/>
                <a:gd name="T17" fmla="*/ 74 h 148"/>
                <a:gd name="T18" fmla="*/ 213 w 425"/>
                <a:gd name="T19" fmla="*/ 1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148">
                  <a:moveTo>
                    <a:pt x="213" y="148"/>
                  </a:moveTo>
                  <a:cubicBezTo>
                    <a:pt x="110" y="148"/>
                    <a:pt x="0" y="122"/>
                    <a:pt x="0" y="74"/>
                  </a:cubicBezTo>
                  <a:cubicBezTo>
                    <a:pt x="0" y="26"/>
                    <a:pt x="110" y="0"/>
                    <a:pt x="213" y="0"/>
                  </a:cubicBezTo>
                  <a:cubicBezTo>
                    <a:pt x="316" y="0"/>
                    <a:pt x="425" y="26"/>
                    <a:pt x="425" y="74"/>
                  </a:cubicBezTo>
                  <a:cubicBezTo>
                    <a:pt x="425" y="122"/>
                    <a:pt x="316" y="148"/>
                    <a:pt x="213" y="148"/>
                  </a:cubicBezTo>
                  <a:moveTo>
                    <a:pt x="213" y="16"/>
                  </a:moveTo>
                  <a:cubicBezTo>
                    <a:pt x="97" y="16"/>
                    <a:pt x="16" y="47"/>
                    <a:pt x="16" y="74"/>
                  </a:cubicBezTo>
                  <a:cubicBezTo>
                    <a:pt x="16" y="102"/>
                    <a:pt x="97" y="132"/>
                    <a:pt x="213" y="132"/>
                  </a:cubicBezTo>
                  <a:cubicBezTo>
                    <a:pt x="328" y="132"/>
                    <a:pt x="409" y="102"/>
                    <a:pt x="409" y="74"/>
                  </a:cubicBezTo>
                  <a:cubicBezTo>
                    <a:pt x="409" y="47"/>
                    <a:pt x="328" y="16"/>
                    <a:pt x="213" y="16"/>
                  </a:cubicBezTo>
                </a:path>
              </a:pathLst>
            </a:custGeom>
            <a:solidFill>
              <a:srgbClr val="FFC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808"/>
            <p:cNvSpPr>
              <a:spLocks noChangeArrowheads="1"/>
            </p:cNvSpPr>
            <p:nvPr/>
          </p:nvSpPr>
          <p:spPr bwMode="auto">
            <a:xfrm>
              <a:off x="1635532" y="3657707"/>
              <a:ext cx="771525" cy="258763"/>
            </a:xfrm>
            <a:prstGeom prst="ellipse">
              <a:avLst/>
            </a:prstGeom>
            <a:solidFill>
              <a:srgbClr val="F88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09"/>
            <p:cNvSpPr>
              <a:spLocks/>
            </p:cNvSpPr>
            <p:nvPr/>
          </p:nvSpPr>
          <p:spPr bwMode="auto">
            <a:xfrm>
              <a:off x="1749832" y="4038707"/>
              <a:ext cx="47625" cy="17463"/>
            </a:xfrm>
            <a:custGeom>
              <a:avLst/>
              <a:gdLst>
                <a:gd name="T0" fmla="*/ 0 w 26"/>
                <a:gd name="T1" fmla="*/ 0 h 9"/>
                <a:gd name="T2" fmla="*/ 17 w 26"/>
                <a:gd name="T3" fmla="*/ 9 h 9"/>
                <a:gd name="T4" fmla="*/ 26 w 26"/>
                <a:gd name="T5" fmla="*/ 6 h 9"/>
                <a:gd name="T6" fmla="*/ 0 w 26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9">
                  <a:moveTo>
                    <a:pt x="0" y="0"/>
                  </a:moveTo>
                  <a:cubicBezTo>
                    <a:pt x="3" y="5"/>
                    <a:pt x="10" y="9"/>
                    <a:pt x="17" y="9"/>
                  </a:cubicBezTo>
                  <a:cubicBezTo>
                    <a:pt x="20" y="9"/>
                    <a:pt x="23" y="8"/>
                    <a:pt x="26" y="6"/>
                  </a:cubicBezTo>
                  <a:cubicBezTo>
                    <a:pt x="17" y="4"/>
                    <a:pt x="8" y="2"/>
                    <a:pt x="0" y="0"/>
                  </a:cubicBezTo>
                </a:path>
              </a:pathLst>
            </a:custGeom>
            <a:solidFill>
              <a:srgbClr val="C67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10"/>
            <p:cNvSpPr>
              <a:spLocks/>
            </p:cNvSpPr>
            <p:nvPr/>
          </p:nvSpPr>
          <p:spPr bwMode="auto">
            <a:xfrm>
              <a:off x="1743482" y="4008545"/>
              <a:ext cx="71438" cy="41275"/>
            </a:xfrm>
            <a:custGeom>
              <a:avLst/>
              <a:gdLst>
                <a:gd name="T0" fmla="*/ 0 w 38"/>
                <a:gd name="T1" fmla="*/ 0 h 22"/>
                <a:gd name="T2" fmla="*/ 0 w 38"/>
                <a:gd name="T3" fmla="*/ 5 h 22"/>
                <a:gd name="T4" fmla="*/ 3 w 38"/>
                <a:gd name="T5" fmla="*/ 16 h 22"/>
                <a:gd name="T6" fmla="*/ 29 w 38"/>
                <a:gd name="T7" fmla="*/ 22 h 22"/>
                <a:gd name="T8" fmla="*/ 38 w 38"/>
                <a:gd name="T9" fmla="*/ 11 h 22"/>
                <a:gd name="T10" fmla="*/ 0 w 3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9"/>
                    <a:pt x="1" y="13"/>
                    <a:pt x="3" y="16"/>
                  </a:cubicBezTo>
                  <a:cubicBezTo>
                    <a:pt x="11" y="18"/>
                    <a:pt x="20" y="20"/>
                    <a:pt x="29" y="22"/>
                  </a:cubicBezTo>
                  <a:cubicBezTo>
                    <a:pt x="33" y="20"/>
                    <a:pt x="37" y="16"/>
                    <a:pt x="38" y="11"/>
                  </a:cubicBezTo>
                  <a:cubicBezTo>
                    <a:pt x="24" y="8"/>
                    <a:pt x="11" y="4"/>
                    <a:pt x="0" y="0"/>
                  </a:cubicBezTo>
                </a:path>
              </a:pathLst>
            </a:custGeom>
            <a:solidFill>
              <a:srgbClr val="CCA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11"/>
            <p:cNvSpPr>
              <a:spLocks noEditPoints="1"/>
            </p:cNvSpPr>
            <p:nvPr/>
          </p:nvSpPr>
          <p:spPr bwMode="auto">
            <a:xfrm>
              <a:off x="1743482" y="3976795"/>
              <a:ext cx="120650" cy="52388"/>
            </a:xfrm>
            <a:custGeom>
              <a:avLst/>
              <a:gdLst>
                <a:gd name="T0" fmla="*/ 48 w 64"/>
                <a:gd name="T1" fmla="*/ 11 h 28"/>
                <a:gd name="T2" fmla="*/ 59 w 64"/>
                <a:gd name="T3" fmla="*/ 14 h 28"/>
                <a:gd name="T4" fmla="*/ 64 w 64"/>
                <a:gd name="T5" fmla="*/ 14 h 28"/>
                <a:gd name="T6" fmla="*/ 48 w 64"/>
                <a:gd name="T7" fmla="*/ 11 h 28"/>
                <a:gd name="T8" fmla="*/ 0 w 64"/>
                <a:gd name="T9" fmla="*/ 0 h 28"/>
                <a:gd name="T10" fmla="*/ 0 w 64"/>
                <a:gd name="T11" fmla="*/ 17 h 28"/>
                <a:gd name="T12" fmla="*/ 38 w 64"/>
                <a:gd name="T13" fmla="*/ 28 h 28"/>
                <a:gd name="T14" fmla="*/ 39 w 64"/>
                <a:gd name="T15" fmla="*/ 22 h 28"/>
                <a:gd name="T16" fmla="*/ 39 w 64"/>
                <a:gd name="T17" fmla="*/ 10 h 28"/>
                <a:gd name="T18" fmla="*/ 0 w 64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28">
                  <a:moveTo>
                    <a:pt x="48" y="11"/>
                  </a:moveTo>
                  <a:cubicBezTo>
                    <a:pt x="51" y="13"/>
                    <a:pt x="54" y="14"/>
                    <a:pt x="59" y="14"/>
                  </a:cubicBezTo>
                  <a:cubicBezTo>
                    <a:pt x="60" y="14"/>
                    <a:pt x="62" y="14"/>
                    <a:pt x="64" y="14"/>
                  </a:cubicBezTo>
                  <a:cubicBezTo>
                    <a:pt x="59" y="13"/>
                    <a:pt x="53" y="12"/>
                    <a:pt x="48" y="11"/>
                  </a:cubicBezTo>
                  <a:moveTo>
                    <a:pt x="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1" y="21"/>
                    <a:pt x="24" y="25"/>
                    <a:pt x="38" y="28"/>
                  </a:cubicBezTo>
                  <a:cubicBezTo>
                    <a:pt x="39" y="26"/>
                    <a:pt x="39" y="24"/>
                    <a:pt x="39" y="22"/>
                  </a:cubicBezTo>
                  <a:cubicBezTo>
                    <a:pt x="39" y="17"/>
                    <a:pt x="39" y="13"/>
                    <a:pt x="39" y="10"/>
                  </a:cubicBezTo>
                  <a:cubicBezTo>
                    <a:pt x="25" y="7"/>
                    <a:pt x="12" y="3"/>
                    <a:pt x="0" y="0"/>
                  </a:cubicBezTo>
                </a:path>
              </a:pathLst>
            </a:custGeom>
            <a:solidFill>
              <a:srgbClr val="C67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12"/>
            <p:cNvSpPr>
              <a:spLocks/>
            </p:cNvSpPr>
            <p:nvPr/>
          </p:nvSpPr>
          <p:spPr bwMode="auto">
            <a:xfrm>
              <a:off x="1743482" y="3948220"/>
              <a:ext cx="144463" cy="53975"/>
            </a:xfrm>
            <a:custGeom>
              <a:avLst/>
              <a:gdLst>
                <a:gd name="T0" fmla="*/ 0 w 77"/>
                <a:gd name="T1" fmla="*/ 0 h 29"/>
                <a:gd name="T2" fmla="*/ 0 w 77"/>
                <a:gd name="T3" fmla="*/ 15 h 29"/>
                <a:gd name="T4" fmla="*/ 39 w 77"/>
                <a:gd name="T5" fmla="*/ 25 h 29"/>
                <a:gd name="T6" fmla="*/ 39 w 77"/>
                <a:gd name="T7" fmla="*/ 23 h 29"/>
                <a:gd name="T8" fmla="*/ 39 w 77"/>
                <a:gd name="T9" fmla="*/ 22 h 29"/>
                <a:gd name="T10" fmla="*/ 41 w 77"/>
                <a:gd name="T11" fmla="*/ 20 h 29"/>
                <a:gd name="T12" fmla="*/ 41 w 77"/>
                <a:gd name="T13" fmla="*/ 20 h 29"/>
                <a:gd name="T14" fmla="*/ 43 w 77"/>
                <a:gd name="T15" fmla="*/ 21 h 29"/>
                <a:gd name="T16" fmla="*/ 48 w 77"/>
                <a:gd name="T17" fmla="*/ 26 h 29"/>
                <a:gd name="T18" fmla="*/ 64 w 77"/>
                <a:gd name="T19" fmla="*/ 29 h 29"/>
                <a:gd name="T20" fmla="*/ 77 w 77"/>
                <a:gd name="T21" fmla="*/ 17 h 29"/>
                <a:gd name="T22" fmla="*/ 0 w 77"/>
                <a:gd name="T2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29">
                  <a:moveTo>
                    <a:pt x="0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12" y="18"/>
                    <a:pt x="25" y="22"/>
                    <a:pt x="39" y="25"/>
                  </a:cubicBezTo>
                  <a:cubicBezTo>
                    <a:pt x="39" y="24"/>
                    <a:pt x="39" y="23"/>
                    <a:pt x="39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1"/>
                    <a:pt x="40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3" y="20"/>
                    <a:pt x="43" y="21"/>
                  </a:cubicBezTo>
                  <a:cubicBezTo>
                    <a:pt x="44" y="23"/>
                    <a:pt x="46" y="25"/>
                    <a:pt x="48" y="26"/>
                  </a:cubicBezTo>
                  <a:cubicBezTo>
                    <a:pt x="53" y="27"/>
                    <a:pt x="59" y="28"/>
                    <a:pt x="64" y="29"/>
                  </a:cubicBezTo>
                  <a:cubicBezTo>
                    <a:pt x="70" y="27"/>
                    <a:pt x="75" y="23"/>
                    <a:pt x="77" y="17"/>
                  </a:cubicBezTo>
                  <a:cubicBezTo>
                    <a:pt x="47" y="13"/>
                    <a:pt x="21" y="8"/>
                    <a:pt x="0" y="0"/>
                  </a:cubicBezTo>
                </a:path>
              </a:pathLst>
            </a:custGeom>
            <a:solidFill>
              <a:srgbClr val="CCA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13"/>
            <p:cNvSpPr>
              <a:spLocks/>
            </p:cNvSpPr>
            <p:nvPr/>
          </p:nvSpPr>
          <p:spPr bwMode="auto">
            <a:xfrm>
              <a:off x="1743482" y="3903770"/>
              <a:ext cx="150813" cy="76200"/>
            </a:xfrm>
            <a:custGeom>
              <a:avLst/>
              <a:gdLst>
                <a:gd name="T0" fmla="*/ 0 w 80"/>
                <a:gd name="T1" fmla="*/ 0 h 41"/>
                <a:gd name="T2" fmla="*/ 0 w 80"/>
                <a:gd name="T3" fmla="*/ 24 h 41"/>
                <a:gd name="T4" fmla="*/ 77 w 80"/>
                <a:gd name="T5" fmla="*/ 41 h 41"/>
                <a:gd name="T6" fmla="*/ 78 w 80"/>
                <a:gd name="T7" fmla="*/ 34 h 41"/>
                <a:gd name="T8" fmla="*/ 78 w 80"/>
                <a:gd name="T9" fmla="*/ 24 h 41"/>
                <a:gd name="T10" fmla="*/ 80 w 80"/>
                <a:gd name="T11" fmla="*/ 16 h 41"/>
                <a:gd name="T12" fmla="*/ 0 w 80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1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21" y="32"/>
                    <a:pt x="47" y="37"/>
                    <a:pt x="77" y="41"/>
                  </a:cubicBezTo>
                  <a:cubicBezTo>
                    <a:pt x="78" y="39"/>
                    <a:pt x="78" y="36"/>
                    <a:pt x="78" y="3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1"/>
                    <a:pt x="79" y="19"/>
                    <a:pt x="80" y="16"/>
                  </a:cubicBezTo>
                  <a:cubicBezTo>
                    <a:pt x="50" y="13"/>
                    <a:pt x="23" y="8"/>
                    <a:pt x="0" y="0"/>
                  </a:cubicBezTo>
                </a:path>
              </a:pathLst>
            </a:custGeom>
            <a:solidFill>
              <a:srgbClr val="C67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14"/>
            <p:cNvSpPr>
              <a:spLocks/>
            </p:cNvSpPr>
            <p:nvPr/>
          </p:nvSpPr>
          <p:spPr bwMode="auto">
            <a:xfrm>
              <a:off x="1740307" y="3875195"/>
              <a:ext cx="177800" cy="58738"/>
            </a:xfrm>
            <a:custGeom>
              <a:avLst/>
              <a:gdLst>
                <a:gd name="T0" fmla="*/ 0 w 95"/>
                <a:gd name="T1" fmla="*/ 0 h 31"/>
                <a:gd name="T2" fmla="*/ 2 w 95"/>
                <a:gd name="T3" fmla="*/ 7 h 31"/>
                <a:gd name="T4" fmla="*/ 2 w 95"/>
                <a:gd name="T5" fmla="*/ 15 h 31"/>
                <a:gd name="T6" fmla="*/ 82 w 95"/>
                <a:gd name="T7" fmla="*/ 31 h 31"/>
                <a:gd name="T8" fmla="*/ 87 w 95"/>
                <a:gd name="T9" fmla="*/ 24 h 31"/>
                <a:gd name="T10" fmla="*/ 95 w 95"/>
                <a:gd name="T11" fmla="*/ 19 h 31"/>
                <a:gd name="T12" fmla="*/ 0 w 95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31">
                  <a:moveTo>
                    <a:pt x="0" y="0"/>
                  </a:moveTo>
                  <a:cubicBezTo>
                    <a:pt x="1" y="2"/>
                    <a:pt x="2" y="5"/>
                    <a:pt x="2" y="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5" y="23"/>
                    <a:pt x="52" y="28"/>
                    <a:pt x="82" y="31"/>
                  </a:cubicBezTo>
                  <a:cubicBezTo>
                    <a:pt x="83" y="29"/>
                    <a:pt x="84" y="26"/>
                    <a:pt x="87" y="24"/>
                  </a:cubicBezTo>
                  <a:cubicBezTo>
                    <a:pt x="89" y="22"/>
                    <a:pt x="92" y="20"/>
                    <a:pt x="95" y="19"/>
                  </a:cubicBezTo>
                  <a:cubicBezTo>
                    <a:pt x="58" y="16"/>
                    <a:pt x="26" y="9"/>
                    <a:pt x="0" y="0"/>
                  </a:cubicBezTo>
                </a:path>
              </a:pathLst>
            </a:custGeom>
            <a:solidFill>
              <a:srgbClr val="CCA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15"/>
            <p:cNvSpPr>
              <a:spLocks/>
            </p:cNvSpPr>
            <p:nvPr/>
          </p:nvSpPr>
          <p:spPr bwMode="auto">
            <a:xfrm>
              <a:off x="2167344" y="4089507"/>
              <a:ext cx="58738" cy="19050"/>
            </a:xfrm>
            <a:custGeom>
              <a:avLst/>
              <a:gdLst>
                <a:gd name="T0" fmla="*/ 31 w 31"/>
                <a:gd name="T1" fmla="*/ 0 h 10"/>
                <a:gd name="T2" fmla="*/ 0 w 31"/>
                <a:gd name="T3" fmla="*/ 5 h 10"/>
                <a:gd name="T4" fmla="*/ 14 w 31"/>
                <a:gd name="T5" fmla="*/ 10 h 10"/>
                <a:gd name="T6" fmla="*/ 31 w 3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0">
                  <a:moveTo>
                    <a:pt x="31" y="0"/>
                  </a:moveTo>
                  <a:cubicBezTo>
                    <a:pt x="21" y="2"/>
                    <a:pt x="11" y="3"/>
                    <a:pt x="0" y="5"/>
                  </a:cubicBezTo>
                  <a:cubicBezTo>
                    <a:pt x="4" y="8"/>
                    <a:pt x="8" y="10"/>
                    <a:pt x="14" y="10"/>
                  </a:cubicBezTo>
                  <a:cubicBezTo>
                    <a:pt x="21" y="10"/>
                    <a:pt x="28" y="6"/>
                    <a:pt x="31" y="0"/>
                  </a:cubicBezTo>
                </a:path>
              </a:pathLst>
            </a:custGeom>
            <a:solidFill>
              <a:srgbClr val="CCA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16"/>
            <p:cNvSpPr>
              <a:spLocks/>
            </p:cNvSpPr>
            <p:nvPr/>
          </p:nvSpPr>
          <p:spPr bwMode="auto">
            <a:xfrm>
              <a:off x="2156232" y="4054582"/>
              <a:ext cx="73025" cy="44450"/>
            </a:xfrm>
            <a:custGeom>
              <a:avLst/>
              <a:gdLst>
                <a:gd name="T0" fmla="*/ 39 w 39"/>
                <a:gd name="T1" fmla="*/ 0 h 24"/>
                <a:gd name="T2" fmla="*/ 0 w 39"/>
                <a:gd name="T3" fmla="*/ 6 h 24"/>
                <a:gd name="T4" fmla="*/ 0 w 39"/>
                <a:gd name="T5" fmla="*/ 10 h 24"/>
                <a:gd name="T6" fmla="*/ 6 w 39"/>
                <a:gd name="T7" fmla="*/ 24 h 24"/>
                <a:gd name="T8" fmla="*/ 37 w 39"/>
                <a:gd name="T9" fmla="*/ 19 h 24"/>
                <a:gd name="T10" fmla="*/ 39 w 39"/>
                <a:gd name="T11" fmla="*/ 10 h 24"/>
                <a:gd name="T12" fmla="*/ 39 w 39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4">
                  <a:moveTo>
                    <a:pt x="39" y="0"/>
                  </a:moveTo>
                  <a:cubicBezTo>
                    <a:pt x="27" y="3"/>
                    <a:pt x="14" y="5"/>
                    <a:pt x="0" y="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5"/>
                    <a:pt x="2" y="20"/>
                    <a:pt x="6" y="24"/>
                  </a:cubicBezTo>
                  <a:cubicBezTo>
                    <a:pt x="17" y="22"/>
                    <a:pt x="27" y="21"/>
                    <a:pt x="37" y="19"/>
                  </a:cubicBezTo>
                  <a:cubicBezTo>
                    <a:pt x="38" y="16"/>
                    <a:pt x="39" y="13"/>
                    <a:pt x="39" y="1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C67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17"/>
            <p:cNvSpPr>
              <a:spLocks noEditPoints="1"/>
            </p:cNvSpPr>
            <p:nvPr/>
          </p:nvSpPr>
          <p:spPr bwMode="auto">
            <a:xfrm>
              <a:off x="2011769" y="4027595"/>
              <a:ext cx="217488" cy="44450"/>
            </a:xfrm>
            <a:custGeom>
              <a:avLst/>
              <a:gdLst>
                <a:gd name="T0" fmla="*/ 37 w 116"/>
                <a:gd name="T1" fmla="*/ 10 h 24"/>
                <a:gd name="T2" fmla="*/ 6 w 116"/>
                <a:gd name="T3" fmla="*/ 11 h 24"/>
                <a:gd name="T4" fmla="*/ 0 w 116"/>
                <a:gd name="T5" fmla="*/ 11 h 24"/>
                <a:gd name="T6" fmla="*/ 18 w 116"/>
                <a:gd name="T7" fmla="*/ 24 h 24"/>
                <a:gd name="T8" fmla="*/ 37 w 116"/>
                <a:gd name="T9" fmla="*/ 10 h 24"/>
                <a:gd name="T10" fmla="*/ 116 w 116"/>
                <a:gd name="T11" fmla="*/ 0 h 24"/>
                <a:gd name="T12" fmla="*/ 77 w 116"/>
                <a:gd name="T13" fmla="*/ 7 h 24"/>
                <a:gd name="T14" fmla="*/ 77 w 116"/>
                <a:gd name="T15" fmla="*/ 20 h 24"/>
                <a:gd name="T16" fmla="*/ 116 w 116"/>
                <a:gd name="T17" fmla="*/ 14 h 24"/>
                <a:gd name="T18" fmla="*/ 116 w 116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24">
                  <a:moveTo>
                    <a:pt x="37" y="10"/>
                  </a:moveTo>
                  <a:cubicBezTo>
                    <a:pt x="27" y="11"/>
                    <a:pt x="16" y="11"/>
                    <a:pt x="6" y="11"/>
                  </a:cubicBezTo>
                  <a:cubicBezTo>
                    <a:pt x="4" y="11"/>
                    <a:pt x="2" y="11"/>
                    <a:pt x="0" y="11"/>
                  </a:cubicBezTo>
                  <a:cubicBezTo>
                    <a:pt x="3" y="19"/>
                    <a:pt x="10" y="24"/>
                    <a:pt x="18" y="24"/>
                  </a:cubicBezTo>
                  <a:cubicBezTo>
                    <a:pt x="27" y="24"/>
                    <a:pt x="35" y="18"/>
                    <a:pt x="37" y="10"/>
                  </a:cubicBezTo>
                  <a:moveTo>
                    <a:pt x="116" y="0"/>
                  </a:moveTo>
                  <a:cubicBezTo>
                    <a:pt x="104" y="3"/>
                    <a:pt x="91" y="5"/>
                    <a:pt x="77" y="7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91" y="19"/>
                    <a:pt x="104" y="17"/>
                    <a:pt x="116" y="14"/>
                  </a:cubicBezTo>
                  <a:cubicBezTo>
                    <a:pt x="116" y="0"/>
                    <a:pt x="116" y="0"/>
                    <a:pt x="116" y="0"/>
                  </a:cubicBezTo>
                </a:path>
              </a:pathLst>
            </a:custGeom>
            <a:solidFill>
              <a:srgbClr val="CCA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18"/>
            <p:cNvSpPr>
              <a:spLocks noEditPoints="1"/>
            </p:cNvSpPr>
            <p:nvPr/>
          </p:nvSpPr>
          <p:spPr bwMode="auto">
            <a:xfrm>
              <a:off x="2008594" y="3994257"/>
              <a:ext cx="220663" cy="53975"/>
            </a:xfrm>
            <a:custGeom>
              <a:avLst/>
              <a:gdLst>
                <a:gd name="T0" fmla="*/ 39 w 117"/>
                <a:gd name="T1" fmla="*/ 10 h 29"/>
                <a:gd name="T2" fmla="*/ 7 w 117"/>
                <a:gd name="T3" fmla="*/ 11 h 29"/>
                <a:gd name="T4" fmla="*/ 0 w 117"/>
                <a:gd name="T5" fmla="*/ 10 h 29"/>
                <a:gd name="T6" fmla="*/ 0 w 117"/>
                <a:gd name="T7" fmla="*/ 23 h 29"/>
                <a:gd name="T8" fmla="*/ 1 w 117"/>
                <a:gd name="T9" fmla="*/ 29 h 29"/>
                <a:gd name="T10" fmla="*/ 7 w 117"/>
                <a:gd name="T11" fmla="*/ 29 h 29"/>
                <a:gd name="T12" fmla="*/ 38 w 117"/>
                <a:gd name="T13" fmla="*/ 28 h 29"/>
                <a:gd name="T14" fmla="*/ 39 w 117"/>
                <a:gd name="T15" fmla="*/ 23 h 29"/>
                <a:gd name="T16" fmla="*/ 39 w 117"/>
                <a:gd name="T17" fmla="*/ 10 h 29"/>
                <a:gd name="T18" fmla="*/ 39 w 117"/>
                <a:gd name="T19" fmla="*/ 10 h 29"/>
                <a:gd name="T20" fmla="*/ 117 w 117"/>
                <a:gd name="T21" fmla="*/ 0 h 29"/>
                <a:gd name="T22" fmla="*/ 78 w 117"/>
                <a:gd name="T23" fmla="*/ 6 h 29"/>
                <a:gd name="T24" fmla="*/ 78 w 117"/>
                <a:gd name="T25" fmla="*/ 10 h 29"/>
                <a:gd name="T26" fmla="*/ 78 w 117"/>
                <a:gd name="T27" fmla="*/ 25 h 29"/>
                <a:gd name="T28" fmla="*/ 117 w 117"/>
                <a:gd name="T29" fmla="*/ 18 h 29"/>
                <a:gd name="T30" fmla="*/ 117 w 117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7" h="29">
                  <a:moveTo>
                    <a:pt x="39" y="10"/>
                  </a:moveTo>
                  <a:cubicBezTo>
                    <a:pt x="28" y="10"/>
                    <a:pt x="17" y="11"/>
                    <a:pt x="7" y="11"/>
                  </a:cubicBezTo>
                  <a:cubicBezTo>
                    <a:pt x="4" y="11"/>
                    <a:pt x="2" y="10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0" y="27"/>
                    <a:pt x="1" y="29"/>
                  </a:cubicBezTo>
                  <a:cubicBezTo>
                    <a:pt x="3" y="29"/>
                    <a:pt x="5" y="29"/>
                    <a:pt x="7" y="29"/>
                  </a:cubicBezTo>
                  <a:cubicBezTo>
                    <a:pt x="17" y="29"/>
                    <a:pt x="28" y="29"/>
                    <a:pt x="38" y="28"/>
                  </a:cubicBezTo>
                  <a:cubicBezTo>
                    <a:pt x="39" y="27"/>
                    <a:pt x="39" y="25"/>
                    <a:pt x="39" y="23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moveTo>
                    <a:pt x="117" y="0"/>
                  </a:moveTo>
                  <a:cubicBezTo>
                    <a:pt x="105" y="3"/>
                    <a:pt x="91" y="5"/>
                    <a:pt x="78" y="6"/>
                  </a:cubicBezTo>
                  <a:cubicBezTo>
                    <a:pt x="78" y="8"/>
                    <a:pt x="78" y="9"/>
                    <a:pt x="78" y="10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92" y="23"/>
                    <a:pt x="105" y="21"/>
                    <a:pt x="117" y="18"/>
                  </a:cubicBezTo>
                  <a:cubicBezTo>
                    <a:pt x="117" y="0"/>
                    <a:pt x="117" y="0"/>
                    <a:pt x="117" y="0"/>
                  </a:cubicBezTo>
                </a:path>
              </a:pathLst>
            </a:custGeom>
            <a:solidFill>
              <a:srgbClr val="C67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19"/>
            <p:cNvSpPr>
              <a:spLocks noEditPoints="1"/>
            </p:cNvSpPr>
            <p:nvPr/>
          </p:nvSpPr>
          <p:spPr bwMode="auto">
            <a:xfrm>
              <a:off x="2008594" y="3967270"/>
              <a:ext cx="220663" cy="47625"/>
            </a:xfrm>
            <a:custGeom>
              <a:avLst/>
              <a:gdLst>
                <a:gd name="T0" fmla="*/ 45 w 117"/>
                <a:gd name="T1" fmla="*/ 10 h 25"/>
                <a:gd name="T2" fmla="*/ 7 w 117"/>
                <a:gd name="T3" fmla="*/ 11 h 25"/>
                <a:gd name="T4" fmla="*/ 0 w 117"/>
                <a:gd name="T5" fmla="*/ 11 h 25"/>
                <a:gd name="T6" fmla="*/ 0 w 117"/>
                <a:gd name="T7" fmla="*/ 24 h 25"/>
                <a:gd name="T8" fmla="*/ 7 w 117"/>
                <a:gd name="T9" fmla="*/ 25 h 25"/>
                <a:gd name="T10" fmla="*/ 39 w 117"/>
                <a:gd name="T11" fmla="*/ 24 h 25"/>
                <a:gd name="T12" fmla="*/ 45 w 117"/>
                <a:gd name="T13" fmla="*/ 10 h 25"/>
                <a:gd name="T14" fmla="*/ 117 w 117"/>
                <a:gd name="T15" fmla="*/ 0 h 25"/>
                <a:gd name="T16" fmla="*/ 69 w 117"/>
                <a:gd name="T17" fmla="*/ 8 h 25"/>
                <a:gd name="T18" fmla="*/ 78 w 117"/>
                <a:gd name="T19" fmla="*/ 20 h 25"/>
                <a:gd name="T20" fmla="*/ 117 w 117"/>
                <a:gd name="T21" fmla="*/ 14 h 25"/>
                <a:gd name="T22" fmla="*/ 117 w 117"/>
                <a:gd name="T2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25">
                  <a:moveTo>
                    <a:pt x="45" y="10"/>
                  </a:moveTo>
                  <a:cubicBezTo>
                    <a:pt x="33" y="11"/>
                    <a:pt x="20" y="11"/>
                    <a:pt x="7" y="11"/>
                  </a:cubicBezTo>
                  <a:cubicBezTo>
                    <a:pt x="4" y="11"/>
                    <a:pt x="2" y="11"/>
                    <a:pt x="0" y="1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4"/>
                    <a:pt x="4" y="25"/>
                    <a:pt x="7" y="25"/>
                  </a:cubicBezTo>
                  <a:cubicBezTo>
                    <a:pt x="17" y="25"/>
                    <a:pt x="28" y="24"/>
                    <a:pt x="39" y="24"/>
                  </a:cubicBezTo>
                  <a:cubicBezTo>
                    <a:pt x="39" y="18"/>
                    <a:pt x="41" y="13"/>
                    <a:pt x="45" y="10"/>
                  </a:cubicBezTo>
                  <a:moveTo>
                    <a:pt x="117" y="0"/>
                  </a:moveTo>
                  <a:cubicBezTo>
                    <a:pt x="102" y="4"/>
                    <a:pt x="86" y="6"/>
                    <a:pt x="69" y="8"/>
                  </a:cubicBezTo>
                  <a:cubicBezTo>
                    <a:pt x="74" y="11"/>
                    <a:pt x="77" y="15"/>
                    <a:pt x="78" y="20"/>
                  </a:cubicBezTo>
                  <a:cubicBezTo>
                    <a:pt x="91" y="19"/>
                    <a:pt x="105" y="17"/>
                    <a:pt x="117" y="14"/>
                  </a:cubicBezTo>
                  <a:cubicBezTo>
                    <a:pt x="117" y="0"/>
                    <a:pt x="117" y="0"/>
                    <a:pt x="117" y="0"/>
                  </a:cubicBezTo>
                </a:path>
              </a:pathLst>
            </a:custGeom>
            <a:solidFill>
              <a:srgbClr val="CCA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20"/>
            <p:cNvSpPr>
              <a:spLocks/>
            </p:cNvSpPr>
            <p:nvPr/>
          </p:nvSpPr>
          <p:spPr bwMode="auto">
            <a:xfrm>
              <a:off x="2005419" y="3921232"/>
              <a:ext cx="223838" cy="66675"/>
            </a:xfrm>
            <a:custGeom>
              <a:avLst/>
              <a:gdLst>
                <a:gd name="T0" fmla="*/ 119 w 119"/>
                <a:gd name="T1" fmla="*/ 0 h 35"/>
                <a:gd name="T2" fmla="*/ 9 w 119"/>
                <a:gd name="T3" fmla="*/ 10 h 35"/>
                <a:gd name="T4" fmla="*/ 0 w 119"/>
                <a:gd name="T5" fmla="*/ 10 h 35"/>
                <a:gd name="T6" fmla="*/ 2 w 119"/>
                <a:gd name="T7" fmla="*/ 19 h 35"/>
                <a:gd name="T8" fmla="*/ 2 w 119"/>
                <a:gd name="T9" fmla="*/ 35 h 35"/>
                <a:gd name="T10" fmla="*/ 9 w 119"/>
                <a:gd name="T11" fmla="*/ 35 h 35"/>
                <a:gd name="T12" fmla="*/ 47 w 119"/>
                <a:gd name="T13" fmla="*/ 34 h 35"/>
                <a:gd name="T14" fmla="*/ 61 w 119"/>
                <a:gd name="T15" fmla="*/ 29 h 35"/>
                <a:gd name="T16" fmla="*/ 71 w 119"/>
                <a:gd name="T17" fmla="*/ 32 h 35"/>
                <a:gd name="T18" fmla="*/ 119 w 119"/>
                <a:gd name="T19" fmla="*/ 24 h 35"/>
                <a:gd name="T20" fmla="*/ 119 w 119"/>
                <a:gd name="T21" fmla="*/ 0 h 35"/>
                <a:gd name="T22" fmla="*/ 119 w 119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35">
                  <a:moveTo>
                    <a:pt x="119" y="0"/>
                  </a:moveTo>
                  <a:cubicBezTo>
                    <a:pt x="85" y="7"/>
                    <a:pt x="46" y="10"/>
                    <a:pt x="9" y="10"/>
                  </a:cubicBezTo>
                  <a:cubicBezTo>
                    <a:pt x="6" y="10"/>
                    <a:pt x="3" y="10"/>
                    <a:pt x="0" y="10"/>
                  </a:cubicBezTo>
                  <a:cubicBezTo>
                    <a:pt x="1" y="13"/>
                    <a:pt x="2" y="16"/>
                    <a:pt x="2" y="19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4" y="35"/>
                    <a:pt x="6" y="35"/>
                    <a:pt x="9" y="35"/>
                  </a:cubicBezTo>
                  <a:cubicBezTo>
                    <a:pt x="22" y="35"/>
                    <a:pt x="35" y="35"/>
                    <a:pt x="47" y="34"/>
                  </a:cubicBezTo>
                  <a:cubicBezTo>
                    <a:pt x="51" y="31"/>
                    <a:pt x="55" y="29"/>
                    <a:pt x="61" y="29"/>
                  </a:cubicBezTo>
                  <a:cubicBezTo>
                    <a:pt x="65" y="29"/>
                    <a:pt x="68" y="30"/>
                    <a:pt x="71" y="32"/>
                  </a:cubicBezTo>
                  <a:cubicBezTo>
                    <a:pt x="88" y="30"/>
                    <a:pt x="104" y="28"/>
                    <a:pt x="119" y="24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</a:path>
              </a:pathLst>
            </a:custGeom>
            <a:solidFill>
              <a:srgbClr val="C67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21"/>
            <p:cNvSpPr>
              <a:spLocks/>
            </p:cNvSpPr>
            <p:nvPr/>
          </p:nvSpPr>
          <p:spPr bwMode="auto">
            <a:xfrm>
              <a:off x="1981607" y="3891070"/>
              <a:ext cx="261938" cy="49213"/>
            </a:xfrm>
            <a:custGeom>
              <a:avLst/>
              <a:gdLst>
                <a:gd name="T0" fmla="*/ 139 w 139"/>
                <a:gd name="T1" fmla="*/ 0 h 26"/>
                <a:gd name="T2" fmla="*/ 22 w 139"/>
                <a:gd name="T3" fmla="*/ 13 h 26"/>
                <a:gd name="T4" fmla="*/ 0 w 139"/>
                <a:gd name="T5" fmla="*/ 13 h 26"/>
                <a:gd name="T6" fmla="*/ 13 w 139"/>
                <a:gd name="T7" fmla="*/ 26 h 26"/>
                <a:gd name="T8" fmla="*/ 22 w 139"/>
                <a:gd name="T9" fmla="*/ 26 h 26"/>
                <a:gd name="T10" fmla="*/ 132 w 139"/>
                <a:gd name="T11" fmla="*/ 16 h 26"/>
                <a:gd name="T12" fmla="*/ 139 w 139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26">
                  <a:moveTo>
                    <a:pt x="139" y="0"/>
                  </a:moveTo>
                  <a:cubicBezTo>
                    <a:pt x="106" y="8"/>
                    <a:pt x="65" y="13"/>
                    <a:pt x="22" y="13"/>
                  </a:cubicBezTo>
                  <a:cubicBezTo>
                    <a:pt x="14" y="13"/>
                    <a:pt x="7" y="13"/>
                    <a:pt x="0" y="13"/>
                  </a:cubicBezTo>
                  <a:cubicBezTo>
                    <a:pt x="6" y="15"/>
                    <a:pt x="11" y="20"/>
                    <a:pt x="13" y="26"/>
                  </a:cubicBezTo>
                  <a:cubicBezTo>
                    <a:pt x="16" y="26"/>
                    <a:pt x="19" y="26"/>
                    <a:pt x="22" y="26"/>
                  </a:cubicBezTo>
                  <a:cubicBezTo>
                    <a:pt x="59" y="26"/>
                    <a:pt x="98" y="23"/>
                    <a:pt x="132" y="16"/>
                  </a:cubicBezTo>
                  <a:cubicBezTo>
                    <a:pt x="132" y="10"/>
                    <a:pt x="135" y="4"/>
                    <a:pt x="139" y="0"/>
                  </a:cubicBezTo>
                </a:path>
              </a:pathLst>
            </a:custGeom>
            <a:solidFill>
              <a:srgbClr val="CCA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22"/>
            <p:cNvSpPr>
              <a:spLocks/>
            </p:cNvSpPr>
            <p:nvPr/>
          </p:nvSpPr>
          <p:spPr bwMode="auto">
            <a:xfrm>
              <a:off x="1664107" y="3675170"/>
              <a:ext cx="714375" cy="241300"/>
            </a:xfrm>
            <a:custGeom>
              <a:avLst/>
              <a:gdLst>
                <a:gd name="T0" fmla="*/ 190 w 379"/>
                <a:gd name="T1" fmla="*/ 0 h 128"/>
                <a:gd name="T2" fmla="*/ 0 w 379"/>
                <a:gd name="T3" fmla="*/ 63 h 128"/>
                <a:gd name="T4" fmla="*/ 33 w 379"/>
                <a:gd name="T5" fmla="*/ 99 h 128"/>
                <a:gd name="T6" fmla="*/ 40 w 379"/>
                <a:gd name="T7" fmla="*/ 106 h 128"/>
                <a:gd name="T8" fmla="*/ 135 w 379"/>
                <a:gd name="T9" fmla="*/ 125 h 128"/>
                <a:gd name="T10" fmla="*/ 140 w 379"/>
                <a:gd name="T11" fmla="*/ 125 h 128"/>
                <a:gd name="T12" fmla="*/ 142 w 379"/>
                <a:gd name="T13" fmla="*/ 125 h 128"/>
                <a:gd name="T14" fmla="*/ 161 w 379"/>
                <a:gd name="T15" fmla="*/ 126 h 128"/>
                <a:gd name="T16" fmla="*/ 168 w 379"/>
                <a:gd name="T17" fmla="*/ 128 h 128"/>
                <a:gd name="T18" fmla="*/ 190 w 379"/>
                <a:gd name="T19" fmla="*/ 128 h 128"/>
                <a:gd name="T20" fmla="*/ 307 w 379"/>
                <a:gd name="T21" fmla="*/ 115 h 128"/>
                <a:gd name="T22" fmla="*/ 315 w 379"/>
                <a:gd name="T23" fmla="*/ 111 h 128"/>
                <a:gd name="T24" fmla="*/ 379 w 379"/>
                <a:gd name="T25" fmla="*/ 63 h 128"/>
                <a:gd name="T26" fmla="*/ 190 w 379"/>
                <a:gd name="T2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9" h="128">
                  <a:moveTo>
                    <a:pt x="190" y="0"/>
                  </a:moveTo>
                  <a:cubicBezTo>
                    <a:pt x="85" y="0"/>
                    <a:pt x="0" y="28"/>
                    <a:pt x="0" y="63"/>
                  </a:cubicBezTo>
                  <a:cubicBezTo>
                    <a:pt x="0" y="77"/>
                    <a:pt x="12" y="89"/>
                    <a:pt x="33" y="99"/>
                  </a:cubicBezTo>
                  <a:cubicBezTo>
                    <a:pt x="37" y="101"/>
                    <a:pt x="39" y="103"/>
                    <a:pt x="40" y="106"/>
                  </a:cubicBezTo>
                  <a:cubicBezTo>
                    <a:pt x="66" y="115"/>
                    <a:pt x="98" y="122"/>
                    <a:pt x="135" y="125"/>
                  </a:cubicBezTo>
                  <a:cubicBezTo>
                    <a:pt x="137" y="125"/>
                    <a:pt x="139" y="125"/>
                    <a:pt x="140" y="125"/>
                  </a:cubicBezTo>
                  <a:cubicBezTo>
                    <a:pt x="141" y="125"/>
                    <a:pt x="141" y="125"/>
                    <a:pt x="142" y="125"/>
                  </a:cubicBezTo>
                  <a:cubicBezTo>
                    <a:pt x="148" y="125"/>
                    <a:pt x="154" y="126"/>
                    <a:pt x="161" y="126"/>
                  </a:cubicBezTo>
                  <a:cubicBezTo>
                    <a:pt x="163" y="126"/>
                    <a:pt x="165" y="127"/>
                    <a:pt x="168" y="128"/>
                  </a:cubicBezTo>
                  <a:cubicBezTo>
                    <a:pt x="175" y="128"/>
                    <a:pt x="182" y="128"/>
                    <a:pt x="190" y="128"/>
                  </a:cubicBezTo>
                  <a:cubicBezTo>
                    <a:pt x="233" y="128"/>
                    <a:pt x="274" y="123"/>
                    <a:pt x="307" y="115"/>
                  </a:cubicBezTo>
                  <a:cubicBezTo>
                    <a:pt x="309" y="113"/>
                    <a:pt x="312" y="112"/>
                    <a:pt x="315" y="111"/>
                  </a:cubicBezTo>
                  <a:cubicBezTo>
                    <a:pt x="354" y="99"/>
                    <a:pt x="379" y="82"/>
                    <a:pt x="379" y="63"/>
                  </a:cubicBezTo>
                  <a:cubicBezTo>
                    <a:pt x="379" y="28"/>
                    <a:pt x="294" y="0"/>
                    <a:pt x="190" y="0"/>
                  </a:cubicBezTo>
                </a:path>
              </a:pathLst>
            </a:custGeom>
            <a:solidFill>
              <a:srgbClr val="C67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23"/>
            <p:cNvSpPr>
              <a:spLocks/>
            </p:cNvSpPr>
            <p:nvPr/>
          </p:nvSpPr>
          <p:spPr bwMode="auto">
            <a:xfrm>
              <a:off x="1664107" y="3667232"/>
              <a:ext cx="714375" cy="433388"/>
            </a:xfrm>
            <a:custGeom>
              <a:avLst/>
              <a:gdLst>
                <a:gd name="T0" fmla="*/ 190 w 379"/>
                <a:gd name="T1" fmla="*/ 0 h 230"/>
                <a:gd name="T2" fmla="*/ 0 w 379"/>
                <a:gd name="T3" fmla="*/ 63 h 230"/>
                <a:gd name="T4" fmla="*/ 33 w 379"/>
                <a:gd name="T5" fmla="*/ 99 h 230"/>
                <a:gd name="T6" fmla="*/ 42 w 379"/>
                <a:gd name="T7" fmla="*/ 113 h 230"/>
                <a:gd name="T8" fmla="*/ 42 w 379"/>
                <a:gd name="T9" fmla="*/ 182 h 230"/>
                <a:gd name="T10" fmla="*/ 62 w 379"/>
                <a:gd name="T11" fmla="*/ 202 h 230"/>
                <a:gd name="T12" fmla="*/ 81 w 379"/>
                <a:gd name="T13" fmla="*/ 182 h 230"/>
                <a:gd name="T14" fmla="*/ 81 w 379"/>
                <a:gd name="T15" fmla="*/ 168 h 230"/>
                <a:gd name="T16" fmla="*/ 81 w 379"/>
                <a:gd name="T17" fmla="*/ 167 h 230"/>
                <a:gd name="T18" fmla="*/ 83 w 379"/>
                <a:gd name="T19" fmla="*/ 165 h 230"/>
                <a:gd name="T20" fmla="*/ 85 w 379"/>
                <a:gd name="T21" fmla="*/ 166 h 230"/>
                <a:gd name="T22" fmla="*/ 101 w 379"/>
                <a:gd name="T23" fmla="*/ 174 h 230"/>
                <a:gd name="T24" fmla="*/ 120 w 379"/>
                <a:gd name="T25" fmla="*/ 155 h 230"/>
                <a:gd name="T26" fmla="*/ 120 w 379"/>
                <a:gd name="T27" fmla="*/ 145 h 230"/>
                <a:gd name="T28" fmla="*/ 127 w 379"/>
                <a:gd name="T29" fmla="*/ 130 h 230"/>
                <a:gd name="T30" fmla="*/ 142 w 379"/>
                <a:gd name="T31" fmla="*/ 125 h 230"/>
                <a:gd name="T32" fmla="*/ 161 w 379"/>
                <a:gd name="T33" fmla="*/ 126 h 230"/>
                <a:gd name="T34" fmla="*/ 183 w 379"/>
                <a:gd name="T35" fmla="*/ 150 h 230"/>
                <a:gd name="T36" fmla="*/ 183 w 379"/>
                <a:gd name="T37" fmla="*/ 192 h 230"/>
                <a:gd name="T38" fmla="*/ 202 w 379"/>
                <a:gd name="T39" fmla="*/ 211 h 230"/>
                <a:gd name="T40" fmla="*/ 222 w 379"/>
                <a:gd name="T41" fmla="*/ 192 h 230"/>
                <a:gd name="T42" fmla="*/ 222 w 379"/>
                <a:gd name="T43" fmla="*/ 179 h 230"/>
                <a:gd name="T44" fmla="*/ 242 w 379"/>
                <a:gd name="T45" fmla="*/ 160 h 230"/>
                <a:gd name="T46" fmla="*/ 261 w 379"/>
                <a:gd name="T47" fmla="*/ 179 h 230"/>
                <a:gd name="T48" fmla="*/ 261 w 379"/>
                <a:gd name="T49" fmla="*/ 211 h 230"/>
                <a:gd name="T50" fmla="*/ 281 w 379"/>
                <a:gd name="T51" fmla="*/ 230 h 230"/>
                <a:gd name="T52" fmla="*/ 300 w 379"/>
                <a:gd name="T53" fmla="*/ 211 h 230"/>
                <a:gd name="T54" fmla="*/ 300 w 379"/>
                <a:gd name="T55" fmla="*/ 131 h 230"/>
                <a:gd name="T56" fmla="*/ 315 w 379"/>
                <a:gd name="T57" fmla="*/ 111 h 230"/>
                <a:gd name="T58" fmla="*/ 379 w 379"/>
                <a:gd name="T59" fmla="*/ 63 h 230"/>
                <a:gd name="T60" fmla="*/ 190 w 379"/>
                <a:gd name="T61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9" h="230">
                  <a:moveTo>
                    <a:pt x="190" y="0"/>
                  </a:moveTo>
                  <a:cubicBezTo>
                    <a:pt x="85" y="0"/>
                    <a:pt x="0" y="28"/>
                    <a:pt x="0" y="63"/>
                  </a:cubicBezTo>
                  <a:cubicBezTo>
                    <a:pt x="0" y="77"/>
                    <a:pt x="12" y="89"/>
                    <a:pt x="33" y="99"/>
                  </a:cubicBezTo>
                  <a:cubicBezTo>
                    <a:pt x="39" y="102"/>
                    <a:pt x="42" y="107"/>
                    <a:pt x="42" y="113"/>
                  </a:cubicBezTo>
                  <a:cubicBezTo>
                    <a:pt x="42" y="182"/>
                    <a:pt x="42" y="182"/>
                    <a:pt x="42" y="182"/>
                  </a:cubicBezTo>
                  <a:cubicBezTo>
                    <a:pt x="42" y="193"/>
                    <a:pt x="51" y="202"/>
                    <a:pt x="62" y="202"/>
                  </a:cubicBezTo>
                  <a:cubicBezTo>
                    <a:pt x="72" y="202"/>
                    <a:pt x="81" y="193"/>
                    <a:pt x="81" y="182"/>
                  </a:cubicBezTo>
                  <a:cubicBezTo>
                    <a:pt x="81" y="176"/>
                    <a:pt x="81" y="171"/>
                    <a:pt x="81" y="168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1" y="166"/>
                    <a:pt x="82" y="165"/>
                    <a:pt x="83" y="165"/>
                  </a:cubicBezTo>
                  <a:cubicBezTo>
                    <a:pt x="83" y="165"/>
                    <a:pt x="84" y="165"/>
                    <a:pt x="85" y="166"/>
                  </a:cubicBezTo>
                  <a:cubicBezTo>
                    <a:pt x="88" y="170"/>
                    <a:pt x="93" y="174"/>
                    <a:pt x="101" y="174"/>
                  </a:cubicBezTo>
                  <a:cubicBezTo>
                    <a:pt x="111" y="174"/>
                    <a:pt x="120" y="166"/>
                    <a:pt x="120" y="155"/>
                  </a:cubicBezTo>
                  <a:cubicBezTo>
                    <a:pt x="120" y="145"/>
                    <a:pt x="120" y="145"/>
                    <a:pt x="120" y="145"/>
                  </a:cubicBezTo>
                  <a:cubicBezTo>
                    <a:pt x="120" y="139"/>
                    <a:pt x="123" y="134"/>
                    <a:pt x="127" y="130"/>
                  </a:cubicBezTo>
                  <a:cubicBezTo>
                    <a:pt x="131" y="126"/>
                    <a:pt x="136" y="124"/>
                    <a:pt x="142" y="125"/>
                  </a:cubicBezTo>
                  <a:cubicBezTo>
                    <a:pt x="148" y="125"/>
                    <a:pt x="154" y="126"/>
                    <a:pt x="161" y="126"/>
                  </a:cubicBezTo>
                  <a:cubicBezTo>
                    <a:pt x="173" y="127"/>
                    <a:pt x="183" y="137"/>
                    <a:pt x="183" y="150"/>
                  </a:cubicBezTo>
                  <a:cubicBezTo>
                    <a:pt x="183" y="192"/>
                    <a:pt x="183" y="192"/>
                    <a:pt x="183" y="192"/>
                  </a:cubicBezTo>
                  <a:cubicBezTo>
                    <a:pt x="183" y="202"/>
                    <a:pt x="192" y="211"/>
                    <a:pt x="202" y="211"/>
                  </a:cubicBezTo>
                  <a:cubicBezTo>
                    <a:pt x="213" y="211"/>
                    <a:pt x="222" y="202"/>
                    <a:pt x="222" y="192"/>
                  </a:cubicBezTo>
                  <a:cubicBezTo>
                    <a:pt x="222" y="179"/>
                    <a:pt x="222" y="179"/>
                    <a:pt x="222" y="179"/>
                  </a:cubicBezTo>
                  <a:cubicBezTo>
                    <a:pt x="222" y="168"/>
                    <a:pt x="231" y="160"/>
                    <a:pt x="242" y="160"/>
                  </a:cubicBezTo>
                  <a:cubicBezTo>
                    <a:pt x="252" y="160"/>
                    <a:pt x="261" y="168"/>
                    <a:pt x="261" y="179"/>
                  </a:cubicBezTo>
                  <a:cubicBezTo>
                    <a:pt x="261" y="211"/>
                    <a:pt x="261" y="211"/>
                    <a:pt x="261" y="211"/>
                  </a:cubicBezTo>
                  <a:cubicBezTo>
                    <a:pt x="261" y="221"/>
                    <a:pt x="270" y="230"/>
                    <a:pt x="281" y="230"/>
                  </a:cubicBezTo>
                  <a:cubicBezTo>
                    <a:pt x="291" y="230"/>
                    <a:pt x="300" y="221"/>
                    <a:pt x="300" y="211"/>
                  </a:cubicBezTo>
                  <a:cubicBezTo>
                    <a:pt x="300" y="131"/>
                    <a:pt x="300" y="131"/>
                    <a:pt x="300" y="131"/>
                  </a:cubicBezTo>
                  <a:cubicBezTo>
                    <a:pt x="300" y="122"/>
                    <a:pt x="306" y="113"/>
                    <a:pt x="315" y="111"/>
                  </a:cubicBezTo>
                  <a:cubicBezTo>
                    <a:pt x="354" y="99"/>
                    <a:pt x="379" y="82"/>
                    <a:pt x="379" y="63"/>
                  </a:cubicBezTo>
                  <a:cubicBezTo>
                    <a:pt x="379" y="28"/>
                    <a:pt x="294" y="0"/>
                    <a:pt x="190" y="0"/>
                  </a:cubicBezTo>
                  <a:close/>
                </a:path>
              </a:pathLst>
            </a:custGeom>
            <a:solidFill>
              <a:srgbClr val="7D3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24"/>
            <p:cNvSpPr>
              <a:spLocks/>
            </p:cNvSpPr>
            <p:nvPr/>
          </p:nvSpPr>
          <p:spPr bwMode="auto">
            <a:xfrm>
              <a:off x="1932394" y="3697395"/>
              <a:ext cx="152400" cy="127000"/>
            </a:xfrm>
            <a:custGeom>
              <a:avLst/>
              <a:gdLst>
                <a:gd name="T0" fmla="*/ 80 w 81"/>
                <a:gd name="T1" fmla="*/ 55 h 67"/>
                <a:gd name="T2" fmla="*/ 72 w 81"/>
                <a:gd name="T3" fmla="*/ 5 h 67"/>
                <a:gd name="T4" fmla="*/ 9 w 81"/>
                <a:gd name="T5" fmla="*/ 5 h 67"/>
                <a:gd name="T6" fmla="*/ 1 w 81"/>
                <a:gd name="T7" fmla="*/ 55 h 67"/>
                <a:gd name="T8" fmla="*/ 2 w 81"/>
                <a:gd name="T9" fmla="*/ 60 h 67"/>
                <a:gd name="T10" fmla="*/ 79 w 81"/>
                <a:gd name="T11" fmla="*/ 60 h 67"/>
                <a:gd name="T12" fmla="*/ 80 w 81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67">
                  <a:moveTo>
                    <a:pt x="80" y="55"/>
                  </a:moveTo>
                  <a:cubicBezTo>
                    <a:pt x="81" y="40"/>
                    <a:pt x="78" y="23"/>
                    <a:pt x="72" y="5"/>
                  </a:cubicBezTo>
                  <a:cubicBezTo>
                    <a:pt x="50" y="0"/>
                    <a:pt x="31" y="0"/>
                    <a:pt x="9" y="5"/>
                  </a:cubicBezTo>
                  <a:cubicBezTo>
                    <a:pt x="3" y="23"/>
                    <a:pt x="0" y="40"/>
                    <a:pt x="1" y="55"/>
                  </a:cubicBezTo>
                  <a:cubicBezTo>
                    <a:pt x="1" y="57"/>
                    <a:pt x="1" y="58"/>
                    <a:pt x="2" y="60"/>
                  </a:cubicBezTo>
                  <a:cubicBezTo>
                    <a:pt x="29" y="67"/>
                    <a:pt x="52" y="67"/>
                    <a:pt x="79" y="60"/>
                  </a:cubicBezTo>
                  <a:cubicBezTo>
                    <a:pt x="79" y="58"/>
                    <a:pt x="79" y="57"/>
                    <a:pt x="80" y="55"/>
                  </a:cubicBezTo>
                  <a:close/>
                </a:path>
              </a:pathLst>
            </a:custGeom>
            <a:solidFill>
              <a:srgbClr val="ED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25"/>
            <p:cNvSpPr>
              <a:spLocks/>
            </p:cNvSpPr>
            <p:nvPr/>
          </p:nvSpPr>
          <p:spPr bwMode="auto">
            <a:xfrm>
              <a:off x="1932394" y="3697395"/>
              <a:ext cx="150813" cy="111125"/>
            </a:xfrm>
            <a:custGeom>
              <a:avLst/>
              <a:gdLst>
                <a:gd name="T0" fmla="*/ 79 w 80"/>
                <a:gd name="T1" fmla="*/ 52 h 59"/>
                <a:gd name="T2" fmla="*/ 2 w 80"/>
                <a:gd name="T3" fmla="*/ 52 h 59"/>
                <a:gd name="T4" fmla="*/ 9 w 80"/>
                <a:gd name="T5" fmla="*/ 5 h 59"/>
                <a:gd name="T6" fmla="*/ 72 w 80"/>
                <a:gd name="T7" fmla="*/ 5 h 59"/>
                <a:gd name="T8" fmla="*/ 79 w 80"/>
                <a:gd name="T9" fmla="*/ 5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9">
                  <a:moveTo>
                    <a:pt x="79" y="52"/>
                  </a:moveTo>
                  <a:cubicBezTo>
                    <a:pt x="52" y="59"/>
                    <a:pt x="29" y="59"/>
                    <a:pt x="2" y="52"/>
                  </a:cubicBezTo>
                  <a:cubicBezTo>
                    <a:pt x="0" y="38"/>
                    <a:pt x="3" y="22"/>
                    <a:pt x="9" y="5"/>
                  </a:cubicBezTo>
                  <a:cubicBezTo>
                    <a:pt x="31" y="0"/>
                    <a:pt x="50" y="0"/>
                    <a:pt x="72" y="5"/>
                  </a:cubicBezTo>
                  <a:cubicBezTo>
                    <a:pt x="78" y="22"/>
                    <a:pt x="80" y="38"/>
                    <a:pt x="79" y="52"/>
                  </a:cubicBezTo>
                  <a:close/>
                </a:path>
              </a:pathLst>
            </a:custGeom>
            <a:solidFill>
              <a:srgbClr val="FA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4063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794329" y="-725714"/>
            <a:ext cx="1277257" cy="580571"/>
          </a:xfrm>
          <a:prstGeom prst="rect">
            <a:avLst/>
          </a:pr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71586" y="-725715"/>
            <a:ext cx="1277257" cy="580571"/>
          </a:xfrm>
          <a:prstGeom prst="rect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9815" y="-725715"/>
            <a:ext cx="1277257" cy="580571"/>
          </a:xfrm>
          <a:prstGeom prst="rect">
            <a:avLst/>
          </a:prstGeom>
          <a:solidFill>
            <a:srgbClr val="2D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48843" y="-725716"/>
            <a:ext cx="1277257" cy="580571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V="1">
            <a:off x="-2063" y="5600612"/>
            <a:ext cx="898492" cy="1264942"/>
          </a:xfrm>
          <a:custGeom>
            <a:avLst/>
            <a:gdLst>
              <a:gd name="connsiteX0" fmla="*/ 0 w 1224893"/>
              <a:gd name="connsiteY0" fmla="*/ 0 h 1724467"/>
              <a:gd name="connsiteX1" fmla="*/ 1005562 w 1224893"/>
              <a:gd name="connsiteY1" fmla="*/ 0 h 1724467"/>
              <a:gd name="connsiteX2" fmla="*/ 1041219 w 1224893"/>
              <a:gd name="connsiteY2" fmla="*/ 47684 h 1724467"/>
              <a:gd name="connsiteX3" fmla="*/ 1224893 w 1224893"/>
              <a:gd name="connsiteY3" fmla="*/ 648992 h 1724467"/>
              <a:gd name="connsiteX4" fmla="*/ 149418 w 1224893"/>
              <a:gd name="connsiteY4" fmla="*/ 1724467 h 1724467"/>
              <a:gd name="connsiteX5" fmla="*/ 39457 w 1224893"/>
              <a:gd name="connsiteY5" fmla="*/ 1718914 h 1724467"/>
              <a:gd name="connsiteX6" fmla="*/ 0 w 1224893"/>
              <a:gd name="connsiteY6" fmla="*/ 1712892 h 1724467"/>
              <a:gd name="connsiteX7" fmla="*/ 0 w 1224893"/>
              <a:gd name="connsiteY7" fmla="*/ 0 h 1724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4893" h="1724467">
                <a:moveTo>
                  <a:pt x="0" y="0"/>
                </a:moveTo>
                <a:lnTo>
                  <a:pt x="1005562" y="0"/>
                </a:lnTo>
                <a:lnTo>
                  <a:pt x="1041219" y="47684"/>
                </a:lnTo>
                <a:cubicBezTo>
                  <a:pt x="1157181" y="219331"/>
                  <a:pt x="1224893" y="426254"/>
                  <a:pt x="1224893" y="648992"/>
                </a:cubicBezTo>
                <a:cubicBezTo>
                  <a:pt x="1224893" y="1242960"/>
                  <a:pt x="743386" y="1724467"/>
                  <a:pt x="149418" y="1724467"/>
                </a:cubicBezTo>
                <a:cubicBezTo>
                  <a:pt x="112295" y="1724467"/>
                  <a:pt x="75611" y="1722586"/>
                  <a:pt x="39457" y="1718914"/>
                </a:cubicBezTo>
                <a:lnTo>
                  <a:pt x="0" y="1712892"/>
                </a:lnTo>
                <a:lnTo>
                  <a:pt x="0" y="0"/>
                </a:lnTo>
                <a:close/>
              </a:path>
            </a:pathLst>
          </a:cu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515648" y="341095"/>
            <a:ext cx="745722" cy="745722"/>
          </a:xfrm>
          <a:prstGeom prst="ellipse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182077" y="556420"/>
            <a:ext cx="6333571" cy="921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0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  <a:sym typeface="+mn-lt"/>
              </a:rPr>
              <a:t>payment</a:t>
            </a:r>
          </a:p>
        </p:txBody>
      </p:sp>
      <p:sp>
        <p:nvSpPr>
          <p:cNvPr id="68" name="任意多边形 67"/>
          <p:cNvSpPr/>
          <p:nvPr/>
        </p:nvSpPr>
        <p:spPr>
          <a:xfrm>
            <a:off x="-2064" y="262547"/>
            <a:ext cx="898493" cy="1490283"/>
          </a:xfrm>
          <a:custGeom>
            <a:avLst/>
            <a:gdLst>
              <a:gd name="connsiteX0" fmla="*/ 206071 w 898493"/>
              <a:gd name="connsiteY0" fmla="*/ 0 h 1490283"/>
              <a:gd name="connsiteX1" fmla="*/ 553970 w 898493"/>
              <a:gd name="connsiteY1" fmla="*/ 308568 h 1490283"/>
              <a:gd name="connsiteX2" fmla="*/ 550147 w 898493"/>
              <a:gd name="connsiteY2" fmla="*/ 372995 h 1490283"/>
              <a:gd name="connsiteX3" fmla="*/ 862051 w 898493"/>
              <a:gd name="connsiteY3" fmla="*/ 652020 h 1490283"/>
              <a:gd name="connsiteX4" fmla="*/ 863158 w 898493"/>
              <a:gd name="connsiteY4" fmla="*/ 672615 h 1490283"/>
              <a:gd name="connsiteX5" fmla="*/ 870955 w 898493"/>
              <a:gd name="connsiteY5" fmla="*/ 687020 h 1490283"/>
              <a:gd name="connsiteX6" fmla="*/ 898493 w 898493"/>
              <a:gd name="connsiteY6" fmla="*/ 808720 h 1490283"/>
              <a:gd name="connsiteX7" fmla="*/ 585001 w 898493"/>
              <a:gd name="connsiteY7" fmla="*/ 1117288 h 1490283"/>
              <a:gd name="connsiteX8" fmla="*/ 588824 w 898493"/>
              <a:gd name="connsiteY8" fmla="*/ 1181715 h 1490283"/>
              <a:gd name="connsiteX9" fmla="*/ 240924 w 898493"/>
              <a:gd name="connsiteY9" fmla="*/ 1490283 h 1490283"/>
              <a:gd name="connsiteX10" fmla="*/ 16737 w 898493"/>
              <a:gd name="connsiteY10" fmla="*/ 1418757 h 1490283"/>
              <a:gd name="connsiteX11" fmla="*/ 0 w 898493"/>
              <a:gd name="connsiteY11" fmla="*/ 1403347 h 1490283"/>
              <a:gd name="connsiteX12" fmla="*/ 0 w 898493"/>
              <a:gd name="connsiteY12" fmla="*/ 60969 h 1490283"/>
              <a:gd name="connsiteX13" fmla="*/ 47891 w 898493"/>
              <a:gd name="connsiteY13" fmla="*/ 33061 h 1490283"/>
              <a:gd name="connsiteX14" fmla="*/ 206071 w 898493"/>
              <a:gd name="connsiteY14" fmla="*/ 0 h 1490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98493" h="1490283">
                <a:moveTo>
                  <a:pt x="206071" y="0"/>
                </a:moveTo>
                <a:cubicBezTo>
                  <a:pt x="397224" y="0"/>
                  <a:pt x="553970" y="139025"/>
                  <a:pt x="553970" y="308568"/>
                </a:cubicBezTo>
                <a:cubicBezTo>
                  <a:pt x="553970" y="332304"/>
                  <a:pt x="553970" y="352650"/>
                  <a:pt x="550147" y="372995"/>
                </a:cubicBezTo>
                <a:cubicBezTo>
                  <a:pt x="715018" y="388889"/>
                  <a:pt x="846286" y="506113"/>
                  <a:pt x="862051" y="652020"/>
                </a:cubicBezTo>
                <a:lnTo>
                  <a:pt x="863158" y="672615"/>
                </a:lnTo>
                <a:lnTo>
                  <a:pt x="870955" y="687020"/>
                </a:lnTo>
                <a:cubicBezTo>
                  <a:pt x="888697" y="724373"/>
                  <a:pt x="898493" y="765487"/>
                  <a:pt x="898493" y="808720"/>
                </a:cubicBezTo>
                <a:cubicBezTo>
                  <a:pt x="898493" y="968091"/>
                  <a:pt x="760862" y="1100334"/>
                  <a:pt x="585001" y="1117288"/>
                </a:cubicBezTo>
                <a:cubicBezTo>
                  <a:pt x="588824" y="1137634"/>
                  <a:pt x="588824" y="1157979"/>
                  <a:pt x="588824" y="1181715"/>
                </a:cubicBezTo>
                <a:cubicBezTo>
                  <a:pt x="588824" y="1351258"/>
                  <a:pt x="432078" y="1490283"/>
                  <a:pt x="240924" y="1490283"/>
                </a:cubicBezTo>
                <a:cubicBezTo>
                  <a:pt x="154905" y="1490283"/>
                  <a:pt x="77488" y="1463580"/>
                  <a:pt x="16737" y="1418757"/>
                </a:cubicBezTo>
                <a:lnTo>
                  <a:pt x="0" y="1403347"/>
                </a:lnTo>
                <a:lnTo>
                  <a:pt x="0" y="60969"/>
                </a:lnTo>
                <a:lnTo>
                  <a:pt x="47891" y="33061"/>
                </a:lnTo>
                <a:cubicBezTo>
                  <a:pt x="95201" y="11868"/>
                  <a:pt x="148725" y="0"/>
                  <a:pt x="206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11392249" y="1506860"/>
            <a:ext cx="799751" cy="1476362"/>
          </a:xfrm>
          <a:custGeom>
            <a:avLst/>
            <a:gdLst>
              <a:gd name="connsiteX0" fmla="*/ 738181 w 799751"/>
              <a:gd name="connsiteY0" fmla="*/ 0 h 1476362"/>
              <a:gd name="connsiteX1" fmla="*/ 799751 w 799751"/>
              <a:gd name="connsiteY1" fmla="*/ 3109 h 1476362"/>
              <a:gd name="connsiteX2" fmla="*/ 799751 w 799751"/>
              <a:gd name="connsiteY2" fmla="*/ 1473253 h 1476362"/>
              <a:gd name="connsiteX3" fmla="*/ 738181 w 799751"/>
              <a:gd name="connsiteY3" fmla="*/ 1476362 h 1476362"/>
              <a:gd name="connsiteX4" fmla="*/ 0 w 799751"/>
              <a:gd name="connsiteY4" fmla="*/ 738181 h 1476362"/>
              <a:gd name="connsiteX5" fmla="*/ 738181 w 799751"/>
              <a:gd name="connsiteY5" fmla="*/ 0 h 147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9751" h="1476362">
                <a:moveTo>
                  <a:pt x="738181" y="0"/>
                </a:moveTo>
                <a:lnTo>
                  <a:pt x="799751" y="3109"/>
                </a:lnTo>
                <a:lnTo>
                  <a:pt x="799751" y="1473253"/>
                </a:lnTo>
                <a:lnTo>
                  <a:pt x="738181" y="1476362"/>
                </a:lnTo>
                <a:cubicBezTo>
                  <a:pt x="330495" y="1476362"/>
                  <a:pt x="0" y="1145867"/>
                  <a:pt x="0" y="738181"/>
                </a:cubicBezTo>
                <a:cubicBezTo>
                  <a:pt x="0" y="330495"/>
                  <a:pt x="330495" y="0"/>
                  <a:pt x="738181" y="0"/>
                </a:cubicBezTo>
                <a:close/>
              </a:path>
            </a:pathLst>
          </a:cu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>
            <a:off x="8870687" y="5497379"/>
            <a:ext cx="3321313" cy="1379656"/>
          </a:xfrm>
          <a:custGeom>
            <a:avLst/>
            <a:gdLst>
              <a:gd name="connsiteX0" fmla="*/ 2052782 w 3321313"/>
              <a:gd name="connsiteY0" fmla="*/ 0 h 1379656"/>
              <a:gd name="connsiteX1" fmla="*/ 2696930 w 3321313"/>
              <a:gd name="connsiteY1" fmla="*/ 571325 h 1379656"/>
              <a:gd name="connsiteX2" fmla="*/ 2689852 w 3321313"/>
              <a:gd name="connsiteY2" fmla="*/ 690613 h 1379656"/>
              <a:gd name="connsiteX3" fmla="*/ 3267352 w 3321313"/>
              <a:gd name="connsiteY3" fmla="*/ 1207239 h 1379656"/>
              <a:gd name="connsiteX4" fmla="*/ 3269403 w 3321313"/>
              <a:gd name="connsiteY4" fmla="*/ 1245370 h 1379656"/>
              <a:gd name="connsiteX5" fmla="*/ 3283838 w 3321313"/>
              <a:gd name="connsiteY5" fmla="*/ 1272042 h 1379656"/>
              <a:gd name="connsiteX6" fmla="*/ 3321313 w 3321313"/>
              <a:gd name="connsiteY6" fmla="*/ 1379656 h 1379656"/>
              <a:gd name="connsiteX7" fmla="*/ 13514 w 3321313"/>
              <a:gd name="connsiteY7" fmla="*/ 1379656 h 1379656"/>
              <a:gd name="connsiteX8" fmla="*/ 13176 w 3321313"/>
              <a:gd name="connsiteY8" fmla="*/ 1378687 h 1379656"/>
              <a:gd name="connsiteX9" fmla="*/ 0 w 3321313"/>
              <a:gd name="connsiteY9" fmla="*/ 1261938 h 1379656"/>
              <a:gd name="connsiteX10" fmla="*/ 573363 w 3321313"/>
              <a:gd name="connsiteY10" fmla="*/ 690613 h 1379656"/>
              <a:gd name="connsiteX11" fmla="*/ 1217512 w 3321313"/>
              <a:gd name="connsiteY11" fmla="*/ 156958 h 1379656"/>
              <a:gd name="connsiteX12" fmla="*/ 1536047 w 3321313"/>
              <a:gd name="connsiteY12" fmla="*/ 226019 h 1379656"/>
              <a:gd name="connsiteX13" fmla="*/ 2052782 w 3321313"/>
              <a:gd name="connsiteY13" fmla="*/ 0 h 137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21313" h="1379656">
                <a:moveTo>
                  <a:pt x="2052782" y="0"/>
                </a:moveTo>
                <a:cubicBezTo>
                  <a:pt x="2406710" y="0"/>
                  <a:pt x="2696930" y="257410"/>
                  <a:pt x="2696930" y="571325"/>
                </a:cubicBezTo>
                <a:cubicBezTo>
                  <a:pt x="2696930" y="615273"/>
                  <a:pt x="2696930" y="652943"/>
                  <a:pt x="2689852" y="690613"/>
                </a:cubicBezTo>
                <a:cubicBezTo>
                  <a:pt x="2995115" y="720042"/>
                  <a:pt x="3238164" y="937085"/>
                  <a:pt x="3267352" y="1207239"/>
                </a:cubicBezTo>
                <a:lnTo>
                  <a:pt x="3269403" y="1245370"/>
                </a:lnTo>
                <a:lnTo>
                  <a:pt x="3283838" y="1272042"/>
                </a:lnTo>
                <a:lnTo>
                  <a:pt x="3321313" y="1379656"/>
                </a:lnTo>
                <a:lnTo>
                  <a:pt x="13514" y="1379656"/>
                </a:lnTo>
                <a:lnTo>
                  <a:pt x="13176" y="1378687"/>
                </a:lnTo>
                <a:cubicBezTo>
                  <a:pt x="4535" y="1341005"/>
                  <a:pt x="0" y="1301962"/>
                  <a:pt x="0" y="1261938"/>
                </a:cubicBezTo>
                <a:cubicBezTo>
                  <a:pt x="0" y="966858"/>
                  <a:pt x="254828" y="728283"/>
                  <a:pt x="573363" y="690613"/>
                </a:cubicBezTo>
                <a:cubicBezTo>
                  <a:pt x="594599" y="395533"/>
                  <a:pt x="877741" y="156958"/>
                  <a:pt x="1217512" y="156958"/>
                </a:cubicBezTo>
                <a:cubicBezTo>
                  <a:pt x="1337847" y="156958"/>
                  <a:pt x="1444026" y="182071"/>
                  <a:pt x="1536047" y="226019"/>
                </a:cubicBezTo>
                <a:cubicBezTo>
                  <a:pt x="1656382" y="87896"/>
                  <a:pt x="1840425" y="0"/>
                  <a:pt x="2052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249406" y="3114745"/>
            <a:ext cx="567033" cy="871037"/>
            <a:chOff x="5926138" y="2463801"/>
            <a:chExt cx="409575" cy="811213"/>
          </a:xfrm>
        </p:grpSpPr>
        <p:sp>
          <p:nvSpPr>
            <p:cNvPr id="185" name="Freeform 729"/>
            <p:cNvSpPr>
              <a:spLocks/>
            </p:cNvSpPr>
            <p:nvPr/>
          </p:nvSpPr>
          <p:spPr bwMode="auto">
            <a:xfrm>
              <a:off x="5926138" y="2616201"/>
              <a:ext cx="142875" cy="658813"/>
            </a:xfrm>
            <a:custGeom>
              <a:avLst/>
              <a:gdLst>
                <a:gd name="T0" fmla="*/ 0 w 90"/>
                <a:gd name="T1" fmla="*/ 366 h 415"/>
                <a:gd name="T2" fmla="*/ 90 w 90"/>
                <a:gd name="T3" fmla="*/ 415 h 415"/>
                <a:gd name="T4" fmla="*/ 90 w 90"/>
                <a:gd name="T5" fmla="*/ 50 h 415"/>
                <a:gd name="T6" fmla="*/ 1 w 90"/>
                <a:gd name="T7" fmla="*/ 0 h 415"/>
                <a:gd name="T8" fmla="*/ 0 w 90"/>
                <a:gd name="T9" fmla="*/ 366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15">
                  <a:moveTo>
                    <a:pt x="0" y="366"/>
                  </a:moveTo>
                  <a:lnTo>
                    <a:pt x="90" y="415"/>
                  </a:lnTo>
                  <a:lnTo>
                    <a:pt x="90" y="50"/>
                  </a:lnTo>
                  <a:lnTo>
                    <a:pt x="1" y="0"/>
                  </a:lnTo>
                  <a:lnTo>
                    <a:pt x="0" y="3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730"/>
            <p:cNvSpPr>
              <a:spLocks/>
            </p:cNvSpPr>
            <p:nvPr/>
          </p:nvSpPr>
          <p:spPr bwMode="auto">
            <a:xfrm>
              <a:off x="5926138" y="2794001"/>
              <a:ext cx="142875" cy="328613"/>
            </a:xfrm>
            <a:custGeom>
              <a:avLst/>
              <a:gdLst>
                <a:gd name="T0" fmla="*/ 0 w 90"/>
                <a:gd name="T1" fmla="*/ 158 h 207"/>
                <a:gd name="T2" fmla="*/ 90 w 90"/>
                <a:gd name="T3" fmla="*/ 207 h 207"/>
                <a:gd name="T4" fmla="*/ 90 w 90"/>
                <a:gd name="T5" fmla="*/ 49 h 207"/>
                <a:gd name="T6" fmla="*/ 0 w 90"/>
                <a:gd name="T7" fmla="*/ 0 h 207"/>
                <a:gd name="T8" fmla="*/ 0 w 90"/>
                <a:gd name="T9" fmla="*/ 15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7">
                  <a:moveTo>
                    <a:pt x="0" y="158"/>
                  </a:moveTo>
                  <a:lnTo>
                    <a:pt x="90" y="207"/>
                  </a:lnTo>
                  <a:lnTo>
                    <a:pt x="90" y="49"/>
                  </a:lnTo>
                  <a:lnTo>
                    <a:pt x="0" y="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80B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731"/>
            <p:cNvSpPr>
              <a:spLocks/>
            </p:cNvSpPr>
            <p:nvPr/>
          </p:nvSpPr>
          <p:spPr bwMode="auto">
            <a:xfrm>
              <a:off x="5926138" y="2505076"/>
              <a:ext cx="354013" cy="114300"/>
            </a:xfrm>
            <a:custGeom>
              <a:avLst/>
              <a:gdLst>
                <a:gd name="T0" fmla="*/ 0 w 223"/>
                <a:gd name="T1" fmla="*/ 72 h 72"/>
                <a:gd name="T2" fmla="*/ 166 w 223"/>
                <a:gd name="T3" fmla="*/ 40 h 72"/>
                <a:gd name="T4" fmla="*/ 223 w 223"/>
                <a:gd name="T5" fmla="*/ 0 h 72"/>
                <a:gd name="T6" fmla="*/ 56 w 223"/>
                <a:gd name="T7" fmla="*/ 16 h 72"/>
                <a:gd name="T8" fmla="*/ 0 w 223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72">
                  <a:moveTo>
                    <a:pt x="0" y="72"/>
                  </a:moveTo>
                  <a:lnTo>
                    <a:pt x="166" y="40"/>
                  </a:lnTo>
                  <a:lnTo>
                    <a:pt x="223" y="0"/>
                  </a:lnTo>
                  <a:lnTo>
                    <a:pt x="56" y="1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732"/>
            <p:cNvSpPr>
              <a:spLocks/>
            </p:cNvSpPr>
            <p:nvPr/>
          </p:nvSpPr>
          <p:spPr bwMode="auto">
            <a:xfrm>
              <a:off x="5926138" y="2505076"/>
              <a:ext cx="354013" cy="114300"/>
            </a:xfrm>
            <a:custGeom>
              <a:avLst/>
              <a:gdLst>
                <a:gd name="T0" fmla="*/ 0 w 223"/>
                <a:gd name="T1" fmla="*/ 72 h 72"/>
                <a:gd name="T2" fmla="*/ 166 w 223"/>
                <a:gd name="T3" fmla="*/ 40 h 72"/>
                <a:gd name="T4" fmla="*/ 223 w 223"/>
                <a:gd name="T5" fmla="*/ 0 h 72"/>
                <a:gd name="T6" fmla="*/ 56 w 223"/>
                <a:gd name="T7" fmla="*/ 16 h 72"/>
                <a:gd name="T8" fmla="*/ 0 w 223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72">
                  <a:moveTo>
                    <a:pt x="0" y="72"/>
                  </a:moveTo>
                  <a:lnTo>
                    <a:pt x="166" y="40"/>
                  </a:lnTo>
                  <a:lnTo>
                    <a:pt x="223" y="0"/>
                  </a:lnTo>
                  <a:lnTo>
                    <a:pt x="56" y="16"/>
                  </a:lnTo>
                  <a:lnTo>
                    <a:pt x="0" y="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33"/>
            <p:cNvSpPr>
              <a:spLocks/>
            </p:cNvSpPr>
            <p:nvPr/>
          </p:nvSpPr>
          <p:spPr bwMode="auto">
            <a:xfrm>
              <a:off x="5926138" y="2530476"/>
              <a:ext cx="142875" cy="165100"/>
            </a:xfrm>
            <a:custGeom>
              <a:avLst/>
              <a:gdLst>
                <a:gd name="T0" fmla="*/ 0 w 90"/>
                <a:gd name="T1" fmla="*/ 56 h 104"/>
                <a:gd name="T2" fmla="*/ 90 w 90"/>
                <a:gd name="T3" fmla="*/ 104 h 104"/>
                <a:gd name="T4" fmla="*/ 56 w 90"/>
                <a:gd name="T5" fmla="*/ 0 h 104"/>
                <a:gd name="T6" fmla="*/ 0 w 90"/>
                <a:gd name="T7" fmla="*/ 5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04">
                  <a:moveTo>
                    <a:pt x="0" y="56"/>
                  </a:moveTo>
                  <a:lnTo>
                    <a:pt x="90" y="104"/>
                  </a:lnTo>
                  <a:lnTo>
                    <a:pt x="56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80B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734"/>
            <p:cNvSpPr>
              <a:spLocks/>
            </p:cNvSpPr>
            <p:nvPr/>
          </p:nvSpPr>
          <p:spPr bwMode="auto">
            <a:xfrm>
              <a:off x="5926138" y="2530476"/>
              <a:ext cx="103188" cy="88900"/>
            </a:xfrm>
            <a:custGeom>
              <a:avLst/>
              <a:gdLst>
                <a:gd name="T0" fmla="*/ 0 w 65"/>
                <a:gd name="T1" fmla="*/ 56 h 56"/>
                <a:gd name="T2" fmla="*/ 65 w 65"/>
                <a:gd name="T3" fmla="*/ 27 h 56"/>
                <a:gd name="T4" fmla="*/ 56 w 65"/>
                <a:gd name="T5" fmla="*/ 0 h 56"/>
                <a:gd name="T6" fmla="*/ 0 w 65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56">
                  <a:moveTo>
                    <a:pt x="0" y="56"/>
                  </a:moveTo>
                  <a:lnTo>
                    <a:pt x="65" y="27"/>
                  </a:lnTo>
                  <a:lnTo>
                    <a:pt x="56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735"/>
            <p:cNvSpPr>
              <a:spLocks/>
            </p:cNvSpPr>
            <p:nvPr/>
          </p:nvSpPr>
          <p:spPr bwMode="auto">
            <a:xfrm>
              <a:off x="6015038" y="2505076"/>
              <a:ext cx="320675" cy="190500"/>
            </a:xfrm>
            <a:custGeom>
              <a:avLst/>
              <a:gdLst>
                <a:gd name="T0" fmla="*/ 0 w 202"/>
                <a:gd name="T1" fmla="*/ 16 h 120"/>
                <a:gd name="T2" fmla="*/ 34 w 202"/>
                <a:gd name="T3" fmla="*/ 120 h 120"/>
                <a:gd name="T4" fmla="*/ 123 w 202"/>
                <a:gd name="T5" fmla="*/ 107 h 120"/>
                <a:gd name="T6" fmla="*/ 197 w 202"/>
                <a:gd name="T7" fmla="*/ 97 h 120"/>
                <a:gd name="T8" fmla="*/ 202 w 202"/>
                <a:gd name="T9" fmla="*/ 97 h 120"/>
                <a:gd name="T10" fmla="*/ 167 w 202"/>
                <a:gd name="T11" fmla="*/ 0 h 120"/>
                <a:gd name="T12" fmla="*/ 0 w 202"/>
                <a:gd name="T13" fmla="*/ 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120">
                  <a:moveTo>
                    <a:pt x="0" y="16"/>
                  </a:moveTo>
                  <a:lnTo>
                    <a:pt x="34" y="120"/>
                  </a:lnTo>
                  <a:lnTo>
                    <a:pt x="123" y="107"/>
                  </a:lnTo>
                  <a:lnTo>
                    <a:pt x="197" y="97"/>
                  </a:lnTo>
                  <a:lnTo>
                    <a:pt x="202" y="97"/>
                  </a:lnTo>
                  <a:lnTo>
                    <a:pt x="167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77B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736"/>
            <p:cNvSpPr>
              <a:spLocks/>
            </p:cNvSpPr>
            <p:nvPr/>
          </p:nvSpPr>
          <p:spPr bwMode="auto">
            <a:xfrm>
              <a:off x="6015038" y="2505076"/>
              <a:ext cx="320675" cy="190500"/>
            </a:xfrm>
            <a:custGeom>
              <a:avLst/>
              <a:gdLst>
                <a:gd name="T0" fmla="*/ 0 w 202"/>
                <a:gd name="T1" fmla="*/ 16 h 120"/>
                <a:gd name="T2" fmla="*/ 34 w 202"/>
                <a:gd name="T3" fmla="*/ 120 h 120"/>
                <a:gd name="T4" fmla="*/ 123 w 202"/>
                <a:gd name="T5" fmla="*/ 107 h 120"/>
                <a:gd name="T6" fmla="*/ 197 w 202"/>
                <a:gd name="T7" fmla="*/ 97 h 120"/>
                <a:gd name="T8" fmla="*/ 202 w 202"/>
                <a:gd name="T9" fmla="*/ 97 h 120"/>
                <a:gd name="T10" fmla="*/ 167 w 202"/>
                <a:gd name="T11" fmla="*/ 0 h 120"/>
                <a:gd name="T12" fmla="*/ 0 w 202"/>
                <a:gd name="T13" fmla="*/ 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120">
                  <a:moveTo>
                    <a:pt x="0" y="16"/>
                  </a:moveTo>
                  <a:lnTo>
                    <a:pt x="34" y="120"/>
                  </a:lnTo>
                  <a:lnTo>
                    <a:pt x="123" y="107"/>
                  </a:lnTo>
                  <a:lnTo>
                    <a:pt x="197" y="97"/>
                  </a:lnTo>
                  <a:lnTo>
                    <a:pt x="202" y="97"/>
                  </a:lnTo>
                  <a:lnTo>
                    <a:pt x="167" y="0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737"/>
            <p:cNvSpPr>
              <a:spLocks/>
            </p:cNvSpPr>
            <p:nvPr/>
          </p:nvSpPr>
          <p:spPr bwMode="auto">
            <a:xfrm>
              <a:off x="6015038" y="2463801"/>
              <a:ext cx="265113" cy="66675"/>
            </a:xfrm>
            <a:custGeom>
              <a:avLst/>
              <a:gdLst>
                <a:gd name="T0" fmla="*/ 134 w 141"/>
                <a:gd name="T1" fmla="*/ 1 h 35"/>
                <a:gd name="T2" fmla="*/ 7 w 141"/>
                <a:gd name="T3" fmla="*/ 10 h 35"/>
                <a:gd name="T4" fmla="*/ 0 w 141"/>
                <a:gd name="T5" fmla="*/ 17 h 35"/>
                <a:gd name="T6" fmla="*/ 0 w 141"/>
                <a:gd name="T7" fmla="*/ 35 h 35"/>
                <a:gd name="T8" fmla="*/ 141 w 141"/>
                <a:gd name="T9" fmla="*/ 22 h 35"/>
                <a:gd name="T10" fmla="*/ 141 w 141"/>
                <a:gd name="T11" fmla="*/ 8 h 35"/>
                <a:gd name="T12" fmla="*/ 139 w 141"/>
                <a:gd name="T13" fmla="*/ 2 h 35"/>
                <a:gd name="T14" fmla="*/ 134 w 141"/>
                <a:gd name="T1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35">
                  <a:moveTo>
                    <a:pt x="134" y="1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3" y="10"/>
                    <a:pt x="0" y="13"/>
                    <a:pt x="0" y="1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41" y="22"/>
                    <a:pt x="141" y="22"/>
                    <a:pt x="141" y="22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41" y="6"/>
                    <a:pt x="140" y="4"/>
                    <a:pt x="139" y="2"/>
                  </a:cubicBezTo>
                  <a:cubicBezTo>
                    <a:pt x="138" y="1"/>
                    <a:pt x="136" y="0"/>
                    <a:pt x="134" y="1"/>
                  </a:cubicBezTo>
                  <a:close/>
                </a:path>
              </a:pathLst>
            </a:custGeom>
            <a:solidFill>
              <a:srgbClr val="5B9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738"/>
            <p:cNvSpPr>
              <a:spLocks/>
            </p:cNvSpPr>
            <p:nvPr/>
          </p:nvSpPr>
          <p:spPr bwMode="auto">
            <a:xfrm>
              <a:off x="6069013" y="2659063"/>
              <a:ext cx="266700" cy="615950"/>
            </a:xfrm>
            <a:custGeom>
              <a:avLst/>
              <a:gdLst>
                <a:gd name="T0" fmla="*/ 0 w 168"/>
                <a:gd name="T1" fmla="*/ 388 h 388"/>
                <a:gd name="T2" fmla="*/ 168 w 168"/>
                <a:gd name="T3" fmla="*/ 364 h 388"/>
                <a:gd name="T4" fmla="*/ 168 w 168"/>
                <a:gd name="T5" fmla="*/ 0 h 388"/>
                <a:gd name="T6" fmla="*/ 0 w 168"/>
                <a:gd name="T7" fmla="*/ 23 h 388"/>
                <a:gd name="T8" fmla="*/ 0 w 168"/>
                <a:gd name="T9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388">
                  <a:moveTo>
                    <a:pt x="0" y="388"/>
                  </a:moveTo>
                  <a:lnTo>
                    <a:pt x="168" y="364"/>
                  </a:lnTo>
                  <a:lnTo>
                    <a:pt x="168" y="0"/>
                  </a:lnTo>
                  <a:lnTo>
                    <a:pt x="0" y="23"/>
                  </a:lnTo>
                  <a:lnTo>
                    <a:pt x="0" y="38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739"/>
            <p:cNvSpPr>
              <a:spLocks/>
            </p:cNvSpPr>
            <p:nvPr/>
          </p:nvSpPr>
          <p:spPr bwMode="auto">
            <a:xfrm>
              <a:off x="6069013" y="2659063"/>
              <a:ext cx="266700" cy="615950"/>
            </a:xfrm>
            <a:custGeom>
              <a:avLst/>
              <a:gdLst>
                <a:gd name="T0" fmla="*/ 0 w 168"/>
                <a:gd name="T1" fmla="*/ 388 h 388"/>
                <a:gd name="T2" fmla="*/ 168 w 168"/>
                <a:gd name="T3" fmla="*/ 364 h 388"/>
                <a:gd name="T4" fmla="*/ 168 w 168"/>
                <a:gd name="T5" fmla="*/ 0 h 388"/>
                <a:gd name="T6" fmla="*/ 0 w 168"/>
                <a:gd name="T7" fmla="*/ 23 h 388"/>
                <a:gd name="T8" fmla="*/ 0 w 168"/>
                <a:gd name="T9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388">
                  <a:moveTo>
                    <a:pt x="0" y="388"/>
                  </a:moveTo>
                  <a:lnTo>
                    <a:pt x="168" y="364"/>
                  </a:lnTo>
                  <a:lnTo>
                    <a:pt x="168" y="0"/>
                  </a:lnTo>
                  <a:lnTo>
                    <a:pt x="0" y="23"/>
                  </a:lnTo>
                  <a:lnTo>
                    <a:pt x="0" y="3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740"/>
            <p:cNvSpPr>
              <a:spLocks/>
            </p:cNvSpPr>
            <p:nvPr/>
          </p:nvSpPr>
          <p:spPr bwMode="auto">
            <a:xfrm>
              <a:off x="6069013" y="2832101"/>
              <a:ext cx="266700" cy="290513"/>
            </a:xfrm>
            <a:custGeom>
              <a:avLst/>
              <a:gdLst>
                <a:gd name="T0" fmla="*/ 0 w 168"/>
                <a:gd name="T1" fmla="*/ 183 h 183"/>
                <a:gd name="T2" fmla="*/ 168 w 168"/>
                <a:gd name="T3" fmla="*/ 159 h 183"/>
                <a:gd name="T4" fmla="*/ 168 w 168"/>
                <a:gd name="T5" fmla="*/ 0 h 183"/>
                <a:gd name="T6" fmla="*/ 0 w 168"/>
                <a:gd name="T7" fmla="*/ 25 h 183"/>
                <a:gd name="T8" fmla="*/ 0 w 168"/>
                <a:gd name="T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83">
                  <a:moveTo>
                    <a:pt x="0" y="183"/>
                  </a:moveTo>
                  <a:lnTo>
                    <a:pt x="168" y="159"/>
                  </a:lnTo>
                  <a:lnTo>
                    <a:pt x="168" y="0"/>
                  </a:lnTo>
                  <a:lnTo>
                    <a:pt x="0" y="25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rgbClr val="77B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741"/>
            <p:cNvSpPr>
              <a:spLocks/>
            </p:cNvSpPr>
            <p:nvPr/>
          </p:nvSpPr>
          <p:spPr bwMode="auto">
            <a:xfrm>
              <a:off x="6140451" y="2543176"/>
              <a:ext cx="187325" cy="131763"/>
            </a:xfrm>
            <a:custGeom>
              <a:avLst/>
              <a:gdLst>
                <a:gd name="T0" fmla="*/ 28 w 99"/>
                <a:gd name="T1" fmla="*/ 0 h 70"/>
                <a:gd name="T2" fmla="*/ 22 w 99"/>
                <a:gd name="T3" fmla="*/ 0 h 70"/>
                <a:gd name="T4" fmla="*/ 14 w 99"/>
                <a:gd name="T5" fmla="*/ 5 h 70"/>
                <a:gd name="T6" fmla="*/ 7 w 99"/>
                <a:gd name="T7" fmla="*/ 12 h 70"/>
                <a:gd name="T8" fmla="*/ 3 w 99"/>
                <a:gd name="T9" fmla="*/ 33 h 70"/>
                <a:gd name="T10" fmla="*/ 10 w 99"/>
                <a:gd name="T11" fmla="*/ 43 h 70"/>
                <a:gd name="T12" fmla="*/ 37 w 99"/>
                <a:gd name="T13" fmla="*/ 70 h 70"/>
                <a:gd name="T14" fmla="*/ 99 w 99"/>
                <a:gd name="T15" fmla="*/ 61 h 70"/>
                <a:gd name="T16" fmla="*/ 98 w 99"/>
                <a:gd name="T17" fmla="*/ 61 h 70"/>
                <a:gd name="T18" fmla="*/ 50 w 99"/>
                <a:gd name="T19" fmla="*/ 12 h 70"/>
                <a:gd name="T20" fmla="*/ 47 w 99"/>
                <a:gd name="T21" fmla="*/ 10 h 70"/>
                <a:gd name="T22" fmla="*/ 45 w 99"/>
                <a:gd name="T23" fmla="*/ 8 h 70"/>
                <a:gd name="T24" fmla="*/ 28 w 99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70">
                  <a:moveTo>
                    <a:pt x="28" y="0"/>
                  </a:moveTo>
                  <a:cubicBezTo>
                    <a:pt x="26" y="0"/>
                    <a:pt x="24" y="0"/>
                    <a:pt x="22" y="0"/>
                  </a:cubicBezTo>
                  <a:cubicBezTo>
                    <a:pt x="19" y="1"/>
                    <a:pt x="16" y="3"/>
                    <a:pt x="14" y="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2" y="17"/>
                    <a:pt x="0" y="25"/>
                    <a:pt x="3" y="33"/>
                  </a:cubicBezTo>
                  <a:cubicBezTo>
                    <a:pt x="5" y="37"/>
                    <a:pt x="7" y="40"/>
                    <a:pt x="10" y="43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98" y="61"/>
                    <a:pt x="98" y="61"/>
                    <a:pt x="98" y="61"/>
                  </a:cubicBezTo>
                  <a:cubicBezTo>
                    <a:pt x="98" y="60"/>
                    <a:pt x="50" y="12"/>
                    <a:pt x="50" y="12"/>
                  </a:cubicBezTo>
                  <a:cubicBezTo>
                    <a:pt x="49" y="11"/>
                    <a:pt x="48" y="11"/>
                    <a:pt x="47" y="10"/>
                  </a:cubicBezTo>
                  <a:cubicBezTo>
                    <a:pt x="47" y="9"/>
                    <a:pt x="46" y="8"/>
                    <a:pt x="45" y="8"/>
                  </a:cubicBezTo>
                  <a:cubicBezTo>
                    <a:pt x="41" y="3"/>
                    <a:pt x="34" y="0"/>
                    <a:pt x="28" y="0"/>
                  </a:cubicBezTo>
                </a:path>
              </a:pathLst>
            </a:custGeom>
            <a:solidFill>
              <a:srgbClr val="6A9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742"/>
            <p:cNvSpPr>
              <a:spLocks/>
            </p:cNvSpPr>
            <p:nvPr/>
          </p:nvSpPr>
          <p:spPr bwMode="auto">
            <a:xfrm>
              <a:off x="6210301" y="2659063"/>
              <a:ext cx="117475" cy="15875"/>
            </a:xfrm>
            <a:custGeom>
              <a:avLst/>
              <a:gdLst>
                <a:gd name="T0" fmla="*/ 74 w 74"/>
                <a:gd name="T1" fmla="*/ 0 h 10"/>
                <a:gd name="T2" fmla="*/ 0 w 74"/>
                <a:gd name="T3" fmla="*/ 10 h 10"/>
                <a:gd name="T4" fmla="*/ 0 w 74"/>
                <a:gd name="T5" fmla="*/ 10 h 10"/>
                <a:gd name="T6" fmla="*/ 74 w 74"/>
                <a:gd name="T7" fmla="*/ 0 h 10"/>
                <a:gd name="T8" fmla="*/ 74 w 7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0">
                  <a:moveTo>
                    <a:pt x="74" y="0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743"/>
            <p:cNvSpPr>
              <a:spLocks/>
            </p:cNvSpPr>
            <p:nvPr/>
          </p:nvSpPr>
          <p:spPr bwMode="auto">
            <a:xfrm>
              <a:off x="6210301" y="2659063"/>
              <a:ext cx="117475" cy="15875"/>
            </a:xfrm>
            <a:custGeom>
              <a:avLst/>
              <a:gdLst>
                <a:gd name="T0" fmla="*/ 74 w 74"/>
                <a:gd name="T1" fmla="*/ 0 h 10"/>
                <a:gd name="T2" fmla="*/ 0 w 74"/>
                <a:gd name="T3" fmla="*/ 10 h 10"/>
                <a:gd name="T4" fmla="*/ 0 w 74"/>
                <a:gd name="T5" fmla="*/ 10 h 10"/>
                <a:gd name="T6" fmla="*/ 74 w 74"/>
                <a:gd name="T7" fmla="*/ 0 h 10"/>
                <a:gd name="T8" fmla="*/ 74 w 7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0">
                  <a:moveTo>
                    <a:pt x="74" y="0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74" y="0"/>
                  </a:lnTo>
                  <a:lnTo>
                    <a:pt x="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744"/>
            <p:cNvSpPr>
              <a:spLocks/>
            </p:cNvSpPr>
            <p:nvPr/>
          </p:nvSpPr>
          <p:spPr bwMode="auto">
            <a:xfrm>
              <a:off x="6140451" y="2552701"/>
              <a:ext cx="85725" cy="87313"/>
            </a:xfrm>
            <a:custGeom>
              <a:avLst/>
              <a:gdLst>
                <a:gd name="T0" fmla="*/ 10 w 45"/>
                <a:gd name="T1" fmla="*/ 22 h 46"/>
                <a:gd name="T2" fmla="*/ 14 w 45"/>
                <a:gd name="T3" fmla="*/ 0 h 46"/>
                <a:gd name="T4" fmla="*/ 7 w 45"/>
                <a:gd name="T5" fmla="*/ 7 h 46"/>
                <a:gd name="T6" fmla="*/ 3 w 45"/>
                <a:gd name="T7" fmla="*/ 28 h 46"/>
                <a:gd name="T8" fmla="*/ 31 w 45"/>
                <a:gd name="T9" fmla="*/ 43 h 46"/>
                <a:gd name="T10" fmla="*/ 39 w 45"/>
                <a:gd name="T11" fmla="*/ 38 h 46"/>
                <a:gd name="T12" fmla="*/ 45 w 45"/>
                <a:gd name="T13" fmla="*/ 31 h 46"/>
                <a:gd name="T14" fmla="*/ 38 w 45"/>
                <a:gd name="T15" fmla="*/ 36 h 46"/>
                <a:gd name="T16" fmla="*/ 10 w 45"/>
                <a:gd name="T17" fmla="*/ 2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10" y="22"/>
                  </a:moveTo>
                  <a:cubicBezTo>
                    <a:pt x="7" y="14"/>
                    <a:pt x="9" y="5"/>
                    <a:pt x="14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2" y="12"/>
                    <a:pt x="0" y="20"/>
                    <a:pt x="3" y="28"/>
                  </a:cubicBezTo>
                  <a:cubicBezTo>
                    <a:pt x="8" y="40"/>
                    <a:pt x="20" y="46"/>
                    <a:pt x="31" y="43"/>
                  </a:cubicBezTo>
                  <a:cubicBezTo>
                    <a:pt x="34" y="42"/>
                    <a:pt x="37" y="40"/>
                    <a:pt x="39" y="38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3" y="33"/>
                    <a:pt x="41" y="35"/>
                    <a:pt x="38" y="36"/>
                  </a:cubicBezTo>
                  <a:cubicBezTo>
                    <a:pt x="27" y="39"/>
                    <a:pt x="15" y="33"/>
                    <a:pt x="10" y="22"/>
                  </a:cubicBezTo>
                  <a:close/>
                </a:path>
              </a:pathLst>
            </a:custGeom>
            <a:solidFill>
              <a:srgbClr val="D2E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745"/>
            <p:cNvSpPr>
              <a:spLocks/>
            </p:cNvSpPr>
            <p:nvPr/>
          </p:nvSpPr>
          <p:spPr bwMode="auto">
            <a:xfrm>
              <a:off x="6153151" y="2538413"/>
              <a:ext cx="90488" cy="87313"/>
            </a:xfrm>
            <a:custGeom>
              <a:avLst/>
              <a:gdLst>
                <a:gd name="T0" fmla="*/ 16 w 48"/>
                <a:gd name="T1" fmla="*/ 3 h 47"/>
                <a:gd name="T2" fmla="*/ 4 w 48"/>
                <a:gd name="T3" fmla="*/ 30 h 47"/>
                <a:gd name="T4" fmla="*/ 32 w 48"/>
                <a:gd name="T5" fmla="*/ 44 h 47"/>
                <a:gd name="T6" fmla="*/ 43 w 48"/>
                <a:gd name="T7" fmla="*/ 18 h 47"/>
                <a:gd name="T8" fmla="*/ 16 w 48"/>
                <a:gd name="T9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7">
                  <a:moveTo>
                    <a:pt x="16" y="3"/>
                  </a:moveTo>
                  <a:cubicBezTo>
                    <a:pt x="5" y="7"/>
                    <a:pt x="0" y="19"/>
                    <a:pt x="4" y="30"/>
                  </a:cubicBezTo>
                  <a:cubicBezTo>
                    <a:pt x="9" y="41"/>
                    <a:pt x="21" y="47"/>
                    <a:pt x="32" y="44"/>
                  </a:cubicBezTo>
                  <a:cubicBezTo>
                    <a:pt x="43" y="41"/>
                    <a:pt x="48" y="29"/>
                    <a:pt x="43" y="18"/>
                  </a:cubicBezTo>
                  <a:cubicBezTo>
                    <a:pt x="39" y="6"/>
                    <a:pt x="27" y="0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746"/>
            <p:cNvSpPr>
              <a:spLocks/>
            </p:cNvSpPr>
            <p:nvPr/>
          </p:nvSpPr>
          <p:spPr bwMode="auto">
            <a:xfrm>
              <a:off x="6105526" y="2901951"/>
              <a:ext cx="52388" cy="41275"/>
            </a:xfrm>
            <a:custGeom>
              <a:avLst/>
              <a:gdLst>
                <a:gd name="T0" fmla="*/ 16 w 28"/>
                <a:gd name="T1" fmla="*/ 5 h 22"/>
                <a:gd name="T2" fmla="*/ 0 w 28"/>
                <a:gd name="T3" fmla="*/ 0 h 22"/>
                <a:gd name="T4" fmla="*/ 10 w 28"/>
                <a:gd name="T5" fmla="*/ 14 h 22"/>
                <a:gd name="T6" fmla="*/ 26 w 28"/>
                <a:gd name="T7" fmla="*/ 19 h 22"/>
                <a:gd name="T8" fmla="*/ 16 w 2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2">
                  <a:moveTo>
                    <a:pt x="16" y="5"/>
                  </a:moveTo>
                  <a:cubicBezTo>
                    <a:pt x="9" y="0"/>
                    <a:pt x="0" y="0"/>
                    <a:pt x="0" y="0"/>
                  </a:cubicBezTo>
                  <a:cubicBezTo>
                    <a:pt x="0" y="0"/>
                    <a:pt x="2" y="8"/>
                    <a:pt x="10" y="14"/>
                  </a:cubicBezTo>
                  <a:cubicBezTo>
                    <a:pt x="17" y="19"/>
                    <a:pt x="24" y="22"/>
                    <a:pt x="26" y="19"/>
                  </a:cubicBezTo>
                  <a:cubicBezTo>
                    <a:pt x="28" y="17"/>
                    <a:pt x="23" y="11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747"/>
            <p:cNvSpPr>
              <a:spLocks/>
            </p:cNvSpPr>
            <p:nvPr/>
          </p:nvSpPr>
          <p:spPr bwMode="auto">
            <a:xfrm>
              <a:off x="6256338" y="2873376"/>
              <a:ext cx="41275" cy="52388"/>
            </a:xfrm>
            <a:custGeom>
              <a:avLst/>
              <a:gdLst>
                <a:gd name="T0" fmla="*/ 7 w 22"/>
                <a:gd name="T1" fmla="*/ 10 h 28"/>
                <a:gd name="T2" fmla="*/ 2 w 22"/>
                <a:gd name="T3" fmla="*/ 26 h 28"/>
                <a:gd name="T4" fmla="*/ 16 w 22"/>
                <a:gd name="T5" fmla="*/ 16 h 28"/>
                <a:gd name="T6" fmla="*/ 22 w 22"/>
                <a:gd name="T7" fmla="*/ 0 h 28"/>
                <a:gd name="T8" fmla="*/ 7 w 22"/>
                <a:gd name="T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8">
                  <a:moveTo>
                    <a:pt x="7" y="10"/>
                  </a:moveTo>
                  <a:cubicBezTo>
                    <a:pt x="2" y="17"/>
                    <a:pt x="0" y="24"/>
                    <a:pt x="2" y="26"/>
                  </a:cubicBezTo>
                  <a:cubicBezTo>
                    <a:pt x="4" y="28"/>
                    <a:pt x="11" y="24"/>
                    <a:pt x="16" y="16"/>
                  </a:cubicBezTo>
                  <a:cubicBezTo>
                    <a:pt x="22" y="9"/>
                    <a:pt x="22" y="0"/>
                    <a:pt x="22" y="0"/>
                  </a:cubicBezTo>
                  <a:cubicBezTo>
                    <a:pt x="22" y="0"/>
                    <a:pt x="13" y="3"/>
                    <a:pt x="7" y="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748"/>
            <p:cNvSpPr>
              <a:spLocks/>
            </p:cNvSpPr>
            <p:nvPr/>
          </p:nvSpPr>
          <p:spPr bwMode="auto">
            <a:xfrm>
              <a:off x="6169026" y="2881313"/>
              <a:ext cx="15875" cy="31750"/>
            </a:xfrm>
            <a:custGeom>
              <a:avLst/>
              <a:gdLst>
                <a:gd name="T0" fmla="*/ 7 w 8"/>
                <a:gd name="T1" fmla="*/ 3 h 17"/>
                <a:gd name="T2" fmla="*/ 3 w 8"/>
                <a:gd name="T3" fmla="*/ 1 h 17"/>
                <a:gd name="T4" fmla="*/ 1 w 8"/>
                <a:gd name="T5" fmla="*/ 4 h 17"/>
                <a:gd name="T6" fmla="*/ 2 w 8"/>
                <a:gd name="T7" fmla="*/ 14 h 17"/>
                <a:gd name="T8" fmla="*/ 6 w 8"/>
                <a:gd name="T9" fmla="*/ 17 h 17"/>
                <a:gd name="T10" fmla="*/ 8 w 8"/>
                <a:gd name="T11" fmla="*/ 13 h 17"/>
                <a:gd name="T12" fmla="*/ 7 w 8"/>
                <a:gd name="T1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7">
                  <a:moveTo>
                    <a:pt x="7" y="3"/>
                  </a:moveTo>
                  <a:cubicBezTo>
                    <a:pt x="6" y="2"/>
                    <a:pt x="5" y="0"/>
                    <a:pt x="3" y="1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6"/>
                    <a:pt x="4" y="17"/>
                    <a:pt x="6" y="17"/>
                  </a:cubicBezTo>
                  <a:cubicBezTo>
                    <a:pt x="7" y="17"/>
                    <a:pt x="8" y="15"/>
                    <a:pt x="8" y="13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7D3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749"/>
            <p:cNvSpPr>
              <a:spLocks/>
            </p:cNvSpPr>
            <p:nvPr/>
          </p:nvSpPr>
          <p:spPr bwMode="auto">
            <a:xfrm>
              <a:off x="6216651" y="2874963"/>
              <a:ext cx="14288" cy="31750"/>
            </a:xfrm>
            <a:custGeom>
              <a:avLst/>
              <a:gdLst>
                <a:gd name="T0" fmla="*/ 6 w 8"/>
                <a:gd name="T1" fmla="*/ 3 h 17"/>
                <a:gd name="T2" fmla="*/ 3 w 8"/>
                <a:gd name="T3" fmla="*/ 0 h 17"/>
                <a:gd name="T4" fmla="*/ 0 w 8"/>
                <a:gd name="T5" fmla="*/ 4 h 17"/>
                <a:gd name="T6" fmla="*/ 2 w 8"/>
                <a:gd name="T7" fmla="*/ 14 h 17"/>
                <a:gd name="T8" fmla="*/ 5 w 8"/>
                <a:gd name="T9" fmla="*/ 16 h 17"/>
                <a:gd name="T10" fmla="*/ 8 w 8"/>
                <a:gd name="T11" fmla="*/ 13 h 17"/>
                <a:gd name="T12" fmla="*/ 6 w 8"/>
                <a:gd name="T1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7">
                  <a:moveTo>
                    <a:pt x="6" y="3"/>
                  </a:move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4" y="17"/>
                    <a:pt x="5" y="16"/>
                  </a:cubicBezTo>
                  <a:cubicBezTo>
                    <a:pt x="7" y="16"/>
                    <a:pt x="8" y="15"/>
                    <a:pt x="8" y="13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rgbClr val="7D3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750"/>
            <p:cNvSpPr>
              <a:spLocks/>
            </p:cNvSpPr>
            <p:nvPr/>
          </p:nvSpPr>
          <p:spPr bwMode="auto">
            <a:xfrm>
              <a:off x="6143626" y="2887663"/>
              <a:ext cx="157163" cy="173038"/>
            </a:xfrm>
            <a:custGeom>
              <a:avLst/>
              <a:gdLst>
                <a:gd name="T0" fmla="*/ 70 w 84"/>
                <a:gd name="T1" fmla="*/ 27 h 91"/>
                <a:gd name="T2" fmla="*/ 39 w 84"/>
                <a:gd name="T3" fmla="*/ 2 h 91"/>
                <a:gd name="T4" fmla="*/ 23 w 84"/>
                <a:gd name="T5" fmla="*/ 4 h 91"/>
                <a:gd name="T6" fmla="*/ 1 w 84"/>
                <a:gd name="T7" fmla="*/ 37 h 91"/>
                <a:gd name="T8" fmla="*/ 0 w 84"/>
                <a:gd name="T9" fmla="*/ 64 h 91"/>
                <a:gd name="T10" fmla="*/ 32 w 84"/>
                <a:gd name="T11" fmla="*/ 88 h 91"/>
                <a:gd name="T12" fmla="*/ 55 w 84"/>
                <a:gd name="T13" fmla="*/ 85 h 91"/>
                <a:gd name="T14" fmla="*/ 79 w 84"/>
                <a:gd name="T15" fmla="*/ 53 h 91"/>
                <a:gd name="T16" fmla="*/ 70 w 84"/>
                <a:gd name="T17" fmla="*/ 2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91">
                  <a:moveTo>
                    <a:pt x="70" y="27"/>
                  </a:moveTo>
                  <a:cubicBezTo>
                    <a:pt x="65" y="12"/>
                    <a:pt x="51" y="0"/>
                    <a:pt x="39" y="2"/>
                  </a:cubicBezTo>
                  <a:cubicBezTo>
                    <a:pt x="34" y="3"/>
                    <a:pt x="29" y="4"/>
                    <a:pt x="23" y="4"/>
                  </a:cubicBezTo>
                  <a:cubicBezTo>
                    <a:pt x="11" y="6"/>
                    <a:pt x="1" y="21"/>
                    <a:pt x="1" y="37"/>
                  </a:cubicBezTo>
                  <a:cubicBezTo>
                    <a:pt x="0" y="46"/>
                    <a:pt x="0" y="55"/>
                    <a:pt x="0" y="64"/>
                  </a:cubicBezTo>
                  <a:cubicBezTo>
                    <a:pt x="0" y="80"/>
                    <a:pt x="14" y="91"/>
                    <a:pt x="32" y="88"/>
                  </a:cubicBezTo>
                  <a:cubicBezTo>
                    <a:pt x="40" y="87"/>
                    <a:pt x="47" y="86"/>
                    <a:pt x="55" y="85"/>
                  </a:cubicBezTo>
                  <a:cubicBezTo>
                    <a:pt x="73" y="83"/>
                    <a:pt x="84" y="69"/>
                    <a:pt x="79" y="53"/>
                  </a:cubicBezTo>
                  <a:cubicBezTo>
                    <a:pt x="76" y="44"/>
                    <a:pt x="73" y="36"/>
                    <a:pt x="70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751"/>
            <p:cNvSpPr>
              <a:spLocks/>
            </p:cNvSpPr>
            <p:nvPr/>
          </p:nvSpPr>
          <p:spPr bwMode="auto">
            <a:xfrm>
              <a:off x="6137276" y="2982913"/>
              <a:ext cx="168275" cy="88900"/>
            </a:xfrm>
            <a:custGeom>
              <a:avLst/>
              <a:gdLst>
                <a:gd name="T0" fmla="*/ 67 w 89"/>
                <a:gd name="T1" fmla="*/ 2 h 47"/>
                <a:gd name="T2" fmla="*/ 16 w 89"/>
                <a:gd name="T3" fmla="*/ 9 h 47"/>
                <a:gd name="T4" fmla="*/ 2 w 89"/>
                <a:gd name="T5" fmla="*/ 30 h 47"/>
                <a:gd name="T6" fmla="*/ 22 w 89"/>
                <a:gd name="T7" fmla="*/ 45 h 47"/>
                <a:gd name="T8" fmla="*/ 73 w 89"/>
                <a:gd name="T9" fmla="*/ 38 h 47"/>
                <a:gd name="T10" fmla="*/ 87 w 89"/>
                <a:gd name="T11" fmla="*/ 17 h 47"/>
                <a:gd name="T12" fmla="*/ 67 w 89"/>
                <a:gd name="T13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47">
                  <a:moveTo>
                    <a:pt x="67" y="2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7" y="10"/>
                    <a:pt x="0" y="20"/>
                    <a:pt x="2" y="30"/>
                  </a:cubicBezTo>
                  <a:cubicBezTo>
                    <a:pt x="3" y="40"/>
                    <a:pt x="12" y="47"/>
                    <a:pt x="22" y="45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82" y="36"/>
                    <a:pt x="89" y="27"/>
                    <a:pt x="87" y="17"/>
                  </a:cubicBezTo>
                  <a:cubicBezTo>
                    <a:pt x="86" y="7"/>
                    <a:pt x="77" y="0"/>
                    <a:pt x="67" y="2"/>
                  </a:cubicBezTo>
                  <a:close/>
                </a:path>
              </a:pathLst>
            </a:custGeom>
            <a:solidFill>
              <a:srgbClr val="E64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752"/>
            <p:cNvSpPr>
              <a:spLocks/>
            </p:cNvSpPr>
            <p:nvPr/>
          </p:nvSpPr>
          <p:spPr bwMode="auto">
            <a:xfrm>
              <a:off x="6243638" y="3003551"/>
              <a:ext cx="34925" cy="34925"/>
            </a:xfrm>
            <a:custGeom>
              <a:avLst/>
              <a:gdLst>
                <a:gd name="T0" fmla="*/ 10 w 19"/>
                <a:gd name="T1" fmla="*/ 0 h 19"/>
                <a:gd name="T2" fmla="*/ 8 w 19"/>
                <a:gd name="T3" fmla="*/ 0 h 19"/>
                <a:gd name="T4" fmla="*/ 0 w 19"/>
                <a:gd name="T5" fmla="*/ 11 h 19"/>
                <a:gd name="T6" fmla="*/ 10 w 19"/>
                <a:gd name="T7" fmla="*/ 19 h 19"/>
                <a:gd name="T8" fmla="*/ 11 w 19"/>
                <a:gd name="T9" fmla="*/ 19 h 19"/>
                <a:gd name="T10" fmla="*/ 19 w 19"/>
                <a:gd name="T11" fmla="*/ 8 h 19"/>
                <a:gd name="T12" fmla="*/ 10 w 19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3" y="1"/>
                    <a:pt x="0" y="6"/>
                    <a:pt x="0" y="11"/>
                  </a:cubicBezTo>
                  <a:cubicBezTo>
                    <a:pt x="1" y="15"/>
                    <a:pt x="5" y="19"/>
                    <a:pt x="10" y="19"/>
                  </a:cubicBezTo>
                  <a:cubicBezTo>
                    <a:pt x="10" y="19"/>
                    <a:pt x="10" y="19"/>
                    <a:pt x="11" y="19"/>
                  </a:cubicBezTo>
                  <a:cubicBezTo>
                    <a:pt x="16" y="18"/>
                    <a:pt x="19" y="13"/>
                    <a:pt x="19" y="8"/>
                  </a:cubicBezTo>
                  <a:cubicBezTo>
                    <a:pt x="18" y="3"/>
                    <a:pt x="14" y="0"/>
                    <a:pt x="10" y="0"/>
                  </a:cubicBezTo>
                  <a:close/>
                </a:path>
              </a:pathLst>
            </a:custGeom>
            <a:solidFill>
              <a:srgbClr val="5C1E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753"/>
            <p:cNvSpPr>
              <a:spLocks/>
            </p:cNvSpPr>
            <p:nvPr/>
          </p:nvSpPr>
          <p:spPr bwMode="auto">
            <a:xfrm>
              <a:off x="6164263" y="3014663"/>
              <a:ext cx="34925" cy="36513"/>
            </a:xfrm>
            <a:custGeom>
              <a:avLst/>
              <a:gdLst>
                <a:gd name="T0" fmla="*/ 10 w 19"/>
                <a:gd name="T1" fmla="*/ 0 h 19"/>
                <a:gd name="T2" fmla="*/ 8 w 19"/>
                <a:gd name="T3" fmla="*/ 0 h 19"/>
                <a:gd name="T4" fmla="*/ 0 w 19"/>
                <a:gd name="T5" fmla="*/ 11 h 19"/>
                <a:gd name="T6" fmla="*/ 9 w 19"/>
                <a:gd name="T7" fmla="*/ 19 h 19"/>
                <a:gd name="T8" fmla="*/ 11 w 19"/>
                <a:gd name="T9" fmla="*/ 19 h 19"/>
                <a:gd name="T10" fmla="*/ 19 w 19"/>
                <a:gd name="T11" fmla="*/ 8 h 19"/>
                <a:gd name="T12" fmla="*/ 10 w 19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3" y="1"/>
                    <a:pt x="0" y="6"/>
                    <a:pt x="0" y="11"/>
                  </a:cubicBezTo>
                  <a:cubicBezTo>
                    <a:pt x="1" y="15"/>
                    <a:pt x="5" y="19"/>
                    <a:pt x="9" y="19"/>
                  </a:cubicBezTo>
                  <a:cubicBezTo>
                    <a:pt x="10" y="19"/>
                    <a:pt x="10" y="19"/>
                    <a:pt x="11" y="19"/>
                  </a:cubicBezTo>
                  <a:cubicBezTo>
                    <a:pt x="16" y="18"/>
                    <a:pt x="19" y="13"/>
                    <a:pt x="19" y="8"/>
                  </a:cubicBezTo>
                  <a:cubicBezTo>
                    <a:pt x="18" y="4"/>
                    <a:pt x="14" y="0"/>
                    <a:pt x="10" y="0"/>
                  </a:cubicBezTo>
                  <a:close/>
                </a:path>
              </a:pathLst>
            </a:custGeom>
            <a:solidFill>
              <a:srgbClr val="5C1E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754"/>
            <p:cNvSpPr>
              <a:spLocks/>
            </p:cNvSpPr>
            <p:nvPr/>
          </p:nvSpPr>
          <p:spPr bwMode="auto">
            <a:xfrm>
              <a:off x="6226176" y="2917826"/>
              <a:ext cx="23813" cy="25400"/>
            </a:xfrm>
            <a:custGeom>
              <a:avLst/>
              <a:gdLst>
                <a:gd name="T0" fmla="*/ 5 w 13"/>
                <a:gd name="T1" fmla="*/ 1 h 13"/>
                <a:gd name="T2" fmla="*/ 0 w 13"/>
                <a:gd name="T3" fmla="*/ 8 h 13"/>
                <a:gd name="T4" fmla="*/ 7 w 13"/>
                <a:gd name="T5" fmla="*/ 13 h 13"/>
                <a:gd name="T6" fmla="*/ 13 w 13"/>
                <a:gd name="T7" fmla="*/ 6 h 13"/>
                <a:gd name="T8" fmla="*/ 5 w 1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5" y="1"/>
                  </a:moveTo>
                  <a:cubicBezTo>
                    <a:pt x="2" y="1"/>
                    <a:pt x="0" y="4"/>
                    <a:pt x="0" y="8"/>
                  </a:cubicBezTo>
                  <a:cubicBezTo>
                    <a:pt x="1" y="11"/>
                    <a:pt x="4" y="13"/>
                    <a:pt x="7" y="13"/>
                  </a:cubicBezTo>
                  <a:cubicBezTo>
                    <a:pt x="11" y="12"/>
                    <a:pt x="13" y="9"/>
                    <a:pt x="13" y="6"/>
                  </a:cubicBezTo>
                  <a:cubicBezTo>
                    <a:pt x="12" y="3"/>
                    <a:pt x="9" y="0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755"/>
            <p:cNvSpPr>
              <a:spLocks/>
            </p:cNvSpPr>
            <p:nvPr/>
          </p:nvSpPr>
          <p:spPr bwMode="auto">
            <a:xfrm>
              <a:off x="6165851" y="2927351"/>
              <a:ext cx="23813" cy="25400"/>
            </a:xfrm>
            <a:custGeom>
              <a:avLst/>
              <a:gdLst>
                <a:gd name="T0" fmla="*/ 6 w 13"/>
                <a:gd name="T1" fmla="*/ 0 h 13"/>
                <a:gd name="T2" fmla="*/ 0 w 13"/>
                <a:gd name="T3" fmla="*/ 7 h 13"/>
                <a:gd name="T4" fmla="*/ 7 w 13"/>
                <a:gd name="T5" fmla="*/ 13 h 13"/>
                <a:gd name="T6" fmla="*/ 13 w 13"/>
                <a:gd name="T7" fmla="*/ 6 h 13"/>
                <a:gd name="T8" fmla="*/ 6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6" y="0"/>
                  </a:moveTo>
                  <a:cubicBezTo>
                    <a:pt x="2" y="1"/>
                    <a:pt x="0" y="4"/>
                    <a:pt x="0" y="7"/>
                  </a:cubicBezTo>
                  <a:cubicBezTo>
                    <a:pt x="1" y="11"/>
                    <a:pt x="4" y="13"/>
                    <a:pt x="7" y="13"/>
                  </a:cubicBezTo>
                  <a:cubicBezTo>
                    <a:pt x="11" y="12"/>
                    <a:pt x="13" y="9"/>
                    <a:pt x="13" y="6"/>
                  </a:cubicBezTo>
                  <a:cubicBezTo>
                    <a:pt x="12" y="2"/>
                    <a:pt x="9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Oval 756"/>
            <p:cNvSpPr>
              <a:spLocks noChangeArrowheads="1"/>
            </p:cNvSpPr>
            <p:nvPr/>
          </p:nvSpPr>
          <p:spPr bwMode="auto">
            <a:xfrm>
              <a:off x="6238876" y="2924176"/>
              <a:ext cx="7938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Oval 757"/>
            <p:cNvSpPr>
              <a:spLocks noChangeArrowheads="1"/>
            </p:cNvSpPr>
            <p:nvPr/>
          </p:nvSpPr>
          <p:spPr bwMode="auto">
            <a:xfrm>
              <a:off x="6176963" y="2932113"/>
              <a:ext cx="7938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878353" y="2278864"/>
            <a:ext cx="783600" cy="751515"/>
            <a:chOff x="5772150" y="1330326"/>
            <a:chExt cx="715963" cy="636588"/>
          </a:xfrm>
        </p:grpSpPr>
        <p:sp>
          <p:nvSpPr>
            <p:cNvPr id="84" name="Freeform 393"/>
            <p:cNvSpPr>
              <a:spLocks/>
            </p:cNvSpPr>
            <p:nvPr/>
          </p:nvSpPr>
          <p:spPr bwMode="auto">
            <a:xfrm>
              <a:off x="5792788" y="1344614"/>
              <a:ext cx="687388" cy="365125"/>
            </a:xfrm>
            <a:custGeom>
              <a:avLst/>
              <a:gdLst>
                <a:gd name="T0" fmla="*/ 0 w 365"/>
                <a:gd name="T1" fmla="*/ 194 h 194"/>
                <a:gd name="T2" fmla="*/ 365 w 365"/>
                <a:gd name="T3" fmla="*/ 194 h 194"/>
                <a:gd name="T4" fmla="*/ 365 w 365"/>
                <a:gd name="T5" fmla="*/ 75 h 194"/>
                <a:gd name="T6" fmla="*/ 347 w 365"/>
                <a:gd name="T7" fmla="*/ 53 h 194"/>
                <a:gd name="T8" fmla="*/ 365 w 365"/>
                <a:gd name="T9" fmla="*/ 31 h 194"/>
                <a:gd name="T10" fmla="*/ 365 w 365"/>
                <a:gd name="T11" fmla="*/ 0 h 194"/>
                <a:gd name="T12" fmla="*/ 0 w 365"/>
                <a:gd name="T13" fmla="*/ 0 h 194"/>
                <a:gd name="T14" fmla="*/ 0 w 365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5" h="194">
                  <a:moveTo>
                    <a:pt x="0" y="194"/>
                  </a:moveTo>
                  <a:cubicBezTo>
                    <a:pt x="365" y="194"/>
                    <a:pt x="365" y="194"/>
                    <a:pt x="365" y="194"/>
                  </a:cubicBezTo>
                  <a:cubicBezTo>
                    <a:pt x="365" y="75"/>
                    <a:pt x="365" y="75"/>
                    <a:pt x="365" y="75"/>
                  </a:cubicBezTo>
                  <a:cubicBezTo>
                    <a:pt x="355" y="73"/>
                    <a:pt x="347" y="64"/>
                    <a:pt x="347" y="53"/>
                  </a:cubicBezTo>
                  <a:cubicBezTo>
                    <a:pt x="347" y="42"/>
                    <a:pt x="355" y="33"/>
                    <a:pt x="365" y="31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94"/>
            <p:cNvSpPr>
              <a:spLocks/>
            </p:cNvSpPr>
            <p:nvPr/>
          </p:nvSpPr>
          <p:spPr bwMode="auto">
            <a:xfrm>
              <a:off x="5772150" y="1344614"/>
              <a:ext cx="708025" cy="590550"/>
            </a:xfrm>
            <a:custGeom>
              <a:avLst/>
              <a:gdLst>
                <a:gd name="T0" fmla="*/ 11 w 376"/>
                <a:gd name="T1" fmla="*/ 194 h 313"/>
                <a:gd name="T2" fmla="*/ 47 w 376"/>
                <a:gd name="T3" fmla="*/ 313 h 313"/>
                <a:gd name="T4" fmla="*/ 53 w 376"/>
                <a:gd name="T5" fmla="*/ 97 h 313"/>
                <a:gd name="T6" fmla="*/ 376 w 376"/>
                <a:gd name="T7" fmla="*/ 0 h 313"/>
                <a:gd name="T8" fmla="*/ 11 w 376"/>
                <a:gd name="T9" fmla="*/ 0 h 313"/>
                <a:gd name="T10" fmla="*/ 11 w 376"/>
                <a:gd name="T11" fmla="*/ 194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6" h="313">
                  <a:moveTo>
                    <a:pt x="11" y="194"/>
                  </a:moveTo>
                  <a:cubicBezTo>
                    <a:pt x="20" y="216"/>
                    <a:pt x="31" y="266"/>
                    <a:pt x="47" y="313"/>
                  </a:cubicBezTo>
                  <a:cubicBezTo>
                    <a:pt x="40" y="262"/>
                    <a:pt x="43" y="99"/>
                    <a:pt x="53" y="97"/>
                  </a:cubicBezTo>
                  <a:cubicBezTo>
                    <a:pt x="376" y="0"/>
                    <a:pt x="376" y="0"/>
                    <a:pt x="37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68"/>
                    <a:pt x="0" y="128"/>
                    <a:pt x="11" y="194"/>
                  </a:cubicBezTo>
                  <a:close/>
                </a:path>
              </a:pathLst>
            </a:custGeom>
            <a:solidFill>
              <a:srgbClr val="DDA6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95"/>
            <p:cNvSpPr>
              <a:spLocks/>
            </p:cNvSpPr>
            <p:nvPr/>
          </p:nvSpPr>
          <p:spPr bwMode="auto">
            <a:xfrm>
              <a:off x="5792788" y="1330326"/>
              <a:ext cx="687388" cy="209550"/>
            </a:xfrm>
            <a:custGeom>
              <a:avLst/>
              <a:gdLst>
                <a:gd name="T0" fmla="*/ 0 w 365"/>
                <a:gd name="T1" fmla="*/ 8 h 112"/>
                <a:gd name="T2" fmla="*/ 41 w 365"/>
                <a:gd name="T3" fmla="*/ 108 h 112"/>
                <a:gd name="T4" fmla="*/ 365 w 365"/>
                <a:gd name="T5" fmla="*/ 8 h 112"/>
                <a:gd name="T6" fmla="*/ 0 w 365"/>
                <a:gd name="T7" fmla="*/ 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" h="112">
                  <a:moveTo>
                    <a:pt x="0" y="8"/>
                  </a:moveTo>
                  <a:cubicBezTo>
                    <a:pt x="8" y="56"/>
                    <a:pt x="32" y="112"/>
                    <a:pt x="41" y="108"/>
                  </a:cubicBezTo>
                  <a:cubicBezTo>
                    <a:pt x="63" y="99"/>
                    <a:pt x="365" y="8"/>
                    <a:pt x="365" y="8"/>
                  </a:cubicBezTo>
                  <a:cubicBezTo>
                    <a:pt x="223" y="0"/>
                    <a:pt x="109" y="2"/>
                    <a:pt x="0" y="8"/>
                  </a:cubicBezTo>
                  <a:close/>
                </a:path>
              </a:pathLst>
            </a:custGeom>
            <a:solidFill>
              <a:srgbClr val="F7C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96"/>
            <p:cNvSpPr>
              <a:spLocks/>
            </p:cNvSpPr>
            <p:nvPr/>
          </p:nvSpPr>
          <p:spPr bwMode="auto">
            <a:xfrm>
              <a:off x="5851525" y="1350964"/>
              <a:ext cx="636588" cy="615950"/>
            </a:xfrm>
            <a:custGeom>
              <a:avLst/>
              <a:gdLst>
                <a:gd name="T0" fmla="*/ 316 w 338"/>
                <a:gd name="T1" fmla="*/ 53 h 327"/>
                <a:gd name="T2" fmla="*/ 334 w 338"/>
                <a:gd name="T3" fmla="*/ 31 h 327"/>
                <a:gd name="T4" fmla="*/ 334 w 338"/>
                <a:gd name="T5" fmla="*/ 0 h 327"/>
                <a:gd name="T6" fmla="*/ 10 w 338"/>
                <a:gd name="T7" fmla="*/ 97 h 327"/>
                <a:gd name="T8" fmla="*/ 1 w 338"/>
                <a:gd name="T9" fmla="*/ 194 h 327"/>
                <a:gd name="T10" fmla="*/ 10 w 338"/>
                <a:gd name="T11" fmla="*/ 327 h 327"/>
                <a:gd name="T12" fmla="*/ 334 w 338"/>
                <a:gd name="T13" fmla="*/ 194 h 327"/>
                <a:gd name="T14" fmla="*/ 334 w 338"/>
                <a:gd name="T15" fmla="*/ 75 h 327"/>
                <a:gd name="T16" fmla="*/ 316 w 338"/>
                <a:gd name="T17" fmla="*/ 5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8" h="327">
                  <a:moveTo>
                    <a:pt x="316" y="53"/>
                  </a:moveTo>
                  <a:cubicBezTo>
                    <a:pt x="316" y="42"/>
                    <a:pt x="323" y="33"/>
                    <a:pt x="334" y="31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2" y="143"/>
                    <a:pt x="1" y="194"/>
                  </a:cubicBezTo>
                  <a:cubicBezTo>
                    <a:pt x="0" y="257"/>
                    <a:pt x="3" y="327"/>
                    <a:pt x="10" y="327"/>
                  </a:cubicBezTo>
                  <a:cubicBezTo>
                    <a:pt x="334" y="194"/>
                    <a:pt x="334" y="194"/>
                    <a:pt x="334" y="194"/>
                  </a:cubicBezTo>
                  <a:cubicBezTo>
                    <a:pt x="338" y="149"/>
                    <a:pt x="336" y="101"/>
                    <a:pt x="334" y="75"/>
                  </a:cubicBezTo>
                  <a:cubicBezTo>
                    <a:pt x="323" y="73"/>
                    <a:pt x="316" y="64"/>
                    <a:pt x="316" y="53"/>
                  </a:cubicBezTo>
                  <a:close/>
                </a:path>
              </a:pathLst>
            </a:custGeom>
            <a:solidFill>
              <a:srgbClr val="E1B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Oval 397"/>
            <p:cNvSpPr>
              <a:spLocks noChangeArrowheads="1"/>
            </p:cNvSpPr>
            <p:nvPr/>
          </p:nvSpPr>
          <p:spPr bwMode="auto">
            <a:xfrm>
              <a:off x="6354763" y="1517651"/>
              <a:ext cx="84138" cy="87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Oval 398"/>
            <p:cNvSpPr>
              <a:spLocks noChangeArrowheads="1"/>
            </p:cNvSpPr>
            <p:nvPr/>
          </p:nvSpPr>
          <p:spPr bwMode="auto">
            <a:xfrm>
              <a:off x="6180138" y="1476376"/>
              <a:ext cx="85725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399"/>
            <p:cNvSpPr>
              <a:spLocks noChangeArrowheads="1"/>
            </p:cNvSpPr>
            <p:nvPr/>
          </p:nvSpPr>
          <p:spPr bwMode="auto">
            <a:xfrm>
              <a:off x="6237288" y="1630364"/>
              <a:ext cx="57150" cy="571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400"/>
            <p:cNvSpPr>
              <a:spLocks noChangeArrowheads="1"/>
            </p:cNvSpPr>
            <p:nvPr/>
          </p:nvSpPr>
          <p:spPr bwMode="auto">
            <a:xfrm>
              <a:off x="6346825" y="1658939"/>
              <a:ext cx="85725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Oval 401"/>
            <p:cNvSpPr>
              <a:spLocks noChangeArrowheads="1"/>
            </p:cNvSpPr>
            <p:nvPr/>
          </p:nvSpPr>
          <p:spPr bwMode="auto">
            <a:xfrm>
              <a:off x="6007100" y="1547814"/>
              <a:ext cx="85725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402"/>
            <p:cNvSpPr>
              <a:spLocks noChangeArrowheads="1"/>
            </p:cNvSpPr>
            <p:nvPr/>
          </p:nvSpPr>
          <p:spPr bwMode="auto">
            <a:xfrm>
              <a:off x="6103938" y="1687514"/>
              <a:ext cx="84138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403"/>
            <p:cNvSpPr>
              <a:spLocks noChangeArrowheads="1"/>
            </p:cNvSpPr>
            <p:nvPr/>
          </p:nvSpPr>
          <p:spPr bwMode="auto">
            <a:xfrm>
              <a:off x="5964238" y="1795464"/>
              <a:ext cx="85725" cy="84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404"/>
            <p:cNvSpPr>
              <a:spLocks noChangeArrowheads="1"/>
            </p:cNvSpPr>
            <p:nvPr/>
          </p:nvSpPr>
          <p:spPr bwMode="auto">
            <a:xfrm>
              <a:off x="5935663" y="1657351"/>
              <a:ext cx="58738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405"/>
            <p:cNvSpPr>
              <a:spLocks noChangeArrowheads="1"/>
            </p:cNvSpPr>
            <p:nvPr/>
          </p:nvSpPr>
          <p:spPr bwMode="auto">
            <a:xfrm>
              <a:off x="6354763" y="1514476"/>
              <a:ext cx="84138" cy="84138"/>
            </a:xfrm>
            <a:prstGeom prst="ellipse">
              <a:avLst/>
            </a:prstGeom>
            <a:solidFill>
              <a:srgbClr val="D3A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406"/>
            <p:cNvSpPr>
              <a:spLocks noChangeArrowheads="1"/>
            </p:cNvSpPr>
            <p:nvPr/>
          </p:nvSpPr>
          <p:spPr bwMode="auto">
            <a:xfrm>
              <a:off x="6180138" y="1471614"/>
              <a:ext cx="85725" cy="84138"/>
            </a:xfrm>
            <a:prstGeom prst="ellipse">
              <a:avLst/>
            </a:prstGeom>
            <a:solidFill>
              <a:srgbClr val="D3A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407"/>
            <p:cNvSpPr>
              <a:spLocks noChangeArrowheads="1"/>
            </p:cNvSpPr>
            <p:nvPr/>
          </p:nvSpPr>
          <p:spPr bwMode="auto">
            <a:xfrm>
              <a:off x="6237288" y="1625601"/>
              <a:ext cx="57150" cy="57150"/>
            </a:xfrm>
            <a:prstGeom prst="ellipse">
              <a:avLst/>
            </a:prstGeom>
            <a:solidFill>
              <a:srgbClr val="D3A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408"/>
            <p:cNvSpPr>
              <a:spLocks noChangeArrowheads="1"/>
            </p:cNvSpPr>
            <p:nvPr/>
          </p:nvSpPr>
          <p:spPr bwMode="auto">
            <a:xfrm>
              <a:off x="6346825" y="1654176"/>
              <a:ext cx="85725" cy="84138"/>
            </a:xfrm>
            <a:prstGeom prst="ellipse">
              <a:avLst/>
            </a:prstGeom>
            <a:solidFill>
              <a:srgbClr val="D3A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409"/>
            <p:cNvSpPr>
              <a:spLocks noChangeArrowheads="1"/>
            </p:cNvSpPr>
            <p:nvPr/>
          </p:nvSpPr>
          <p:spPr bwMode="auto">
            <a:xfrm>
              <a:off x="6007100" y="1544639"/>
              <a:ext cx="85725" cy="84138"/>
            </a:xfrm>
            <a:prstGeom prst="ellipse">
              <a:avLst/>
            </a:prstGeom>
            <a:solidFill>
              <a:srgbClr val="D3A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410"/>
            <p:cNvSpPr>
              <a:spLocks noChangeArrowheads="1"/>
            </p:cNvSpPr>
            <p:nvPr/>
          </p:nvSpPr>
          <p:spPr bwMode="auto">
            <a:xfrm>
              <a:off x="6103938" y="1682751"/>
              <a:ext cx="84138" cy="84138"/>
            </a:xfrm>
            <a:prstGeom prst="ellipse">
              <a:avLst/>
            </a:prstGeom>
            <a:solidFill>
              <a:srgbClr val="D3A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411"/>
            <p:cNvSpPr>
              <a:spLocks noChangeArrowheads="1"/>
            </p:cNvSpPr>
            <p:nvPr/>
          </p:nvSpPr>
          <p:spPr bwMode="auto">
            <a:xfrm>
              <a:off x="5964238" y="1789114"/>
              <a:ext cx="85725" cy="85725"/>
            </a:xfrm>
            <a:prstGeom prst="ellipse">
              <a:avLst/>
            </a:prstGeom>
            <a:solidFill>
              <a:srgbClr val="D3A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412"/>
            <p:cNvSpPr>
              <a:spLocks noChangeArrowheads="1"/>
            </p:cNvSpPr>
            <p:nvPr/>
          </p:nvSpPr>
          <p:spPr bwMode="auto">
            <a:xfrm>
              <a:off x="5935663" y="1652589"/>
              <a:ext cx="58738" cy="60325"/>
            </a:xfrm>
            <a:prstGeom prst="ellipse">
              <a:avLst/>
            </a:prstGeom>
            <a:solidFill>
              <a:srgbClr val="D3A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033498" y="4455422"/>
            <a:ext cx="609330" cy="1186477"/>
            <a:chOff x="5897563" y="3649664"/>
            <a:chExt cx="450850" cy="877888"/>
          </a:xfrm>
        </p:grpSpPr>
        <p:sp>
          <p:nvSpPr>
            <p:cNvPr id="163" name="Freeform 491"/>
            <p:cNvSpPr>
              <a:spLocks/>
            </p:cNvSpPr>
            <p:nvPr/>
          </p:nvSpPr>
          <p:spPr bwMode="auto">
            <a:xfrm>
              <a:off x="6075363" y="3649664"/>
              <a:ext cx="184150" cy="336550"/>
            </a:xfrm>
            <a:custGeom>
              <a:avLst/>
              <a:gdLst>
                <a:gd name="T0" fmla="*/ 87 w 116"/>
                <a:gd name="T1" fmla="*/ 16 h 212"/>
                <a:gd name="T2" fmla="*/ 81 w 116"/>
                <a:gd name="T3" fmla="*/ 29 h 212"/>
                <a:gd name="T4" fmla="*/ 74 w 116"/>
                <a:gd name="T5" fmla="*/ 44 h 212"/>
                <a:gd name="T6" fmla="*/ 68 w 116"/>
                <a:gd name="T7" fmla="*/ 56 h 212"/>
                <a:gd name="T8" fmla="*/ 60 w 116"/>
                <a:gd name="T9" fmla="*/ 71 h 212"/>
                <a:gd name="T10" fmla="*/ 55 w 116"/>
                <a:gd name="T11" fmla="*/ 84 h 212"/>
                <a:gd name="T12" fmla="*/ 47 w 116"/>
                <a:gd name="T13" fmla="*/ 100 h 212"/>
                <a:gd name="T14" fmla="*/ 41 w 116"/>
                <a:gd name="T15" fmla="*/ 112 h 212"/>
                <a:gd name="T16" fmla="*/ 34 w 116"/>
                <a:gd name="T17" fmla="*/ 127 h 212"/>
                <a:gd name="T18" fmla="*/ 28 w 116"/>
                <a:gd name="T19" fmla="*/ 140 h 212"/>
                <a:gd name="T20" fmla="*/ 0 w 116"/>
                <a:gd name="T21" fmla="*/ 201 h 212"/>
                <a:gd name="T22" fmla="*/ 22 w 116"/>
                <a:gd name="T23" fmla="*/ 212 h 212"/>
                <a:gd name="T24" fmla="*/ 46 w 116"/>
                <a:gd name="T25" fmla="*/ 159 h 212"/>
                <a:gd name="T26" fmla="*/ 52 w 116"/>
                <a:gd name="T27" fmla="*/ 147 h 212"/>
                <a:gd name="T28" fmla="*/ 59 w 116"/>
                <a:gd name="T29" fmla="*/ 132 h 212"/>
                <a:gd name="T30" fmla="*/ 65 w 116"/>
                <a:gd name="T31" fmla="*/ 119 h 212"/>
                <a:gd name="T32" fmla="*/ 72 w 116"/>
                <a:gd name="T33" fmla="*/ 103 h 212"/>
                <a:gd name="T34" fmla="*/ 78 w 116"/>
                <a:gd name="T35" fmla="*/ 92 h 212"/>
                <a:gd name="T36" fmla="*/ 85 w 116"/>
                <a:gd name="T37" fmla="*/ 76 h 212"/>
                <a:gd name="T38" fmla="*/ 91 w 116"/>
                <a:gd name="T39" fmla="*/ 63 h 212"/>
                <a:gd name="T40" fmla="*/ 98 w 116"/>
                <a:gd name="T41" fmla="*/ 49 h 212"/>
                <a:gd name="T42" fmla="*/ 104 w 116"/>
                <a:gd name="T43" fmla="*/ 36 h 212"/>
                <a:gd name="T44" fmla="*/ 116 w 116"/>
                <a:gd name="T45" fmla="*/ 11 h 212"/>
                <a:gd name="T46" fmla="*/ 94 w 116"/>
                <a:gd name="T47" fmla="*/ 0 h 212"/>
                <a:gd name="T48" fmla="*/ 87 w 116"/>
                <a:gd name="T49" fmla="*/ 1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212">
                  <a:moveTo>
                    <a:pt x="87" y="16"/>
                  </a:moveTo>
                  <a:lnTo>
                    <a:pt x="81" y="29"/>
                  </a:lnTo>
                  <a:lnTo>
                    <a:pt x="74" y="44"/>
                  </a:lnTo>
                  <a:lnTo>
                    <a:pt x="68" y="56"/>
                  </a:lnTo>
                  <a:lnTo>
                    <a:pt x="60" y="71"/>
                  </a:lnTo>
                  <a:lnTo>
                    <a:pt x="55" y="84"/>
                  </a:lnTo>
                  <a:lnTo>
                    <a:pt x="47" y="100"/>
                  </a:lnTo>
                  <a:lnTo>
                    <a:pt x="41" y="112"/>
                  </a:lnTo>
                  <a:lnTo>
                    <a:pt x="34" y="127"/>
                  </a:lnTo>
                  <a:lnTo>
                    <a:pt x="28" y="140"/>
                  </a:lnTo>
                  <a:lnTo>
                    <a:pt x="0" y="201"/>
                  </a:lnTo>
                  <a:lnTo>
                    <a:pt x="22" y="212"/>
                  </a:lnTo>
                  <a:lnTo>
                    <a:pt x="46" y="159"/>
                  </a:lnTo>
                  <a:lnTo>
                    <a:pt x="52" y="147"/>
                  </a:lnTo>
                  <a:lnTo>
                    <a:pt x="59" y="132"/>
                  </a:lnTo>
                  <a:lnTo>
                    <a:pt x="65" y="119"/>
                  </a:lnTo>
                  <a:lnTo>
                    <a:pt x="72" y="103"/>
                  </a:lnTo>
                  <a:lnTo>
                    <a:pt x="78" y="92"/>
                  </a:lnTo>
                  <a:lnTo>
                    <a:pt x="85" y="76"/>
                  </a:lnTo>
                  <a:lnTo>
                    <a:pt x="91" y="63"/>
                  </a:lnTo>
                  <a:lnTo>
                    <a:pt x="98" y="49"/>
                  </a:lnTo>
                  <a:lnTo>
                    <a:pt x="104" y="36"/>
                  </a:lnTo>
                  <a:lnTo>
                    <a:pt x="116" y="11"/>
                  </a:lnTo>
                  <a:lnTo>
                    <a:pt x="94" y="0"/>
                  </a:lnTo>
                  <a:lnTo>
                    <a:pt x="87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493"/>
            <p:cNvSpPr>
              <a:spLocks/>
            </p:cNvSpPr>
            <p:nvPr/>
          </p:nvSpPr>
          <p:spPr bwMode="auto">
            <a:xfrm>
              <a:off x="6183313" y="3719514"/>
              <a:ext cx="36513" cy="50800"/>
            </a:xfrm>
            <a:custGeom>
              <a:avLst/>
              <a:gdLst>
                <a:gd name="T0" fmla="*/ 0 w 23"/>
                <a:gd name="T1" fmla="*/ 12 h 32"/>
                <a:gd name="T2" fmla="*/ 17 w 23"/>
                <a:gd name="T3" fmla="*/ 32 h 32"/>
                <a:gd name="T4" fmla="*/ 23 w 23"/>
                <a:gd name="T5" fmla="*/ 19 h 32"/>
                <a:gd name="T6" fmla="*/ 6 w 23"/>
                <a:gd name="T7" fmla="*/ 0 h 32"/>
                <a:gd name="T8" fmla="*/ 0 w 23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0" y="12"/>
                  </a:moveTo>
                  <a:lnTo>
                    <a:pt x="17" y="32"/>
                  </a:lnTo>
                  <a:lnTo>
                    <a:pt x="23" y="19"/>
                  </a:lnTo>
                  <a:lnTo>
                    <a:pt x="6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6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494"/>
            <p:cNvSpPr>
              <a:spLocks/>
            </p:cNvSpPr>
            <p:nvPr/>
          </p:nvSpPr>
          <p:spPr bwMode="auto">
            <a:xfrm>
              <a:off x="6162675" y="3762376"/>
              <a:ext cx="36513" cy="50800"/>
            </a:xfrm>
            <a:custGeom>
              <a:avLst/>
              <a:gdLst>
                <a:gd name="T0" fmla="*/ 0 w 23"/>
                <a:gd name="T1" fmla="*/ 13 h 32"/>
                <a:gd name="T2" fmla="*/ 17 w 23"/>
                <a:gd name="T3" fmla="*/ 32 h 32"/>
                <a:gd name="T4" fmla="*/ 23 w 23"/>
                <a:gd name="T5" fmla="*/ 21 h 32"/>
                <a:gd name="T6" fmla="*/ 5 w 23"/>
                <a:gd name="T7" fmla="*/ 0 h 32"/>
                <a:gd name="T8" fmla="*/ 0 w 23"/>
                <a:gd name="T9" fmla="*/ 1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0" y="13"/>
                  </a:moveTo>
                  <a:lnTo>
                    <a:pt x="17" y="32"/>
                  </a:lnTo>
                  <a:lnTo>
                    <a:pt x="23" y="21"/>
                  </a:lnTo>
                  <a:lnTo>
                    <a:pt x="5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E6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495"/>
            <p:cNvSpPr>
              <a:spLocks/>
            </p:cNvSpPr>
            <p:nvPr/>
          </p:nvSpPr>
          <p:spPr bwMode="auto">
            <a:xfrm>
              <a:off x="6140450" y="3808414"/>
              <a:ext cx="38100" cy="50800"/>
            </a:xfrm>
            <a:custGeom>
              <a:avLst/>
              <a:gdLst>
                <a:gd name="T0" fmla="*/ 0 w 24"/>
                <a:gd name="T1" fmla="*/ 12 h 32"/>
                <a:gd name="T2" fmla="*/ 18 w 24"/>
                <a:gd name="T3" fmla="*/ 32 h 32"/>
                <a:gd name="T4" fmla="*/ 24 w 24"/>
                <a:gd name="T5" fmla="*/ 19 h 32"/>
                <a:gd name="T6" fmla="*/ 6 w 24"/>
                <a:gd name="T7" fmla="*/ 0 h 32"/>
                <a:gd name="T8" fmla="*/ 0 w 24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2">
                  <a:moveTo>
                    <a:pt x="0" y="12"/>
                  </a:moveTo>
                  <a:lnTo>
                    <a:pt x="18" y="32"/>
                  </a:lnTo>
                  <a:lnTo>
                    <a:pt x="24" y="19"/>
                  </a:lnTo>
                  <a:lnTo>
                    <a:pt x="6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6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496"/>
            <p:cNvSpPr>
              <a:spLocks/>
            </p:cNvSpPr>
            <p:nvPr/>
          </p:nvSpPr>
          <p:spPr bwMode="auto">
            <a:xfrm>
              <a:off x="6119813" y="3851276"/>
              <a:ext cx="38100" cy="50800"/>
            </a:xfrm>
            <a:custGeom>
              <a:avLst/>
              <a:gdLst>
                <a:gd name="T0" fmla="*/ 0 w 24"/>
                <a:gd name="T1" fmla="*/ 13 h 32"/>
                <a:gd name="T2" fmla="*/ 18 w 24"/>
                <a:gd name="T3" fmla="*/ 32 h 32"/>
                <a:gd name="T4" fmla="*/ 24 w 24"/>
                <a:gd name="T5" fmla="*/ 20 h 32"/>
                <a:gd name="T6" fmla="*/ 6 w 24"/>
                <a:gd name="T7" fmla="*/ 0 h 32"/>
                <a:gd name="T8" fmla="*/ 0 w 24"/>
                <a:gd name="T9" fmla="*/ 1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2">
                  <a:moveTo>
                    <a:pt x="0" y="13"/>
                  </a:moveTo>
                  <a:lnTo>
                    <a:pt x="18" y="32"/>
                  </a:lnTo>
                  <a:lnTo>
                    <a:pt x="24" y="20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E6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497"/>
            <p:cNvSpPr>
              <a:spLocks/>
            </p:cNvSpPr>
            <p:nvPr/>
          </p:nvSpPr>
          <p:spPr bwMode="auto">
            <a:xfrm>
              <a:off x="6094413" y="3887789"/>
              <a:ext cx="50800" cy="68263"/>
            </a:xfrm>
            <a:custGeom>
              <a:avLst/>
              <a:gdLst>
                <a:gd name="T0" fmla="*/ 0 w 32"/>
                <a:gd name="T1" fmla="*/ 13 h 43"/>
                <a:gd name="T2" fmla="*/ 26 w 32"/>
                <a:gd name="T3" fmla="*/ 43 h 43"/>
                <a:gd name="T4" fmla="*/ 32 w 32"/>
                <a:gd name="T5" fmla="*/ 31 h 43"/>
                <a:gd name="T6" fmla="*/ 6 w 32"/>
                <a:gd name="T7" fmla="*/ 0 h 43"/>
                <a:gd name="T8" fmla="*/ 0 w 3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3">
                  <a:moveTo>
                    <a:pt x="0" y="13"/>
                  </a:moveTo>
                  <a:lnTo>
                    <a:pt x="26" y="43"/>
                  </a:lnTo>
                  <a:lnTo>
                    <a:pt x="32" y="31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E27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498"/>
            <p:cNvSpPr>
              <a:spLocks/>
            </p:cNvSpPr>
            <p:nvPr/>
          </p:nvSpPr>
          <p:spPr bwMode="auto">
            <a:xfrm>
              <a:off x="5922963" y="3998914"/>
              <a:ext cx="395288" cy="528638"/>
            </a:xfrm>
            <a:custGeom>
              <a:avLst/>
              <a:gdLst>
                <a:gd name="T0" fmla="*/ 0 w 210"/>
                <a:gd name="T1" fmla="*/ 8 h 281"/>
                <a:gd name="T2" fmla="*/ 27 w 210"/>
                <a:gd name="T3" fmla="*/ 266 h 281"/>
                <a:gd name="T4" fmla="*/ 185 w 210"/>
                <a:gd name="T5" fmla="*/ 266 h 281"/>
                <a:gd name="T6" fmla="*/ 210 w 210"/>
                <a:gd name="T7" fmla="*/ 8 h 281"/>
                <a:gd name="T8" fmla="*/ 0 w 210"/>
                <a:gd name="T9" fmla="*/ 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81">
                  <a:moveTo>
                    <a:pt x="0" y="8"/>
                  </a:moveTo>
                  <a:cubicBezTo>
                    <a:pt x="27" y="266"/>
                    <a:pt x="27" y="266"/>
                    <a:pt x="27" y="266"/>
                  </a:cubicBezTo>
                  <a:cubicBezTo>
                    <a:pt x="74" y="278"/>
                    <a:pt x="133" y="281"/>
                    <a:pt x="185" y="266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125" y="3"/>
                    <a:pt x="89" y="0"/>
                    <a:pt x="0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499"/>
            <p:cNvSpPr>
              <a:spLocks/>
            </p:cNvSpPr>
            <p:nvPr/>
          </p:nvSpPr>
          <p:spPr bwMode="auto">
            <a:xfrm>
              <a:off x="5916613" y="3956051"/>
              <a:ext cx="411163" cy="528638"/>
            </a:xfrm>
            <a:custGeom>
              <a:avLst/>
              <a:gdLst>
                <a:gd name="T0" fmla="*/ 0 w 218"/>
                <a:gd name="T1" fmla="*/ 8 h 281"/>
                <a:gd name="T2" fmla="*/ 0 w 218"/>
                <a:gd name="T3" fmla="*/ 16 h 281"/>
                <a:gd name="T4" fmla="*/ 25 w 218"/>
                <a:gd name="T5" fmla="*/ 266 h 281"/>
                <a:gd name="T6" fmla="*/ 193 w 218"/>
                <a:gd name="T7" fmla="*/ 266 h 281"/>
                <a:gd name="T8" fmla="*/ 217 w 218"/>
                <a:gd name="T9" fmla="*/ 16 h 281"/>
                <a:gd name="T10" fmla="*/ 218 w 218"/>
                <a:gd name="T11" fmla="*/ 8 h 281"/>
                <a:gd name="T12" fmla="*/ 0 w 218"/>
                <a:gd name="T13" fmla="*/ 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281">
                  <a:moveTo>
                    <a:pt x="0" y="8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70" y="278"/>
                    <a:pt x="144" y="281"/>
                    <a:pt x="193" y="266"/>
                  </a:cubicBezTo>
                  <a:cubicBezTo>
                    <a:pt x="217" y="16"/>
                    <a:pt x="217" y="16"/>
                    <a:pt x="217" y="16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136" y="3"/>
                    <a:pt x="84" y="0"/>
                    <a:pt x="0" y="8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500"/>
            <p:cNvSpPr>
              <a:spLocks/>
            </p:cNvSpPr>
            <p:nvPr/>
          </p:nvSpPr>
          <p:spPr bwMode="auto">
            <a:xfrm>
              <a:off x="5916613" y="3952876"/>
              <a:ext cx="411163" cy="514350"/>
            </a:xfrm>
            <a:custGeom>
              <a:avLst/>
              <a:gdLst>
                <a:gd name="T0" fmla="*/ 105 w 218"/>
                <a:gd name="T1" fmla="*/ 0 h 273"/>
                <a:gd name="T2" fmla="*/ 87 w 218"/>
                <a:gd name="T3" fmla="*/ 0 h 273"/>
                <a:gd name="T4" fmla="*/ 0 w 218"/>
                <a:gd name="T5" fmla="*/ 5 h 273"/>
                <a:gd name="T6" fmla="*/ 0 w 218"/>
                <a:gd name="T7" fmla="*/ 7 h 273"/>
                <a:gd name="T8" fmla="*/ 0 w 218"/>
                <a:gd name="T9" fmla="*/ 7 h 273"/>
                <a:gd name="T10" fmla="*/ 0 w 218"/>
                <a:gd name="T11" fmla="*/ 13 h 273"/>
                <a:gd name="T12" fmla="*/ 1 w 218"/>
                <a:gd name="T13" fmla="*/ 19 h 273"/>
                <a:gd name="T14" fmla="*/ 8 w 218"/>
                <a:gd name="T15" fmla="*/ 93 h 273"/>
                <a:gd name="T16" fmla="*/ 16 w 218"/>
                <a:gd name="T17" fmla="*/ 172 h 273"/>
                <a:gd name="T18" fmla="*/ 25 w 218"/>
                <a:gd name="T19" fmla="*/ 263 h 273"/>
                <a:gd name="T20" fmla="*/ 119 w 218"/>
                <a:gd name="T21" fmla="*/ 273 h 273"/>
                <a:gd name="T22" fmla="*/ 123 w 218"/>
                <a:gd name="T23" fmla="*/ 273 h 273"/>
                <a:gd name="T24" fmla="*/ 128 w 218"/>
                <a:gd name="T25" fmla="*/ 273 h 273"/>
                <a:gd name="T26" fmla="*/ 193 w 218"/>
                <a:gd name="T27" fmla="*/ 263 h 273"/>
                <a:gd name="T28" fmla="*/ 202 w 218"/>
                <a:gd name="T29" fmla="*/ 174 h 273"/>
                <a:gd name="T30" fmla="*/ 209 w 218"/>
                <a:gd name="T31" fmla="*/ 95 h 273"/>
                <a:gd name="T32" fmla="*/ 215 w 218"/>
                <a:gd name="T33" fmla="*/ 34 h 273"/>
                <a:gd name="T34" fmla="*/ 217 w 218"/>
                <a:gd name="T35" fmla="*/ 13 h 273"/>
                <a:gd name="T36" fmla="*/ 217 w 218"/>
                <a:gd name="T37" fmla="*/ 7 h 273"/>
                <a:gd name="T38" fmla="*/ 217 w 218"/>
                <a:gd name="T39" fmla="*/ 7 h 273"/>
                <a:gd name="T40" fmla="*/ 218 w 218"/>
                <a:gd name="T41" fmla="*/ 5 h 273"/>
                <a:gd name="T42" fmla="*/ 108 w 218"/>
                <a:gd name="T43" fmla="*/ 0 h 273"/>
                <a:gd name="T44" fmla="*/ 105 w 218"/>
                <a:gd name="T45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8" h="273">
                  <a:moveTo>
                    <a:pt x="105" y="0"/>
                  </a:moveTo>
                  <a:cubicBezTo>
                    <a:pt x="99" y="0"/>
                    <a:pt x="93" y="0"/>
                    <a:pt x="87" y="0"/>
                  </a:cubicBezTo>
                  <a:cubicBezTo>
                    <a:pt x="60" y="0"/>
                    <a:pt x="32" y="2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25" y="263"/>
                    <a:pt x="25" y="263"/>
                    <a:pt x="25" y="263"/>
                  </a:cubicBezTo>
                  <a:cubicBezTo>
                    <a:pt x="51" y="270"/>
                    <a:pt x="85" y="273"/>
                    <a:pt x="119" y="273"/>
                  </a:cubicBezTo>
                  <a:cubicBezTo>
                    <a:pt x="121" y="273"/>
                    <a:pt x="122" y="273"/>
                    <a:pt x="123" y="273"/>
                  </a:cubicBezTo>
                  <a:cubicBezTo>
                    <a:pt x="125" y="273"/>
                    <a:pt x="127" y="273"/>
                    <a:pt x="128" y="273"/>
                  </a:cubicBezTo>
                  <a:cubicBezTo>
                    <a:pt x="152" y="272"/>
                    <a:pt x="174" y="268"/>
                    <a:pt x="193" y="263"/>
                  </a:cubicBezTo>
                  <a:cubicBezTo>
                    <a:pt x="202" y="174"/>
                    <a:pt x="202" y="174"/>
                    <a:pt x="202" y="174"/>
                  </a:cubicBezTo>
                  <a:cubicBezTo>
                    <a:pt x="209" y="95"/>
                    <a:pt x="209" y="95"/>
                    <a:pt x="209" y="95"/>
                  </a:cubicBezTo>
                  <a:cubicBezTo>
                    <a:pt x="215" y="34"/>
                    <a:pt x="215" y="34"/>
                    <a:pt x="215" y="34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17" y="7"/>
                    <a:pt x="217" y="7"/>
                    <a:pt x="217" y="7"/>
                  </a:cubicBezTo>
                  <a:cubicBezTo>
                    <a:pt x="217" y="7"/>
                    <a:pt x="217" y="7"/>
                    <a:pt x="217" y="7"/>
                  </a:cubicBezTo>
                  <a:cubicBezTo>
                    <a:pt x="218" y="5"/>
                    <a:pt x="218" y="5"/>
                    <a:pt x="218" y="5"/>
                  </a:cubicBezTo>
                  <a:cubicBezTo>
                    <a:pt x="176" y="2"/>
                    <a:pt x="143" y="0"/>
                    <a:pt x="108" y="0"/>
                  </a:cubicBezTo>
                  <a:cubicBezTo>
                    <a:pt x="107" y="0"/>
                    <a:pt x="106" y="0"/>
                    <a:pt x="105" y="0"/>
                  </a:cubicBezTo>
                  <a:close/>
                </a:path>
              </a:pathLst>
            </a:custGeom>
            <a:solidFill>
              <a:srgbClr val="E64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01"/>
            <p:cNvSpPr>
              <a:spLocks/>
            </p:cNvSpPr>
            <p:nvPr/>
          </p:nvSpPr>
          <p:spPr bwMode="auto">
            <a:xfrm>
              <a:off x="5932488" y="4098926"/>
              <a:ext cx="377825" cy="217488"/>
            </a:xfrm>
            <a:custGeom>
              <a:avLst/>
              <a:gdLst>
                <a:gd name="T0" fmla="*/ 89 w 201"/>
                <a:gd name="T1" fmla="*/ 29 h 116"/>
                <a:gd name="T2" fmla="*/ 0 w 201"/>
                <a:gd name="T3" fmla="*/ 16 h 116"/>
                <a:gd name="T4" fmla="*/ 8 w 201"/>
                <a:gd name="T5" fmla="*/ 95 h 116"/>
                <a:gd name="T6" fmla="*/ 119 w 201"/>
                <a:gd name="T7" fmla="*/ 86 h 116"/>
                <a:gd name="T8" fmla="*/ 194 w 201"/>
                <a:gd name="T9" fmla="*/ 97 h 116"/>
                <a:gd name="T10" fmla="*/ 201 w 201"/>
                <a:gd name="T11" fmla="*/ 18 h 116"/>
                <a:gd name="T12" fmla="*/ 89 w 201"/>
                <a:gd name="T13" fmla="*/ 2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16">
                  <a:moveTo>
                    <a:pt x="89" y="29"/>
                  </a:moveTo>
                  <a:cubicBezTo>
                    <a:pt x="63" y="15"/>
                    <a:pt x="36" y="0"/>
                    <a:pt x="0" y="16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47" y="48"/>
                    <a:pt x="85" y="67"/>
                    <a:pt x="119" y="86"/>
                  </a:cubicBezTo>
                  <a:cubicBezTo>
                    <a:pt x="146" y="101"/>
                    <a:pt x="172" y="116"/>
                    <a:pt x="194" y="97"/>
                  </a:cubicBezTo>
                  <a:cubicBezTo>
                    <a:pt x="201" y="18"/>
                    <a:pt x="201" y="18"/>
                    <a:pt x="201" y="18"/>
                  </a:cubicBezTo>
                  <a:cubicBezTo>
                    <a:pt x="155" y="67"/>
                    <a:pt x="123" y="48"/>
                    <a:pt x="89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502"/>
            <p:cNvSpPr>
              <a:spLocks/>
            </p:cNvSpPr>
            <p:nvPr/>
          </p:nvSpPr>
          <p:spPr bwMode="auto">
            <a:xfrm>
              <a:off x="5916613" y="3967164"/>
              <a:ext cx="203200" cy="22225"/>
            </a:xfrm>
            <a:custGeom>
              <a:avLst/>
              <a:gdLst>
                <a:gd name="T0" fmla="*/ 0 w 128"/>
                <a:gd name="T1" fmla="*/ 2 h 14"/>
                <a:gd name="T2" fmla="*/ 0 w 128"/>
                <a:gd name="T3" fmla="*/ 7 h 14"/>
                <a:gd name="T4" fmla="*/ 1 w 128"/>
                <a:gd name="T5" fmla="*/ 14 h 14"/>
                <a:gd name="T6" fmla="*/ 128 w 128"/>
                <a:gd name="T7" fmla="*/ 14 h 14"/>
                <a:gd name="T8" fmla="*/ 128 w 128"/>
                <a:gd name="T9" fmla="*/ 14 h 14"/>
                <a:gd name="T10" fmla="*/ 128 w 128"/>
                <a:gd name="T11" fmla="*/ 0 h 14"/>
                <a:gd name="T12" fmla="*/ 0 w 128"/>
                <a:gd name="T13" fmla="*/ 0 h 14"/>
                <a:gd name="T14" fmla="*/ 0 w 128"/>
                <a:gd name="T15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4">
                  <a:moveTo>
                    <a:pt x="0" y="2"/>
                  </a:moveTo>
                  <a:lnTo>
                    <a:pt x="0" y="7"/>
                  </a:lnTo>
                  <a:lnTo>
                    <a:pt x="1" y="14"/>
                  </a:lnTo>
                  <a:lnTo>
                    <a:pt x="128" y="14"/>
                  </a:lnTo>
                  <a:lnTo>
                    <a:pt x="128" y="14"/>
                  </a:lnTo>
                  <a:lnTo>
                    <a:pt x="128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0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503"/>
            <p:cNvSpPr>
              <a:spLocks/>
            </p:cNvSpPr>
            <p:nvPr/>
          </p:nvSpPr>
          <p:spPr bwMode="auto">
            <a:xfrm>
              <a:off x="5897563" y="3870326"/>
              <a:ext cx="450850" cy="96838"/>
            </a:xfrm>
            <a:custGeom>
              <a:avLst/>
              <a:gdLst>
                <a:gd name="T0" fmla="*/ 225 w 239"/>
                <a:gd name="T1" fmla="*/ 19 h 51"/>
                <a:gd name="T2" fmla="*/ 202 w 239"/>
                <a:gd name="T3" fmla="*/ 0 h 51"/>
                <a:gd name="T4" fmla="*/ 37 w 239"/>
                <a:gd name="T5" fmla="*/ 0 h 51"/>
                <a:gd name="T6" fmla="*/ 14 w 239"/>
                <a:gd name="T7" fmla="*/ 19 h 51"/>
                <a:gd name="T8" fmla="*/ 14 w 239"/>
                <a:gd name="T9" fmla="*/ 35 h 51"/>
                <a:gd name="T10" fmla="*/ 0 w 239"/>
                <a:gd name="T11" fmla="*/ 51 h 51"/>
                <a:gd name="T12" fmla="*/ 239 w 239"/>
                <a:gd name="T13" fmla="*/ 51 h 51"/>
                <a:gd name="T14" fmla="*/ 225 w 239"/>
                <a:gd name="T15" fmla="*/ 35 h 51"/>
                <a:gd name="T16" fmla="*/ 225 w 239"/>
                <a:gd name="T17" fmla="*/ 1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9" h="51">
                  <a:moveTo>
                    <a:pt x="225" y="19"/>
                  </a:moveTo>
                  <a:cubicBezTo>
                    <a:pt x="225" y="2"/>
                    <a:pt x="217" y="1"/>
                    <a:pt x="20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1"/>
                    <a:pt x="14" y="2"/>
                    <a:pt x="14" y="19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39" y="51"/>
                    <a:pt x="239" y="51"/>
                    <a:pt x="239" y="51"/>
                  </a:cubicBezTo>
                  <a:cubicBezTo>
                    <a:pt x="225" y="35"/>
                    <a:pt x="225" y="35"/>
                    <a:pt x="225" y="35"/>
                  </a:cubicBezTo>
                  <a:lnTo>
                    <a:pt x="225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504"/>
            <p:cNvSpPr>
              <a:spLocks/>
            </p:cNvSpPr>
            <p:nvPr/>
          </p:nvSpPr>
          <p:spPr bwMode="auto">
            <a:xfrm>
              <a:off x="5924550" y="3870326"/>
              <a:ext cx="396875" cy="66675"/>
            </a:xfrm>
            <a:custGeom>
              <a:avLst/>
              <a:gdLst>
                <a:gd name="T0" fmla="*/ 188 w 211"/>
                <a:gd name="T1" fmla="*/ 0 h 35"/>
                <a:gd name="T2" fmla="*/ 23 w 211"/>
                <a:gd name="T3" fmla="*/ 0 h 35"/>
                <a:gd name="T4" fmla="*/ 0 w 211"/>
                <a:gd name="T5" fmla="*/ 19 h 35"/>
                <a:gd name="T6" fmla="*/ 0 w 211"/>
                <a:gd name="T7" fmla="*/ 35 h 35"/>
                <a:gd name="T8" fmla="*/ 211 w 211"/>
                <a:gd name="T9" fmla="*/ 35 h 35"/>
                <a:gd name="T10" fmla="*/ 211 w 211"/>
                <a:gd name="T11" fmla="*/ 19 h 35"/>
                <a:gd name="T12" fmla="*/ 188 w 211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5">
                  <a:moveTo>
                    <a:pt x="188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8" y="1"/>
                    <a:pt x="0" y="2"/>
                    <a:pt x="0" y="19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1" y="19"/>
                    <a:pt x="211" y="19"/>
                    <a:pt x="211" y="19"/>
                  </a:cubicBezTo>
                  <a:cubicBezTo>
                    <a:pt x="211" y="2"/>
                    <a:pt x="203" y="1"/>
                    <a:pt x="188" y="0"/>
                  </a:cubicBezTo>
                  <a:close/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505"/>
            <p:cNvSpPr>
              <a:spLocks/>
            </p:cNvSpPr>
            <p:nvPr/>
          </p:nvSpPr>
          <p:spPr bwMode="auto">
            <a:xfrm>
              <a:off x="6119813" y="4241801"/>
              <a:ext cx="177800" cy="225425"/>
            </a:xfrm>
            <a:custGeom>
              <a:avLst/>
              <a:gdLst>
                <a:gd name="T0" fmla="*/ 19 w 94"/>
                <a:gd name="T1" fmla="*/ 10 h 120"/>
                <a:gd name="T2" fmla="*/ 0 w 94"/>
                <a:gd name="T3" fmla="*/ 0 h 120"/>
                <a:gd name="T4" fmla="*/ 0 w 94"/>
                <a:gd name="T5" fmla="*/ 120 h 120"/>
                <a:gd name="T6" fmla="*/ 6 w 94"/>
                <a:gd name="T7" fmla="*/ 120 h 120"/>
                <a:gd name="T8" fmla="*/ 11 w 94"/>
                <a:gd name="T9" fmla="*/ 120 h 120"/>
                <a:gd name="T10" fmla="*/ 15 w 94"/>
                <a:gd name="T11" fmla="*/ 120 h 120"/>
                <a:gd name="T12" fmla="*/ 20 w 94"/>
                <a:gd name="T13" fmla="*/ 120 h 120"/>
                <a:gd name="T14" fmla="*/ 85 w 94"/>
                <a:gd name="T15" fmla="*/ 110 h 120"/>
                <a:gd name="T16" fmla="*/ 94 w 94"/>
                <a:gd name="T17" fmla="*/ 21 h 120"/>
                <a:gd name="T18" fmla="*/ 71 w 94"/>
                <a:gd name="T19" fmla="*/ 30 h 120"/>
                <a:gd name="T20" fmla="*/ 19 w 94"/>
                <a:gd name="T21" fmla="*/ 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20">
                  <a:moveTo>
                    <a:pt x="19" y="10"/>
                  </a:moveTo>
                  <a:cubicBezTo>
                    <a:pt x="13" y="7"/>
                    <a:pt x="7" y="3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" y="120"/>
                    <a:pt x="4" y="120"/>
                    <a:pt x="6" y="120"/>
                  </a:cubicBezTo>
                  <a:cubicBezTo>
                    <a:pt x="8" y="120"/>
                    <a:pt x="9" y="120"/>
                    <a:pt x="11" y="120"/>
                  </a:cubicBezTo>
                  <a:cubicBezTo>
                    <a:pt x="13" y="120"/>
                    <a:pt x="14" y="120"/>
                    <a:pt x="15" y="120"/>
                  </a:cubicBezTo>
                  <a:cubicBezTo>
                    <a:pt x="17" y="120"/>
                    <a:pt x="19" y="120"/>
                    <a:pt x="20" y="120"/>
                  </a:cubicBezTo>
                  <a:cubicBezTo>
                    <a:pt x="44" y="119"/>
                    <a:pt x="66" y="115"/>
                    <a:pt x="85" y="110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86" y="28"/>
                    <a:pt x="79" y="30"/>
                    <a:pt x="71" y="30"/>
                  </a:cubicBezTo>
                  <a:cubicBezTo>
                    <a:pt x="54" y="30"/>
                    <a:pt x="37" y="20"/>
                    <a:pt x="19" y="10"/>
                  </a:cubicBezTo>
                  <a:close/>
                </a:path>
              </a:pathLst>
            </a:custGeom>
            <a:solidFill>
              <a:srgbClr val="CE4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506"/>
            <p:cNvSpPr>
              <a:spLocks/>
            </p:cNvSpPr>
            <p:nvPr/>
          </p:nvSpPr>
          <p:spPr bwMode="auto">
            <a:xfrm>
              <a:off x="6119813" y="3989389"/>
              <a:ext cx="201613" cy="201613"/>
            </a:xfrm>
            <a:custGeom>
              <a:avLst/>
              <a:gdLst>
                <a:gd name="T0" fmla="*/ 0 w 107"/>
                <a:gd name="T1" fmla="*/ 93 h 107"/>
                <a:gd name="T2" fmla="*/ 43 w 107"/>
                <a:gd name="T3" fmla="*/ 107 h 107"/>
                <a:gd name="T4" fmla="*/ 101 w 107"/>
                <a:gd name="T5" fmla="*/ 76 h 107"/>
                <a:gd name="T6" fmla="*/ 107 w 107"/>
                <a:gd name="T7" fmla="*/ 15 h 107"/>
                <a:gd name="T8" fmla="*/ 0 w 107"/>
                <a:gd name="T9" fmla="*/ 0 h 107"/>
                <a:gd name="T10" fmla="*/ 0 w 107"/>
                <a:gd name="T11" fmla="*/ 9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07">
                  <a:moveTo>
                    <a:pt x="0" y="93"/>
                  </a:moveTo>
                  <a:cubicBezTo>
                    <a:pt x="14" y="101"/>
                    <a:pt x="28" y="107"/>
                    <a:pt x="43" y="107"/>
                  </a:cubicBezTo>
                  <a:cubicBezTo>
                    <a:pt x="61" y="107"/>
                    <a:pt x="79" y="99"/>
                    <a:pt x="101" y="76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3"/>
                  </a:lnTo>
                  <a:close/>
                </a:path>
              </a:pathLst>
            </a:custGeom>
            <a:solidFill>
              <a:srgbClr val="CE4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507"/>
            <p:cNvSpPr>
              <a:spLocks/>
            </p:cNvSpPr>
            <p:nvPr/>
          </p:nvSpPr>
          <p:spPr bwMode="auto">
            <a:xfrm>
              <a:off x="6119813" y="4132264"/>
              <a:ext cx="190500" cy="166688"/>
            </a:xfrm>
            <a:custGeom>
              <a:avLst/>
              <a:gdLst>
                <a:gd name="T0" fmla="*/ 43 w 101"/>
                <a:gd name="T1" fmla="*/ 31 h 88"/>
                <a:gd name="T2" fmla="*/ 0 w 101"/>
                <a:gd name="T3" fmla="*/ 17 h 88"/>
                <a:gd name="T4" fmla="*/ 0 w 101"/>
                <a:gd name="T5" fmla="*/ 58 h 88"/>
                <a:gd name="T6" fmla="*/ 19 w 101"/>
                <a:gd name="T7" fmla="*/ 68 h 88"/>
                <a:gd name="T8" fmla="*/ 71 w 101"/>
                <a:gd name="T9" fmla="*/ 88 h 88"/>
                <a:gd name="T10" fmla="*/ 94 w 101"/>
                <a:gd name="T11" fmla="*/ 79 h 88"/>
                <a:gd name="T12" fmla="*/ 101 w 101"/>
                <a:gd name="T13" fmla="*/ 0 h 88"/>
                <a:gd name="T14" fmla="*/ 43 w 101"/>
                <a:gd name="T15" fmla="*/ 3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88">
                  <a:moveTo>
                    <a:pt x="43" y="31"/>
                  </a:moveTo>
                  <a:cubicBezTo>
                    <a:pt x="28" y="31"/>
                    <a:pt x="14" y="25"/>
                    <a:pt x="0" y="1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7" y="61"/>
                    <a:pt x="13" y="65"/>
                    <a:pt x="19" y="68"/>
                  </a:cubicBezTo>
                  <a:cubicBezTo>
                    <a:pt x="37" y="78"/>
                    <a:pt x="54" y="88"/>
                    <a:pt x="71" y="88"/>
                  </a:cubicBezTo>
                  <a:cubicBezTo>
                    <a:pt x="79" y="88"/>
                    <a:pt x="86" y="86"/>
                    <a:pt x="94" y="79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79" y="23"/>
                    <a:pt x="61" y="31"/>
                    <a:pt x="43" y="31"/>
                  </a:cubicBezTo>
                  <a:close/>
                </a:path>
              </a:pathLst>
            </a:custGeom>
            <a:solidFill>
              <a:srgbClr val="E5E5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08"/>
            <p:cNvSpPr>
              <a:spLocks/>
            </p:cNvSpPr>
            <p:nvPr/>
          </p:nvSpPr>
          <p:spPr bwMode="auto">
            <a:xfrm>
              <a:off x="6119813" y="3967164"/>
              <a:ext cx="206375" cy="50800"/>
            </a:xfrm>
            <a:custGeom>
              <a:avLst/>
              <a:gdLst>
                <a:gd name="T0" fmla="*/ 0 w 130"/>
                <a:gd name="T1" fmla="*/ 14 h 32"/>
                <a:gd name="T2" fmla="*/ 127 w 130"/>
                <a:gd name="T3" fmla="*/ 32 h 32"/>
                <a:gd name="T4" fmla="*/ 130 w 130"/>
                <a:gd name="T5" fmla="*/ 7 h 32"/>
                <a:gd name="T6" fmla="*/ 130 w 130"/>
                <a:gd name="T7" fmla="*/ 0 h 32"/>
                <a:gd name="T8" fmla="*/ 0 w 130"/>
                <a:gd name="T9" fmla="*/ 0 h 32"/>
                <a:gd name="T10" fmla="*/ 0 w 130"/>
                <a:gd name="T11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32">
                  <a:moveTo>
                    <a:pt x="0" y="14"/>
                  </a:moveTo>
                  <a:lnTo>
                    <a:pt x="127" y="32"/>
                  </a:lnTo>
                  <a:lnTo>
                    <a:pt x="130" y="7"/>
                  </a:lnTo>
                  <a:lnTo>
                    <a:pt x="130" y="0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BB3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509"/>
            <p:cNvSpPr>
              <a:spLocks/>
            </p:cNvSpPr>
            <p:nvPr/>
          </p:nvSpPr>
          <p:spPr bwMode="auto">
            <a:xfrm>
              <a:off x="6119813" y="3937001"/>
              <a:ext cx="228600" cy="30163"/>
            </a:xfrm>
            <a:custGeom>
              <a:avLst/>
              <a:gdLst>
                <a:gd name="T0" fmla="*/ 0 w 144"/>
                <a:gd name="T1" fmla="*/ 0 h 19"/>
                <a:gd name="T2" fmla="*/ 0 w 144"/>
                <a:gd name="T3" fmla="*/ 19 h 19"/>
                <a:gd name="T4" fmla="*/ 130 w 144"/>
                <a:gd name="T5" fmla="*/ 19 h 19"/>
                <a:gd name="T6" fmla="*/ 144 w 144"/>
                <a:gd name="T7" fmla="*/ 19 h 19"/>
                <a:gd name="T8" fmla="*/ 127 w 144"/>
                <a:gd name="T9" fmla="*/ 0 h 19"/>
                <a:gd name="T10" fmla="*/ 0 w 144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9">
                  <a:moveTo>
                    <a:pt x="0" y="0"/>
                  </a:moveTo>
                  <a:lnTo>
                    <a:pt x="0" y="19"/>
                  </a:lnTo>
                  <a:lnTo>
                    <a:pt x="130" y="19"/>
                  </a:lnTo>
                  <a:lnTo>
                    <a:pt x="144" y="19"/>
                  </a:lnTo>
                  <a:lnTo>
                    <a:pt x="1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510"/>
            <p:cNvSpPr>
              <a:spLocks/>
            </p:cNvSpPr>
            <p:nvPr/>
          </p:nvSpPr>
          <p:spPr bwMode="auto">
            <a:xfrm>
              <a:off x="6119813" y="3870326"/>
              <a:ext cx="201613" cy="66675"/>
            </a:xfrm>
            <a:custGeom>
              <a:avLst/>
              <a:gdLst>
                <a:gd name="T0" fmla="*/ 84 w 107"/>
                <a:gd name="T1" fmla="*/ 0 h 35"/>
                <a:gd name="T2" fmla="*/ 14 w 107"/>
                <a:gd name="T3" fmla="*/ 0 h 35"/>
                <a:gd name="T4" fmla="*/ 1 w 107"/>
                <a:gd name="T5" fmla="*/ 0 h 35"/>
                <a:gd name="T6" fmla="*/ 0 w 107"/>
                <a:gd name="T7" fmla="*/ 0 h 35"/>
                <a:gd name="T8" fmla="*/ 0 w 107"/>
                <a:gd name="T9" fmla="*/ 35 h 35"/>
                <a:gd name="T10" fmla="*/ 107 w 107"/>
                <a:gd name="T11" fmla="*/ 35 h 35"/>
                <a:gd name="T12" fmla="*/ 107 w 107"/>
                <a:gd name="T13" fmla="*/ 19 h 35"/>
                <a:gd name="T14" fmla="*/ 107 w 107"/>
                <a:gd name="T15" fmla="*/ 19 h 35"/>
                <a:gd name="T16" fmla="*/ 84 w 107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35">
                  <a:moveTo>
                    <a:pt x="8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2"/>
                    <a:pt x="99" y="1"/>
                    <a:pt x="84" y="0"/>
                  </a:cubicBezTo>
                  <a:close/>
                </a:path>
              </a:pathLst>
            </a:custGeom>
            <a:solidFill>
              <a:srgbClr val="D8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0" name="矩形 249"/>
          <p:cNvSpPr/>
          <p:nvPr/>
        </p:nvSpPr>
        <p:spPr>
          <a:xfrm>
            <a:off x="1172094" y="2215302"/>
            <a:ext cx="360960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Please change the text description or style here according to the subject content.</a:t>
            </a:r>
          </a:p>
        </p:txBody>
      </p:sp>
      <p:sp>
        <p:nvSpPr>
          <p:cNvPr id="253" name="矩形 252"/>
          <p:cNvSpPr/>
          <p:nvPr/>
        </p:nvSpPr>
        <p:spPr>
          <a:xfrm>
            <a:off x="7047515" y="2058181"/>
            <a:ext cx="354172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Please change the text description or style here according to the subject content.</a:t>
            </a:r>
          </a:p>
        </p:txBody>
      </p:sp>
      <p:sp>
        <p:nvSpPr>
          <p:cNvPr id="254" name="矩形 253"/>
          <p:cNvSpPr/>
          <p:nvPr/>
        </p:nvSpPr>
        <p:spPr>
          <a:xfrm>
            <a:off x="1428389" y="4602868"/>
            <a:ext cx="355276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Please change the text description or style here according to the subject content.</a:t>
            </a:r>
          </a:p>
        </p:txBody>
      </p:sp>
      <p:sp>
        <p:nvSpPr>
          <p:cNvPr id="255" name="矩形 254"/>
          <p:cNvSpPr/>
          <p:nvPr/>
        </p:nvSpPr>
        <p:spPr>
          <a:xfrm>
            <a:off x="7302764" y="3932340"/>
            <a:ext cx="365199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Please change the text description or style here according to the subject content.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313591" y="3583727"/>
            <a:ext cx="729540" cy="1115182"/>
            <a:chOff x="5014880" y="339191"/>
            <a:chExt cx="582613" cy="890588"/>
          </a:xfrm>
        </p:grpSpPr>
        <p:sp>
          <p:nvSpPr>
            <p:cNvPr id="335" name="Freeform 847"/>
            <p:cNvSpPr>
              <a:spLocks/>
            </p:cNvSpPr>
            <p:nvPr/>
          </p:nvSpPr>
          <p:spPr bwMode="auto">
            <a:xfrm>
              <a:off x="5048218" y="732891"/>
              <a:ext cx="376238" cy="496888"/>
            </a:xfrm>
            <a:custGeom>
              <a:avLst/>
              <a:gdLst>
                <a:gd name="T0" fmla="*/ 0 w 199"/>
                <a:gd name="T1" fmla="*/ 228 h 264"/>
                <a:gd name="T2" fmla="*/ 33 w 199"/>
                <a:gd name="T3" fmla="*/ 264 h 264"/>
                <a:gd name="T4" fmla="*/ 166 w 199"/>
                <a:gd name="T5" fmla="*/ 264 h 264"/>
                <a:gd name="T6" fmla="*/ 199 w 199"/>
                <a:gd name="T7" fmla="*/ 228 h 264"/>
                <a:gd name="T8" fmla="*/ 199 w 199"/>
                <a:gd name="T9" fmla="*/ 0 h 264"/>
                <a:gd name="T10" fmla="*/ 0 w 199"/>
                <a:gd name="T11" fmla="*/ 0 h 264"/>
                <a:gd name="T12" fmla="*/ 0 w 199"/>
                <a:gd name="T13" fmla="*/ 228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64">
                  <a:moveTo>
                    <a:pt x="0" y="228"/>
                  </a:moveTo>
                  <a:cubicBezTo>
                    <a:pt x="0" y="248"/>
                    <a:pt x="14" y="264"/>
                    <a:pt x="33" y="264"/>
                  </a:cubicBezTo>
                  <a:cubicBezTo>
                    <a:pt x="166" y="264"/>
                    <a:pt x="166" y="264"/>
                    <a:pt x="166" y="264"/>
                  </a:cubicBezTo>
                  <a:cubicBezTo>
                    <a:pt x="184" y="264"/>
                    <a:pt x="199" y="248"/>
                    <a:pt x="199" y="228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28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848"/>
            <p:cNvSpPr>
              <a:spLocks noEditPoints="1"/>
            </p:cNvSpPr>
            <p:nvPr/>
          </p:nvSpPr>
          <p:spPr bwMode="auto">
            <a:xfrm>
              <a:off x="5337143" y="734478"/>
              <a:ext cx="260350" cy="260350"/>
            </a:xfrm>
            <a:custGeom>
              <a:avLst/>
              <a:gdLst>
                <a:gd name="T0" fmla="*/ 69 w 138"/>
                <a:gd name="T1" fmla="*/ 0 h 138"/>
                <a:gd name="T2" fmla="*/ 0 w 138"/>
                <a:gd name="T3" fmla="*/ 69 h 138"/>
                <a:gd name="T4" fmla="*/ 69 w 138"/>
                <a:gd name="T5" fmla="*/ 138 h 138"/>
                <a:gd name="T6" fmla="*/ 138 w 138"/>
                <a:gd name="T7" fmla="*/ 69 h 138"/>
                <a:gd name="T8" fmla="*/ 69 w 138"/>
                <a:gd name="T9" fmla="*/ 0 h 138"/>
                <a:gd name="T10" fmla="*/ 69 w 138"/>
                <a:gd name="T11" fmla="*/ 110 h 138"/>
                <a:gd name="T12" fmla="*/ 28 w 138"/>
                <a:gd name="T13" fmla="*/ 69 h 138"/>
                <a:gd name="T14" fmla="*/ 69 w 138"/>
                <a:gd name="T15" fmla="*/ 28 h 138"/>
                <a:gd name="T16" fmla="*/ 110 w 138"/>
                <a:gd name="T17" fmla="*/ 69 h 138"/>
                <a:gd name="T18" fmla="*/ 69 w 138"/>
                <a:gd name="T19" fmla="*/ 11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8">
                  <a:moveTo>
                    <a:pt x="69" y="0"/>
                  </a:moveTo>
                  <a:cubicBezTo>
                    <a:pt x="30" y="0"/>
                    <a:pt x="0" y="30"/>
                    <a:pt x="0" y="69"/>
                  </a:cubicBezTo>
                  <a:cubicBezTo>
                    <a:pt x="0" y="107"/>
                    <a:pt x="30" y="138"/>
                    <a:pt x="69" y="138"/>
                  </a:cubicBezTo>
                  <a:cubicBezTo>
                    <a:pt x="107" y="138"/>
                    <a:pt x="138" y="107"/>
                    <a:pt x="138" y="69"/>
                  </a:cubicBezTo>
                  <a:cubicBezTo>
                    <a:pt x="138" y="30"/>
                    <a:pt x="107" y="0"/>
                    <a:pt x="69" y="0"/>
                  </a:cubicBezTo>
                  <a:close/>
                  <a:moveTo>
                    <a:pt x="69" y="110"/>
                  </a:moveTo>
                  <a:cubicBezTo>
                    <a:pt x="46" y="110"/>
                    <a:pt x="28" y="91"/>
                    <a:pt x="28" y="69"/>
                  </a:cubicBezTo>
                  <a:cubicBezTo>
                    <a:pt x="28" y="46"/>
                    <a:pt x="46" y="28"/>
                    <a:pt x="69" y="28"/>
                  </a:cubicBezTo>
                  <a:cubicBezTo>
                    <a:pt x="91" y="28"/>
                    <a:pt x="110" y="46"/>
                    <a:pt x="110" y="69"/>
                  </a:cubicBezTo>
                  <a:cubicBezTo>
                    <a:pt x="110" y="91"/>
                    <a:pt x="91" y="110"/>
                    <a:pt x="69" y="110"/>
                  </a:cubicBez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849"/>
            <p:cNvSpPr>
              <a:spLocks/>
            </p:cNvSpPr>
            <p:nvPr/>
          </p:nvSpPr>
          <p:spPr bwMode="auto">
            <a:xfrm>
              <a:off x="5014880" y="647166"/>
              <a:ext cx="452438" cy="558800"/>
            </a:xfrm>
            <a:custGeom>
              <a:avLst/>
              <a:gdLst>
                <a:gd name="T0" fmla="*/ 0 w 240"/>
                <a:gd name="T1" fmla="*/ 256 h 296"/>
                <a:gd name="T2" fmla="*/ 39 w 240"/>
                <a:gd name="T3" fmla="*/ 296 h 296"/>
                <a:gd name="T4" fmla="*/ 40 w 240"/>
                <a:gd name="T5" fmla="*/ 296 h 296"/>
                <a:gd name="T6" fmla="*/ 200 w 240"/>
                <a:gd name="T7" fmla="*/ 296 h 296"/>
                <a:gd name="T8" fmla="*/ 239 w 240"/>
                <a:gd name="T9" fmla="*/ 263 h 296"/>
                <a:gd name="T10" fmla="*/ 240 w 240"/>
                <a:gd name="T11" fmla="*/ 256 h 296"/>
                <a:gd name="T12" fmla="*/ 240 w 240"/>
                <a:gd name="T13" fmla="*/ 0 h 296"/>
                <a:gd name="T14" fmla="*/ 0 w 240"/>
                <a:gd name="T15" fmla="*/ 0 h 296"/>
                <a:gd name="T16" fmla="*/ 0 w 240"/>
                <a:gd name="T17" fmla="*/ 25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296">
                  <a:moveTo>
                    <a:pt x="0" y="256"/>
                  </a:moveTo>
                  <a:cubicBezTo>
                    <a:pt x="0" y="278"/>
                    <a:pt x="18" y="296"/>
                    <a:pt x="39" y="296"/>
                  </a:cubicBezTo>
                  <a:cubicBezTo>
                    <a:pt x="40" y="296"/>
                    <a:pt x="40" y="296"/>
                    <a:pt x="40" y="296"/>
                  </a:cubicBezTo>
                  <a:cubicBezTo>
                    <a:pt x="200" y="296"/>
                    <a:pt x="200" y="296"/>
                    <a:pt x="200" y="296"/>
                  </a:cubicBezTo>
                  <a:cubicBezTo>
                    <a:pt x="220" y="296"/>
                    <a:pt x="236" y="282"/>
                    <a:pt x="239" y="263"/>
                  </a:cubicBezTo>
                  <a:cubicBezTo>
                    <a:pt x="240" y="261"/>
                    <a:pt x="240" y="259"/>
                    <a:pt x="240" y="256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6"/>
                  </a:lnTo>
                  <a:close/>
                </a:path>
              </a:pathLst>
            </a:custGeom>
            <a:solidFill>
              <a:srgbClr val="F2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850"/>
            <p:cNvSpPr>
              <a:spLocks/>
            </p:cNvSpPr>
            <p:nvPr/>
          </p:nvSpPr>
          <p:spPr bwMode="auto">
            <a:xfrm>
              <a:off x="5014880" y="647166"/>
              <a:ext cx="73025" cy="558800"/>
            </a:xfrm>
            <a:custGeom>
              <a:avLst/>
              <a:gdLst>
                <a:gd name="T0" fmla="*/ 0 w 39"/>
                <a:gd name="T1" fmla="*/ 256 h 296"/>
                <a:gd name="T2" fmla="*/ 39 w 39"/>
                <a:gd name="T3" fmla="*/ 296 h 296"/>
                <a:gd name="T4" fmla="*/ 39 w 39"/>
                <a:gd name="T5" fmla="*/ 0 h 296"/>
                <a:gd name="T6" fmla="*/ 0 w 39"/>
                <a:gd name="T7" fmla="*/ 0 h 296"/>
                <a:gd name="T8" fmla="*/ 0 w 39"/>
                <a:gd name="T9" fmla="*/ 25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96">
                  <a:moveTo>
                    <a:pt x="0" y="256"/>
                  </a:moveTo>
                  <a:cubicBezTo>
                    <a:pt x="0" y="278"/>
                    <a:pt x="18" y="296"/>
                    <a:pt x="39" y="296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6"/>
                  </a:lnTo>
                  <a:close/>
                </a:path>
              </a:pathLst>
            </a:custGeom>
            <a:solidFill>
              <a:srgbClr val="DF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851"/>
            <p:cNvSpPr>
              <a:spLocks/>
            </p:cNvSpPr>
            <p:nvPr/>
          </p:nvSpPr>
          <p:spPr bwMode="auto">
            <a:xfrm>
              <a:off x="5380005" y="647166"/>
              <a:ext cx="87313" cy="558800"/>
            </a:xfrm>
            <a:custGeom>
              <a:avLst/>
              <a:gdLst>
                <a:gd name="T0" fmla="*/ 0 w 46"/>
                <a:gd name="T1" fmla="*/ 296 h 296"/>
                <a:gd name="T2" fmla="*/ 6 w 46"/>
                <a:gd name="T3" fmla="*/ 296 h 296"/>
                <a:gd name="T4" fmla="*/ 45 w 46"/>
                <a:gd name="T5" fmla="*/ 263 h 296"/>
                <a:gd name="T6" fmla="*/ 46 w 46"/>
                <a:gd name="T7" fmla="*/ 256 h 296"/>
                <a:gd name="T8" fmla="*/ 46 w 46"/>
                <a:gd name="T9" fmla="*/ 0 h 296"/>
                <a:gd name="T10" fmla="*/ 0 w 46"/>
                <a:gd name="T11" fmla="*/ 0 h 296"/>
                <a:gd name="T12" fmla="*/ 0 w 46"/>
                <a:gd name="T13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96">
                  <a:moveTo>
                    <a:pt x="0" y="296"/>
                  </a:moveTo>
                  <a:cubicBezTo>
                    <a:pt x="6" y="296"/>
                    <a:pt x="6" y="296"/>
                    <a:pt x="6" y="296"/>
                  </a:cubicBezTo>
                  <a:cubicBezTo>
                    <a:pt x="26" y="296"/>
                    <a:pt x="42" y="282"/>
                    <a:pt x="45" y="263"/>
                  </a:cubicBezTo>
                  <a:cubicBezTo>
                    <a:pt x="46" y="261"/>
                    <a:pt x="46" y="259"/>
                    <a:pt x="46" y="25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96"/>
                  </a:lnTo>
                  <a:close/>
                </a:path>
              </a:pathLst>
            </a:custGeom>
            <a:solidFill>
              <a:srgbClr val="D7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Oval 852"/>
            <p:cNvSpPr>
              <a:spLocks noChangeArrowheads="1"/>
            </p:cNvSpPr>
            <p:nvPr/>
          </p:nvSpPr>
          <p:spPr bwMode="auto">
            <a:xfrm>
              <a:off x="5014880" y="601128"/>
              <a:ext cx="452438" cy="103188"/>
            </a:xfrm>
            <a:prstGeom prst="ellipse">
              <a:avLst/>
            </a:prstGeom>
            <a:solidFill>
              <a:srgbClr val="E6E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853"/>
            <p:cNvSpPr>
              <a:spLocks/>
            </p:cNvSpPr>
            <p:nvPr/>
          </p:nvSpPr>
          <p:spPr bwMode="auto">
            <a:xfrm>
              <a:off x="5025993" y="607478"/>
              <a:ext cx="430213" cy="90488"/>
            </a:xfrm>
            <a:custGeom>
              <a:avLst/>
              <a:gdLst>
                <a:gd name="T0" fmla="*/ 114 w 228"/>
                <a:gd name="T1" fmla="*/ 0 h 48"/>
                <a:gd name="T2" fmla="*/ 0 w 228"/>
                <a:gd name="T3" fmla="*/ 24 h 48"/>
                <a:gd name="T4" fmla="*/ 5 w 228"/>
                <a:gd name="T5" fmla="*/ 31 h 48"/>
                <a:gd name="T6" fmla="*/ 114 w 228"/>
                <a:gd name="T7" fmla="*/ 48 h 48"/>
                <a:gd name="T8" fmla="*/ 223 w 228"/>
                <a:gd name="T9" fmla="*/ 31 h 48"/>
                <a:gd name="T10" fmla="*/ 228 w 228"/>
                <a:gd name="T11" fmla="*/ 24 h 48"/>
                <a:gd name="T12" fmla="*/ 114 w 22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48">
                  <a:moveTo>
                    <a:pt x="114" y="0"/>
                  </a:moveTo>
                  <a:cubicBezTo>
                    <a:pt x="48" y="0"/>
                    <a:pt x="0" y="11"/>
                    <a:pt x="0" y="24"/>
                  </a:cubicBezTo>
                  <a:cubicBezTo>
                    <a:pt x="0" y="26"/>
                    <a:pt x="1" y="29"/>
                    <a:pt x="5" y="31"/>
                  </a:cubicBezTo>
                  <a:cubicBezTo>
                    <a:pt x="19" y="40"/>
                    <a:pt x="60" y="48"/>
                    <a:pt x="114" y="48"/>
                  </a:cubicBezTo>
                  <a:cubicBezTo>
                    <a:pt x="145" y="48"/>
                    <a:pt x="206" y="43"/>
                    <a:pt x="223" y="31"/>
                  </a:cubicBezTo>
                  <a:cubicBezTo>
                    <a:pt x="226" y="29"/>
                    <a:pt x="228" y="26"/>
                    <a:pt x="228" y="24"/>
                  </a:cubicBezTo>
                  <a:cubicBezTo>
                    <a:pt x="228" y="11"/>
                    <a:pt x="180" y="0"/>
                    <a:pt x="114" y="0"/>
                  </a:cubicBezTo>
                  <a:close/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854"/>
            <p:cNvSpPr>
              <a:spLocks/>
            </p:cNvSpPr>
            <p:nvPr/>
          </p:nvSpPr>
          <p:spPr bwMode="auto">
            <a:xfrm>
              <a:off x="5035518" y="634466"/>
              <a:ext cx="411163" cy="63500"/>
            </a:xfrm>
            <a:custGeom>
              <a:avLst/>
              <a:gdLst>
                <a:gd name="T0" fmla="*/ 0 w 218"/>
                <a:gd name="T1" fmla="*/ 17 h 34"/>
                <a:gd name="T2" fmla="*/ 109 w 218"/>
                <a:gd name="T3" fmla="*/ 34 h 34"/>
                <a:gd name="T4" fmla="*/ 218 w 218"/>
                <a:gd name="T5" fmla="*/ 17 h 34"/>
                <a:gd name="T6" fmla="*/ 109 w 218"/>
                <a:gd name="T7" fmla="*/ 0 h 34"/>
                <a:gd name="T8" fmla="*/ 0 w 218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34">
                  <a:moveTo>
                    <a:pt x="0" y="17"/>
                  </a:moveTo>
                  <a:cubicBezTo>
                    <a:pt x="14" y="26"/>
                    <a:pt x="55" y="34"/>
                    <a:pt x="109" y="34"/>
                  </a:cubicBezTo>
                  <a:cubicBezTo>
                    <a:pt x="140" y="34"/>
                    <a:pt x="201" y="29"/>
                    <a:pt x="218" y="17"/>
                  </a:cubicBezTo>
                  <a:cubicBezTo>
                    <a:pt x="205" y="7"/>
                    <a:pt x="163" y="0"/>
                    <a:pt x="109" y="0"/>
                  </a:cubicBezTo>
                  <a:cubicBezTo>
                    <a:pt x="56" y="0"/>
                    <a:pt x="14" y="7"/>
                    <a:pt x="0" y="17"/>
                  </a:cubicBezTo>
                  <a:close/>
                </a:path>
              </a:pathLst>
            </a:custGeom>
            <a:solidFill>
              <a:srgbClr val="F29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855"/>
            <p:cNvSpPr>
              <a:spLocks noEditPoints="1"/>
            </p:cNvSpPr>
            <p:nvPr/>
          </p:nvSpPr>
          <p:spPr bwMode="auto">
            <a:xfrm>
              <a:off x="5249830" y="745591"/>
              <a:ext cx="196850" cy="249238"/>
            </a:xfrm>
            <a:custGeom>
              <a:avLst/>
              <a:gdLst>
                <a:gd name="T0" fmla="*/ 52 w 104"/>
                <a:gd name="T1" fmla="*/ 0 h 132"/>
                <a:gd name="T2" fmla="*/ 0 w 104"/>
                <a:gd name="T3" fmla="*/ 24 h 132"/>
                <a:gd name="T4" fmla="*/ 0 w 104"/>
                <a:gd name="T5" fmla="*/ 132 h 132"/>
                <a:gd name="T6" fmla="*/ 104 w 104"/>
                <a:gd name="T7" fmla="*/ 132 h 132"/>
                <a:gd name="T8" fmla="*/ 104 w 104"/>
                <a:gd name="T9" fmla="*/ 24 h 132"/>
                <a:gd name="T10" fmla="*/ 52 w 104"/>
                <a:gd name="T11" fmla="*/ 0 h 132"/>
                <a:gd name="T12" fmla="*/ 52 w 104"/>
                <a:gd name="T13" fmla="*/ 30 h 132"/>
                <a:gd name="T14" fmla="*/ 42 w 104"/>
                <a:gd name="T15" fmla="*/ 19 h 132"/>
                <a:gd name="T16" fmla="*/ 52 w 104"/>
                <a:gd name="T17" fmla="*/ 8 h 132"/>
                <a:gd name="T18" fmla="*/ 63 w 104"/>
                <a:gd name="T19" fmla="*/ 19 h 132"/>
                <a:gd name="T20" fmla="*/ 52 w 104"/>
                <a:gd name="T21" fmla="*/ 3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132">
                  <a:moveTo>
                    <a:pt x="52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04" y="132"/>
                    <a:pt x="104" y="132"/>
                    <a:pt x="104" y="132"/>
                  </a:cubicBezTo>
                  <a:cubicBezTo>
                    <a:pt x="104" y="24"/>
                    <a:pt x="104" y="24"/>
                    <a:pt x="104" y="24"/>
                  </a:cubicBezTo>
                  <a:lnTo>
                    <a:pt x="52" y="0"/>
                  </a:lnTo>
                  <a:close/>
                  <a:moveTo>
                    <a:pt x="52" y="30"/>
                  </a:moveTo>
                  <a:cubicBezTo>
                    <a:pt x="47" y="30"/>
                    <a:pt x="42" y="25"/>
                    <a:pt x="42" y="19"/>
                  </a:cubicBezTo>
                  <a:cubicBezTo>
                    <a:pt x="42" y="13"/>
                    <a:pt x="47" y="8"/>
                    <a:pt x="52" y="8"/>
                  </a:cubicBezTo>
                  <a:cubicBezTo>
                    <a:pt x="58" y="8"/>
                    <a:pt x="63" y="13"/>
                    <a:pt x="63" y="19"/>
                  </a:cubicBezTo>
                  <a:cubicBezTo>
                    <a:pt x="63" y="25"/>
                    <a:pt x="58" y="30"/>
                    <a:pt x="52" y="30"/>
                  </a:cubicBezTo>
                  <a:close/>
                </a:path>
              </a:pathLst>
            </a:custGeom>
            <a:solidFill>
              <a:srgbClr val="26B9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856"/>
            <p:cNvSpPr>
              <a:spLocks/>
            </p:cNvSpPr>
            <p:nvPr/>
          </p:nvSpPr>
          <p:spPr bwMode="auto">
            <a:xfrm>
              <a:off x="5276818" y="647166"/>
              <a:ext cx="79375" cy="134938"/>
            </a:xfrm>
            <a:custGeom>
              <a:avLst/>
              <a:gdLst>
                <a:gd name="T0" fmla="*/ 25 w 42"/>
                <a:gd name="T1" fmla="*/ 0 h 71"/>
                <a:gd name="T2" fmla="*/ 18 w 42"/>
                <a:gd name="T3" fmla="*/ 0 h 71"/>
                <a:gd name="T4" fmla="*/ 0 w 42"/>
                <a:gd name="T5" fmla="*/ 18 h 71"/>
                <a:gd name="T6" fmla="*/ 0 w 42"/>
                <a:gd name="T7" fmla="*/ 26 h 71"/>
                <a:gd name="T8" fmla="*/ 8 w 42"/>
                <a:gd name="T9" fmla="*/ 26 h 71"/>
                <a:gd name="T10" fmla="*/ 8 w 42"/>
                <a:gd name="T11" fmla="*/ 18 h 71"/>
                <a:gd name="T12" fmla="*/ 18 w 42"/>
                <a:gd name="T13" fmla="*/ 8 h 71"/>
                <a:gd name="T14" fmla="*/ 25 w 42"/>
                <a:gd name="T15" fmla="*/ 8 h 71"/>
                <a:gd name="T16" fmla="*/ 34 w 42"/>
                <a:gd name="T17" fmla="*/ 18 h 71"/>
                <a:gd name="T18" fmla="*/ 34 w 42"/>
                <a:gd name="T19" fmla="*/ 71 h 71"/>
                <a:gd name="T20" fmla="*/ 42 w 42"/>
                <a:gd name="T21" fmla="*/ 71 h 71"/>
                <a:gd name="T22" fmla="*/ 42 w 42"/>
                <a:gd name="T23" fmla="*/ 18 h 71"/>
                <a:gd name="T24" fmla="*/ 25 w 42"/>
                <a:gd name="T2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71">
                  <a:moveTo>
                    <a:pt x="25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30" y="8"/>
                    <a:pt x="34" y="13"/>
                    <a:pt x="34" y="18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8"/>
                    <a:pt x="35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857"/>
            <p:cNvSpPr>
              <a:spLocks/>
            </p:cNvSpPr>
            <p:nvPr/>
          </p:nvSpPr>
          <p:spPr bwMode="auto">
            <a:xfrm>
              <a:off x="5102193" y="339191"/>
              <a:ext cx="128588" cy="234950"/>
            </a:xfrm>
            <a:custGeom>
              <a:avLst/>
              <a:gdLst>
                <a:gd name="T0" fmla="*/ 34 w 69"/>
                <a:gd name="T1" fmla="*/ 0 h 125"/>
                <a:gd name="T2" fmla="*/ 23 w 69"/>
                <a:gd name="T3" fmla="*/ 5 h 125"/>
                <a:gd name="T4" fmla="*/ 29 w 69"/>
                <a:gd name="T5" fmla="*/ 121 h 125"/>
                <a:gd name="T6" fmla="*/ 34 w 69"/>
                <a:gd name="T7" fmla="*/ 125 h 125"/>
                <a:gd name="T8" fmla="*/ 45 w 69"/>
                <a:gd name="T9" fmla="*/ 121 h 125"/>
                <a:gd name="T10" fmla="*/ 39 w 69"/>
                <a:gd name="T11" fmla="*/ 5 h 125"/>
                <a:gd name="T12" fmla="*/ 34 w 69"/>
                <a:gd name="T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25">
                  <a:moveTo>
                    <a:pt x="34" y="0"/>
                  </a:moveTo>
                  <a:cubicBezTo>
                    <a:pt x="30" y="0"/>
                    <a:pt x="24" y="3"/>
                    <a:pt x="23" y="5"/>
                  </a:cubicBezTo>
                  <a:cubicBezTo>
                    <a:pt x="0" y="44"/>
                    <a:pt x="53" y="82"/>
                    <a:pt x="29" y="121"/>
                  </a:cubicBezTo>
                  <a:cubicBezTo>
                    <a:pt x="28" y="123"/>
                    <a:pt x="30" y="125"/>
                    <a:pt x="34" y="125"/>
                  </a:cubicBezTo>
                  <a:cubicBezTo>
                    <a:pt x="39" y="125"/>
                    <a:pt x="44" y="123"/>
                    <a:pt x="45" y="121"/>
                  </a:cubicBezTo>
                  <a:cubicBezTo>
                    <a:pt x="69" y="82"/>
                    <a:pt x="16" y="44"/>
                    <a:pt x="39" y="5"/>
                  </a:cubicBezTo>
                  <a:cubicBezTo>
                    <a:pt x="40" y="3"/>
                    <a:pt x="39" y="0"/>
                    <a:pt x="34" y="0"/>
                  </a:cubicBezTo>
                </a:path>
              </a:pathLst>
            </a:custGeom>
            <a:solidFill>
              <a:srgbClr val="576A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858"/>
            <p:cNvSpPr>
              <a:spLocks/>
            </p:cNvSpPr>
            <p:nvPr/>
          </p:nvSpPr>
          <p:spPr bwMode="auto">
            <a:xfrm>
              <a:off x="5176805" y="339191"/>
              <a:ext cx="130175" cy="234950"/>
            </a:xfrm>
            <a:custGeom>
              <a:avLst/>
              <a:gdLst>
                <a:gd name="T0" fmla="*/ 34 w 69"/>
                <a:gd name="T1" fmla="*/ 0 h 125"/>
                <a:gd name="T2" fmla="*/ 23 w 69"/>
                <a:gd name="T3" fmla="*/ 5 h 125"/>
                <a:gd name="T4" fmla="*/ 29 w 69"/>
                <a:gd name="T5" fmla="*/ 121 h 125"/>
                <a:gd name="T6" fmla="*/ 34 w 69"/>
                <a:gd name="T7" fmla="*/ 125 h 125"/>
                <a:gd name="T8" fmla="*/ 45 w 69"/>
                <a:gd name="T9" fmla="*/ 121 h 125"/>
                <a:gd name="T10" fmla="*/ 39 w 69"/>
                <a:gd name="T11" fmla="*/ 5 h 125"/>
                <a:gd name="T12" fmla="*/ 34 w 69"/>
                <a:gd name="T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25">
                  <a:moveTo>
                    <a:pt x="34" y="0"/>
                  </a:moveTo>
                  <a:cubicBezTo>
                    <a:pt x="30" y="0"/>
                    <a:pt x="24" y="3"/>
                    <a:pt x="23" y="5"/>
                  </a:cubicBezTo>
                  <a:cubicBezTo>
                    <a:pt x="0" y="44"/>
                    <a:pt x="53" y="82"/>
                    <a:pt x="29" y="121"/>
                  </a:cubicBezTo>
                  <a:cubicBezTo>
                    <a:pt x="28" y="123"/>
                    <a:pt x="30" y="125"/>
                    <a:pt x="34" y="125"/>
                  </a:cubicBezTo>
                  <a:cubicBezTo>
                    <a:pt x="39" y="125"/>
                    <a:pt x="44" y="123"/>
                    <a:pt x="45" y="121"/>
                  </a:cubicBezTo>
                  <a:cubicBezTo>
                    <a:pt x="69" y="82"/>
                    <a:pt x="16" y="44"/>
                    <a:pt x="39" y="5"/>
                  </a:cubicBezTo>
                  <a:cubicBezTo>
                    <a:pt x="40" y="3"/>
                    <a:pt x="39" y="0"/>
                    <a:pt x="34" y="0"/>
                  </a:cubicBezTo>
                </a:path>
              </a:pathLst>
            </a:custGeom>
            <a:solidFill>
              <a:srgbClr val="576A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859"/>
            <p:cNvSpPr>
              <a:spLocks/>
            </p:cNvSpPr>
            <p:nvPr/>
          </p:nvSpPr>
          <p:spPr bwMode="auto">
            <a:xfrm>
              <a:off x="5251418" y="339191"/>
              <a:ext cx="130175" cy="234950"/>
            </a:xfrm>
            <a:custGeom>
              <a:avLst/>
              <a:gdLst>
                <a:gd name="T0" fmla="*/ 34 w 69"/>
                <a:gd name="T1" fmla="*/ 0 h 125"/>
                <a:gd name="T2" fmla="*/ 23 w 69"/>
                <a:gd name="T3" fmla="*/ 5 h 125"/>
                <a:gd name="T4" fmla="*/ 29 w 69"/>
                <a:gd name="T5" fmla="*/ 121 h 125"/>
                <a:gd name="T6" fmla="*/ 34 w 69"/>
                <a:gd name="T7" fmla="*/ 125 h 125"/>
                <a:gd name="T8" fmla="*/ 45 w 69"/>
                <a:gd name="T9" fmla="*/ 121 h 125"/>
                <a:gd name="T10" fmla="*/ 39 w 69"/>
                <a:gd name="T11" fmla="*/ 5 h 125"/>
                <a:gd name="T12" fmla="*/ 34 w 69"/>
                <a:gd name="T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25">
                  <a:moveTo>
                    <a:pt x="34" y="0"/>
                  </a:moveTo>
                  <a:cubicBezTo>
                    <a:pt x="30" y="0"/>
                    <a:pt x="24" y="3"/>
                    <a:pt x="23" y="5"/>
                  </a:cubicBezTo>
                  <a:cubicBezTo>
                    <a:pt x="0" y="44"/>
                    <a:pt x="53" y="82"/>
                    <a:pt x="29" y="121"/>
                  </a:cubicBezTo>
                  <a:cubicBezTo>
                    <a:pt x="28" y="123"/>
                    <a:pt x="30" y="125"/>
                    <a:pt x="34" y="125"/>
                  </a:cubicBezTo>
                  <a:cubicBezTo>
                    <a:pt x="39" y="125"/>
                    <a:pt x="44" y="123"/>
                    <a:pt x="45" y="121"/>
                  </a:cubicBezTo>
                  <a:cubicBezTo>
                    <a:pt x="69" y="82"/>
                    <a:pt x="16" y="44"/>
                    <a:pt x="39" y="5"/>
                  </a:cubicBezTo>
                  <a:cubicBezTo>
                    <a:pt x="40" y="3"/>
                    <a:pt x="39" y="0"/>
                    <a:pt x="34" y="0"/>
                  </a:cubicBezTo>
                </a:path>
              </a:pathLst>
            </a:custGeom>
            <a:solidFill>
              <a:srgbClr val="576A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915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794329" y="-725714"/>
            <a:ext cx="1277257" cy="580571"/>
          </a:xfrm>
          <a:prstGeom prst="rect">
            <a:avLst/>
          </a:pr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71586" y="-725715"/>
            <a:ext cx="1277257" cy="580571"/>
          </a:xfrm>
          <a:prstGeom prst="rect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9815" y="-725715"/>
            <a:ext cx="1277257" cy="580571"/>
          </a:xfrm>
          <a:prstGeom prst="rect">
            <a:avLst/>
          </a:prstGeom>
          <a:solidFill>
            <a:srgbClr val="2D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48843" y="-725716"/>
            <a:ext cx="1277257" cy="580571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V="1">
            <a:off x="-2063" y="5600612"/>
            <a:ext cx="898492" cy="1264942"/>
          </a:xfrm>
          <a:custGeom>
            <a:avLst/>
            <a:gdLst>
              <a:gd name="connsiteX0" fmla="*/ 0 w 1224893"/>
              <a:gd name="connsiteY0" fmla="*/ 0 h 1724467"/>
              <a:gd name="connsiteX1" fmla="*/ 1005562 w 1224893"/>
              <a:gd name="connsiteY1" fmla="*/ 0 h 1724467"/>
              <a:gd name="connsiteX2" fmla="*/ 1041219 w 1224893"/>
              <a:gd name="connsiteY2" fmla="*/ 47684 h 1724467"/>
              <a:gd name="connsiteX3" fmla="*/ 1224893 w 1224893"/>
              <a:gd name="connsiteY3" fmla="*/ 648992 h 1724467"/>
              <a:gd name="connsiteX4" fmla="*/ 149418 w 1224893"/>
              <a:gd name="connsiteY4" fmla="*/ 1724467 h 1724467"/>
              <a:gd name="connsiteX5" fmla="*/ 39457 w 1224893"/>
              <a:gd name="connsiteY5" fmla="*/ 1718914 h 1724467"/>
              <a:gd name="connsiteX6" fmla="*/ 0 w 1224893"/>
              <a:gd name="connsiteY6" fmla="*/ 1712892 h 1724467"/>
              <a:gd name="connsiteX7" fmla="*/ 0 w 1224893"/>
              <a:gd name="connsiteY7" fmla="*/ 0 h 1724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4893" h="1724467">
                <a:moveTo>
                  <a:pt x="0" y="0"/>
                </a:moveTo>
                <a:lnTo>
                  <a:pt x="1005562" y="0"/>
                </a:lnTo>
                <a:lnTo>
                  <a:pt x="1041219" y="47684"/>
                </a:lnTo>
                <a:cubicBezTo>
                  <a:pt x="1157181" y="219331"/>
                  <a:pt x="1224893" y="426254"/>
                  <a:pt x="1224893" y="648992"/>
                </a:cubicBezTo>
                <a:cubicBezTo>
                  <a:pt x="1224893" y="1242960"/>
                  <a:pt x="743386" y="1724467"/>
                  <a:pt x="149418" y="1724467"/>
                </a:cubicBezTo>
                <a:cubicBezTo>
                  <a:pt x="112295" y="1724467"/>
                  <a:pt x="75611" y="1722586"/>
                  <a:pt x="39457" y="1718914"/>
                </a:cubicBezTo>
                <a:lnTo>
                  <a:pt x="0" y="1712892"/>
                </a:lnTo>
                <a:lnTo>
                  <a:pt x="0" y="0"/>
                </a:lnTo>
                <a:close/>
              </a:path>
            </a:pathLst>
          </a:cu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515648" y="341095"/>
            <a:ext cx="745722" cy="745722"/>
          </a:xfrm>
          <a:prstGeom prst="ellipse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182077" y="556420"/>
            <a:ext cx="6333571" cy="921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000" b="1" dirty="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  <a:sym typeface="+mn-lt"/>
              </a:rPr>
              <a:t>Milk</a:t>
            </a:r>
            <a:endParaRPr lang="en-US" altLang="zh-CN" sz="4000" b="1" dirty="0">
              <a:solidFill>
                <a:schemeClr val="bg1"/>
              </a:solidFill>
              <a:latin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8" name="任意多边形 67"/>
          <p:cNvSpPr/>
          <p:nvPr/>
        </p:nvSpPr>
        <p:spPr>
          <a:xfrm>
            <a:off x="-2064" y="262547"/>
            <a:ext cx="898493" cy="1490283"/>
          </a:xfrm>
          <a:custGeom>
            <a:avLst/>
            <a:gdLst>
              <a:gd name="connsiteX0" fmla="*/ 206071 w 898493"/>
              <a:gd name="connsiteY0" fmla="*/ 0 h 1490283"/>
              <a:gd name="connsiteX1" fmla="*/ 553970 w 898493"/>
              <a:gd name="connsiteY1" fmla="*/ 308568 h 1490283"/>
              <a:gd name="connsiteX2" fmla="*/ 550147 w 898493"/>
              <a:gd name="connsiteY2" fmla="*/ 372995 h 1490283"/>
              <a:gd name="connsiteX3" fmla="*/ 862051 w 898493"/>
              <a:gd name="connsiteY3" fmla="*/ 652020 h 1490283"/>
              <a:gd name="connsiteX4" fmla="*/ 863158 w 898493"/>
              <a:gd name="connsiteY4" fmla="*/ 672615 h 1490283"/>
              <a:gd name="connsiteX5" fmla="*/ 870955 w 898493"/>
              <a:gd name="connsiteY5" fmla="*/ 687020 h 1490283"/>
              <a:gd name="connsiteX6" fmla="*/ 898493 w 898493"/>
              <a:gd name="connsiteY6" fmla="*/ 808720 h 1490283"/>
              <a:gd name="connsiteX7" fmla="*/ 585001 w 898493"/>
              <a:gd name="connsiteY7" fmla="*/ 1117288 h 1490283"/>
              <a:gd name="connsiteX8" fmla="*/ 588824 w 898493"/>
              <a:gd name="connsiteY8" fmla="*/ 1181715 h 1490283"/>
              <a:gd name="connsiteX9" fmla="*/ 240924 w 898493"/>
              <a:gd name="connsiteY9" fmla="*/ 1490283 h 1490283"/>
              <a:gd name="connsiteX10" fmla="*/ 16737 w 898493"/>
              <a:gd name="connsiteY10" fmla="*/ 1418757 h 1490283"/>
              <a:gd name="connsiteX11" fmla="*/ 0 w 898493"/>
              <a:gd name="connsiteY11" fmla="*/ 1403347 h 1490283"/>
              <a:gd name="connsiteX12" fmla="*/ 0 w 898493"/>
              <a:gd name="connsiteY12" fmla="*/ 60969 h 1490283"/>
              <a:gd name="connsiteX13" fmla="*/ 47891 w 898493"/>
              <a:gd name="connsiteY13" fmla="*/ 33061 h 1490283"/>
              <a:gd name="connsiteX14" fmla="*/ 206071 w 898493"/>
              <a:gd name="connsiteY14" fmla="*/ 0 h 1490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98493" h="1490283">
                <a:moveTo>
                  <a:pt x="206071" y="0"/>
                </a:moveTo>
                <a:cubicBezTo>
                  <a:pt x="397224" y="0"/>
                  <a:pt x="553970" y="139025"/>
                  <a:pt x="553970" y="308568"/>
                </a:cubicBezTo>
                <a:cubicBezTo>
                  <a:pt x="553970" y="332304"/>
                  <a:pt x="553970" y="352650"/>
                  <a:pt x="550147" y="372995"/>
                </a:cubicBezTo>
                <a:cubicBezTo>
                  <a:pt x="715018" y="388889"/>
                  <a:pt x="846286" y="506113"/>
                  <a:pt x="862051" y="652020"/>
                </a:cubicBezTo>
                <a:lnTo>
                  <a:pt x="863158" y="672615"/>
                </a:lnTo>
                <a:lnTo>
                  <a:pt x="870955" y="687020"/>
                </a:lnTo>
                <a:cubicBezTo>
                  <a:pt x="888697" y="724373"/>
                  <a:pt x="898493" y="765487"/>
                  <a:pt x="898493" y="808720"/>
                </a:cubicBezTo>
                <a:cubicBezTo>
                  <a:pt x="898493" y="968091"/>
                  <a:pt x="760862" y="1100334"/>
                  <a:pt x="585001" y="1117288"/>
                </a:cubicBezTo>
                <a:cubicBezTo>
                  <a:pt x="588824" y="1137634"/>
                  <a:pt x="588824" y="1157979"/>
                  <a:pt x="588824" y="1181715"/>
                </a:cubicBezTo>
                <a:cubicBezTo>
                  <a:pt x="588824" y="1351258"/>
                  <a:pt x="432078" y="1490283"/>
                  <a:pt x="240924" y="1490283"/>
                </a:cubicBezTo>
                <a:cubicBezTo>
                  <a:pt x="154905" y="1490283"/>
                  <a:pt x="77488" y="1463580"/>
                  <a:pt x="16737" y="1418757"/>
                </a:cubicBezTo>
                <a:lnTo>
                  <a:pt x="0" y="1403347"/>
                </a:lnTo>
                <a:lnTo>
                  <a:pt x="0" y="60969"/>
                </a:lnTo>
                <a:lnTo>
                  <a:pt x="47891" y="33061"/>
                </a:lnTo>
                <a:cubicBezTo>
                  <a:pt x="95201" y="11868"/>
                  <a:pt x="148725" y="0"/>
                  <a:pt x="206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11392249" y="1506860"/>
            <a:ext cx="799751" cy="1476362"/>
          </a:xfrm>
          <a:custGeom>
            <a:avLst/>
            <a:gdLst>
              <a:gd name="connsiteX0" fmla="*/ 738181 w 799751"/>
              <a:gd name="connsiteY0" fmla="*/ 0 h 1476362"/>
              <a:gd name="connsiteX1" fmla="*/ 799751 w 799751"/>
              <a:gd name="connsiteY1" fmla="*/ 3109 h 1476362"/>
              <a:gd name="connsiteX2" fmla="*/ 799751 w 799751"/>
              <a:gd name="connsiteY2" fmla="*/ 1473253 h 1476362"/>
              <a:gd name="connsiteX3" fmla="*/ 738181 w 799751"/>
              <a:gd name="connsiteY3" fmla="*/ 1476362 h 1476362"/>
              <a:gd name="connsiteX4" fmla="*/ 0 w 799751"/>
              <a:gd name="connsiteY4" fmla="*/ 738181 h 1476362"/>
              <a:gd name="connsiteX5" fmla="*/ 738181 w 799751"/>
              <a:gd name="connsiteY5" fmla="*/ 0 h 147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9751" h="1476362">
                <a:moveTo>
                  <a:pt x="738181" y="0"/>
                </a:moveTo>
                <a:lnTo>
                  <a:pt x="799751" y="3109"/>
                </a:lnTo>
                <a:lnTo>
                  <a:pt x="799751" y="1473253"/>
                </a:lnTo>
                <a:lnTo>
                  <a:pt x="738181" y="1476362"/>
                </a:lnTo>
                <a:cubicBezTo>
                  <a:pt x="330495" y="1476362"/>
                  <a:pt x="0" y="1145867"/>
                  <a:pt x="0" y="738181"/>
                </a:cubicBezTo>
                <a:cubicBezTo>
                  <a:pt x="0" y="330495"/>
                  <a:pt x="330495" y="0"/>
                  <a:pt x="738181" y="0"/>
                </a:cubicBezTo>
                <a:close/>
              </a:path>
            </a:pathLst>
          </a:cu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>
            <a:off x="8870687" y="5497379"/>
            <a:ext cx="3321313" cy="1379656"/>
          </a:xfrm>
          <a:custGeom>
            <a:avLst/>
            <a:gdLst>
              <a:gd name="connsiteX0" fmla="*/ 2052782 w 3321313"/>
              <a:gd name="connsiteY0" fmla="*/ 0 h 1379656"/>
              <a:gd name="connsiteX1" fmla="*/ 2696930 w 3321313"/>
              <a:gd name="connsiteY1" fmla="*/ 571325 h 1379656"/>
              <a:gd name="connsiteX2" fmla="*/ 2689852 w 3321313"/>
              <a:gd name="connsiteY2" fmla="*/ 690613 h 1379656"/>
              <a:gd name="connsiteX3" fmla="*/ 3267352 w 3321313"/>
              <a:gd name="connsiteY3" fmla="*/ 1207239 h 1379656"/>
              <a:gd name="connsiteX4" fmla="*/ 3269403 w 3321313"/>
              <a:gd name="connsiteY4" fmla="*/ 1245370 h 1379656"/>
              <a:gd name="connsiteX5" fmla="*/ 3283838 w 3321313"/>
              <a:gd name="connsiteY5" fmla="*/ 1272042 h 1379656"/>
              <a:gd name="connsiteX6" fmla="*/ 3321313 w 3321313"/>
              <a:gd name="connsiteY6" fmla="*/ 1379656 h 1379656"/>
              <a:gd name="connsiteX7" fmla="*/ 13514 w 3321313"/>
              <a:gd name="connsiteY7" fmla="*/ 1379656 h 1379656"/>
              <a:gd name="connsiteX8" fmla="*/ 13176 w 3321313"/>
              <a:gd name="connsiteY8" fmla="*/ 1378687 h 1379656"/>
              <a:gd name="connsiteX9" fmla="*/ 0 w 3321313"/>
              <a:gd name="connsiteY9" fmla="*/ 1261938 h 1379656"/>
              <a:gd name="connsiteX10" fmla="*/ 573363 w 3321313"/>
              <a:gd name="connsiteY10" fmla="*/ 690613 h 1379656"/>
              <a:gd name="connsiteX11" fmla="*/ 1217512 w 3321313"/>
              <a:gd name="connsiteY11" fmla="*/ 156958 h 1379656"/>
              <a:gd name="connsiteX12" fmla="*/ 1536047 w 3321313"/>
              <a:gd name="connsiteY12" fmla="*/ 226019 h 1379656"/>
              <a:gd name="connsiteX13" fmla="*/ 2052782 w 3321313"/>
              <a:gd name="connsiteY13" fmla="*/ 0 h 137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21313" h="1379656">
                <a:moveTo>
                  <a:pt x="2052782" y="0"/>
                </a:moveTo>
                <a:cubicBezTo>
                  <a:pt x="2406710" y="0"/>
                  <a:pt x="2696930" y="257410"/>
                  <a:pt x="2696930" y="571325"/>
                </a:cubicBezTo>
                <a:cubicBezTo>
                  <a:pt x="2696930" y="615273"/>
                  <a:pt x="2696930" y="652943"/>
                  <a:pt x="2689852" y="690613"/>
                </a:cubicBezTo>
                <a:cubicBezTo>
                  <a:pt x="2995115" y="720042"/>
                  <a:pt x="3238164" y="937085"/>
                  <a:pt x="3267352" y="1207239"/>
                </a:cubicBezTo>
                <a:lnTo>
                  <a:pt x="3269403" y="1245370"/>
                </a:lnTo>
                <a:lnTo>
                  <a:pt x="3283838" y="1272042"/>
                </a:lnTo>
                <a:lnTo>
                  <a:pt x="3321313" y="1379656"/>
                </a:lnTo>
                <a:lnTo>
                  <a:pt x="13514" y="1379656"/>
                </a:lnTo>
                <a:lnTo>
                  <a:pt x="13176" y="1378687"/>
                </a:lnTo>
                <a:cubicBezTo>
                  <a:pt x="4535" y="1341005"/>
                  <a:pt x="0" y="1301962"/>
                  <a:pt x="0" y="1261938"/>
                </a:cubicBezTo>
                <a:cubicBezTo>
                  <a:pt x="0" y="966858"/>
                  <a:pt x="254828" y="728283"/>
                  <a:pt x="573363" y="690613"/>
                </a:cubicBezTo>
                <a:cubicBezTo>
                  <a:pt x="594599" y="395533"/>
                  <a:pt x="877741" y="156958"/>
                  <a:pt x="1217512" y="156958"/>
                </a:cubicBezTo>
                <a:cubicBezTo>
                  <a:pt x="1337847" y="156958"/>
                  <a:pt x="1444026" y="182071"/>
                  <a:pt x="1536047" y="226019"/>
                </a:cubicBezTo>
                <a:cubicBezTo>
                  <a:pt x="1656382" y="87896"/>
                  <a:pt x="1840425" y="0"/>
                  <a:pt x="2052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1571775" y="2574345"/>
            <a:ext cx="1658898" cy="2548285"/>
            <a:chOff x="5926138" y="2463801"/>
            <a:chExt cx="409575" cy="811213"/>
          </a:xfrm>
        </p:grpSpPr>
        <p:sp>
          <p:nvSpPr>
            <p:cNvPr id="41" name="Freeform 729"/>
            <p:cNvSpPr>
              <a:spLocks/>
            </p:cNvSpPr>
            <p:nvPr/>
          </p:nvSpPr>
          <p:spPr bwMode="auto">
            <a:xfrm>
              <a:off x="5926138" y="2616201"/>
              <a:ext cx="142875" cy="658813"/>
            </a:xfrm>
            <a:custGeom>
              <a:avLst/>
              <a:gdLst>
                <a:gd name="T0" fmla="*/ 0 w 90"/>
                <a:gd name="T1" fmla="*/ 366 h 415"/>
                <a:gd name="T2" fmla="*/ 90 w 90"/>
                <a:gd name="T3" fmla="*/ 415 h 415"/>
                <a:gd name="T4" fmla="*/ 90 w 90"/>
                <a:gd name="T5" fmla="*/ 50 h 415"/>
                <a:gd name="T6" fmla="*/ 1 w 90"/>
                <a:gd name="T7" fmla="*/ 0 h 415"/>
                <a:gd name="T8" fmla="*/ 0 w 90"/>
                <a:gd name="T9" fmla="*/ 366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15">
                  <a:moveTo>
                    <a:pt x="0" y="366"/>
                  </a:moveTo>
                  <a:lnTo>
                    <a:pt x="90" y="415"/>
                  </a:lnTo>
                  <a:lnTo>
                    <a:pt x="90" y="50"/>
                  </a:lnTo>
                  <a:lnTo>
                    <a:pt x="1" y="0"/>
                  </a:lnTo>
                  <a:lnTo>
                    <a:pt x="0" y="3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730"/>
            <p:cNvSpPr>
              <a:spLocks/>
            </p:cNvSpPr>
            <p:nvPr/>
          </p:nvSpPr>
          <p:spPr bwMode="auto">
            <a:xfrm>
              <a:off x="5926138" y="2794001"/>
              <a:ext cx="142875" cy="328613"/>
            </a:xfrm>
            <a:custGeom>
              <a:avLst/>
              <a:gdLst>
                <a:gd name="T0" fmla="*/ 0 w 90"/>
                <a:gd name="T1" fmla="*/ 158 h 207"/>
                <a:gd name="T2" fmla="*/ 90 w 90"/>
                <a:gd name="T3" fmla="*/ 207 h 207"/>
                <a:gd name="T4" fmla="*/ 90 w 90"/>
                <a:gd name="T5" fmla="*/ 49 h 207"/>
                <a:gd name="T6" fmla="*/ 0 w 90"/>
                <a:gd name="T7" fmla="*/ 0 h 207"/>
                <a:gd name="T8" fmla="*/ 0 w 90"/>
                <a:gd name="T9" fmla="*/ 15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7">
                  <a:moveTo>
                    <a:pt x="0" y="158"/>
                  </a:moveTo>
                  <a:lnTo>
                    <a:pt x="90" y="207"/>
                  </a:lnTo>
                  <a:lnTo>
                    <a:pt x="90" y="49"/>
                  </a:lnTo>
                  <a:lnTo>
                    <a:pt x="0" y="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80B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31"/>
            <p:cNvSpPr>
              <a:spLocks/>
            </p:cNvSpPr>
            <p:nvPr/>
          </p:nvSpPr>
          <p:spPr bwMode="auto">
            <a:xfrm>
              <a:off x="5926138" y="2505076"/>
              <a:ext cx="354013" cy="114300"/>
            </a:xfrm>
            <a:custGeom>
              <a:avLst/>
              <a:gdLst>
                <a:gd name="T0" fmla="*/ 0 w 223"/>
                <a:gd name="T1" fmla="*/ 72 h 72"/>
                <a:gd name="T2" fmla="*/ 166 w 223"/>
                <a:gd name="T3" fmla="*/ 40 h 72"/>
                <a:gd name="T4" fmla="*/ 223 w 223"/>
                <a:gd name="T5" fmla="*/ 0 h 72"/>
                <a:gd name="T6" fmla="*/ 56 w 223"/>
                <a:gd name="T7" fmla="*/ 16 h 72"/>
                <a:gd name="T8" fmla="*/ 0 w 223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72">
                  <a:moveTo>
                    <a:pt x="0" y="72"/>
                  </a:moveTo>
                  <a:lnTo>
                    <a:pt x="166" y="40"/>
                  </a:lnTo>
                  <a:lnTo>
                    <a:pt x="223" y="0"/>
                  </a:lnTo>
                  <a:lnTo>
                    <a:pt x="56" y="1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B3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32"/>
            <p:cNvSpPr>
              <a:spLocks/>
            </p:cNvSpPr>
            <p:nvPr/>
          </p:nvSpPr>
          <p:spPr bwMode="auto">
            <a:xfrm>
              <a:off x="5926138" y="2505076"/>
              <a:ext cx="354013" cy="114300"/>
            </a:xfrm>
            <a:custGeom>
              <a:avLst/>
              <a:gdLst>
                <a:gd name="T0" fmla="*/ 0 w 223"/>
                <a:gd name="T1" fmla="*/ 72 h 72"/>
                <a:gd name="T2" fmla="*/ 166 w 223"/>
                <a:gd name="T3" fmla="*/ 40 h 72"/>
                <a:gd name="T4" fmla="*/ 223 w 223"/>
                <a:gd name="T5" fmla="*/ 0 h 72"/>
                <a:gd name="T6" fmla="*/ 56 w 223"/>
                <a:gd name="T7" fmla="*/ 16 h 72"/>
                <a:gd name="T8" fmla="*/ 0 w 223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72">
                  <a:moveTo>
                    <a:pt x="0" y="72"/>
                  </a:moveTo>
                  <a:lnTo>
                    <a:pt x="166" y="40"/>
                  </a:lnTo>
                  <a:lnTo>
                    <a:pt x="223" y="0"/>
                  </a:lnTo>
                  <a:lnTo>
                    <a:pt x="56" y="16"/>
                  </a:lnTo>
                  <a:lnTo>
                    <a:pt x="0" y="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33"/>
            <p:cNvSpPr>
              <a:spLocks/>
            </p:cNvSpPr>
            <p:nvPr/>
          </p:nvSpPr>
          <p:spPr bwMode="auto">
            <a:xfrm>
              <a:off x="5926138" y="2530476"/>
              <a:ext cx="142875" cy="165100"/>
            </a:xfrm>
            <a:custGeom>
              <a:avLst/>
              <a:gdLst>
                <a:gd name="T0" fmla="*/ 0 w 90"/>
                <a:gd name="T1" fmla="*/ 56 h 104"/>
                <a:gd name="T2" fmla="*/ 90 w 90"/>
                <a:gd name="T3" fmla="*/ 104 h 104"/>
                <a:gd name="T4" fmla="*/ 56 w 90"/>
                <a:gd name="T5" fmla="*/ 0 h 104"/>
                <a:gd name="T6" fmla="*/ 0 w 90"/>
                <a:gd name="T7" fmla="*/ 5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04">
                  <a:moveTo>
                    <a:pt x="0" y="56"/>
                  </a:moveTo>
                  <a:lnTo>
                    <a:pt x="90" y="104"/>
                  </a:lnTo>
                  <a:lnTo>
                    <a:pt x="56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80B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34"/>
            <p:cNvSpPr>
              <a:spLocks/>
            </p:cNvSpPr>
            <p:nvPr/>
          </p:nvSpPr>
          <p:spPr bwMode="auto">
            <a:xfrm>
              <a:off x="5926138" y="2530476"/>
              <a:ext cx="103188" cy="88900"/>
            </a:xfrm>
            <a:custGeom>
              <a:avLst/>
              <a:gdLst>
                <a:gd name="T0" fmla="*/ 0 w 65"/>
                <a:gd name="T1" fmla="*/ 56 h 56"/>
                <a:gd name="T2" fmla="*/ 65 w 65"/>
                <a:gd name="T3" fmla="*/ 27 h 56"/>
                <a:gd name="T4" fmla="*/ 56 w 65"/>
                <a:gd name="T5" fmla="*/ 0 h 56"/>
                <a:gd name="T6" fmla="*/ 0 w 65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56">
                  <a:moveTo>
                    <a:pt x="0" y="56"/>
                  </a:moveTo>
                  <a:lnTo>
                    <a:pt x="65" y="27"/>
                  </a:lnTo>
                  <a:lnTo>
                    <a:pt x="56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35"/>
            <p:cNvSpPr>
              <a:spLocks/>
            </p:cNvSpPr>
            <p:nvPr/>
          </p:nvSpPr>
          <p:spPr bwMode="auto">
            <a:xfrm>
              <a:off x="6015038" y="2505076"/>
              <a:ext cx="320675" cy="190500"/>
            </a:xfrm>
            <a:custGeom>
              <a:avLst/>
              <a:gdLst>
                <a:gd name="T0" fmla="*/ 0 w 202"/>
                <a:gd name="T1" fmla="*/ 16 h 120"/>
                <a:gd name="T2" fmla="*/ 34 w 202"/>
                <a:gd name="T3" fmla="*/ 120 h 120"/>
                <a:gd name="T4" fmla="*/ 123 w 202"/>
                <a:gd name="T5" fmla="*/ 107 h 120"/>
                <a:gd name="T6" fmla="*/ 197 w 202"/>
                <a:gd name="T7" fmla="*/ 97 h 120"/>
                <a:gd name="T8" fmla="*/ 202 w 202"/>
                <a:gd name="T9" fmla="*/ 97 h 120"/>
                <a:gd name="T10" fmla="*/ 167 w 202"/>
                <a:gd name="T11" fmla="*/ 0 h 120"/>
                <a:gd name="T12" fmla="*/ 0 w 202"/>
                <a:gd name="T13" fmla="*/ 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120">
                  <a:moveTo>
                    <a:pt x="0" y="16"/>
                  </a:moveTo>
                  <a:lnTo>
                    <a:pt x="34" y="120"/>
                  </a:lnTo>
                  <a:lnTo>
                    <a:pt x="123" y="107"/>
                  </a:lnTo>
                  <a:lnTo>
                    <a:pt x="197" y="97"/>
                  </a:lnTo>
                  <a:lnTo>
                    <a:pt x="202" y="97"/>
                  </a:lnTo>
                  <a:lnTo>
                    <a:pt x="167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77B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36"/>
            <p:cNvSpPr>
              <a:spLocks/>
            </p:cNvSpPr>
            <p:nvPr/>
          </p:nvSpPr>
          <p:spPr bwMode="auto">
            <a:xfrm>
              <a:off x="6015038" y="2505076"/>
              <a:ext cx="320675" cy="190500"/>
            </a:xfrm>
            <a:custGeom>
              <a:avLst/>
              <a:gdLst>
                <a:gd name="T0" fmla="*/ 0 w 202"/>
                <a:gd name="T1" fmla="*/ 16 h 120"/>
                <a:gd name="T2" fmla="*/ 34 w 202"/>
                <a:gd name="T3" fmla="*/ 120 h 120"/>
                <a:gd name="T4" fmla="*/ 123 w 202"/>
                <a:gd name="T5" fmla="*/ 107 h 120"/>
                <a:gd name="T6" fmla="*/ 197 w 202"/>
                <a:gd name="T7" fmla="*/ 97 h 120"/>
                <a:gd name="T8" fmla="*/ 202 w 202"/>
                <a:gd name="T9" fmla="*/ 97 h 120"/>
                <a:gd name="T10" fmla="*/ 167 w 202"/>
                <a:gd name="T11" fmla="*/ 0 h 120"/>
                <a:gd name="T12" fmla="*/ 0 w 202"/>
                <a:gd name="T13" fmla="*/ 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120">
                  <a:moveTo>
                    <a:pt x="0" y="16"/>
                  </a:moveTo>
                  <a:lnTo>
                    <a:pt x="34" y="120"/>
                  </a:lnTo>
                  <a:lnTo>
                    <a:pt x="123" y="107"/>
                  </a:lnTo>
                  <a:lnTo>
                    <a:pt x="197" y="97"/>
                  </a:lnTo>
                  <a:lnTo>
                    <a:pt x="202" y="97"/>
                  </a:lnTo>
                  <a:lnTo>
                    <a:pt x="167" y="0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37"/>
            <p:cNvSpPr>
              <a:spLocks/>
            </p:cNvSpPr>
            <p:nvPr/>
          </p:nvSpPr>
          <p:spPr bwMode="auto">
            <a:xfrm>
              <a:off x="6015038" y="2463801"/>
              <a:ext cx="265113" cy="66675"/>
            </a:xfrm>
            <a:custGeom>
              <a:avLst/>
              <a:gdLst>
                <a:gd name="T0" fmla="*/ 134 w 141"/>
                <a:gd name="T1" fmla="*/ 1 h 35"/>
                <a:gd name="T2" fmla="*/ 7 w 141"/>
                <a:gd name="T3" fmla="*/ 10 h 35"/>
                <a:gd name="T4" fmla="*/ 0 w 141"/>
                <a:gd name="T5" fmla="*/ 17 h 35"/>
                <a:gd name="T6" fmla="*/ 0 w 141"/>
                <a:gd name="T7" fmla="*/ 35 h 35"/>
                <a:gd name="T8" fmla="*/ 141 w 141"/>
                <a:gd name="T9" fmla="*/ 22 h 35"/>
                <a:gd name="T10" fmla="*/ 141 w 141"/>
                <a:gd name="T11" fmla="*/ 8 h 35"/>
                <a:gd name="T12" fmla="*/ 139 w 141"/>
                <a:gd name="T13" fmla="*/ 2 h 35"/>
                <a:gd name="T14" fmla="*/ 134 w 141"/>
                <a:gd name="T1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35">
                  <a:moveTo>
                    <a:pt x="134" y="1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3" y="10"/>
                    <a:pt x="0" y="13"/>
                    <a:pt x="0" y="1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41" y="22"/>
                    <a:pt x="141" y="22"/>
                    <a:pt x="141" y="22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41" y="6"/>
                    <a:pt x="140" y="4"/>
                    <a:pt x="139" y="2"/>
                  </a:cubicBezTo>
                  <a:cubicBezTo>
                    <a:pt x="138" y="1"/>
                    <a:pt x="136" y="0"/>
                    <a:pt x="134" y="1"/>
                  </a:cubicBezTo>
                  <a:close/>
                </a:path>
              </a:pathLst>
            </a:custGeom>
            <a:solidFill>
              <a:srgbClr val="5B9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38"/>
            <p:cNvSpPr>
              <a:spLocks/>
            </p:cNvSpPr>
            <p:nvPr/>
          </p:nvSpPr>
          <p:spPr bwMode="auto">
            <a:xfrm>
              <a:off x="6069013" y="2659063"/>
              <a:ext cx="266700" cy="615950"/>
            </a:xfrm>
            <a:custGeom>
              <a:avLst/>
              <a:gdLst>
                <a:gd name="T0" fmla="*/ 0 w 168"/>
                <a:gd name="T1" fmla="*/ 388 h 388"/>
                <a:gd name="T2" fmla="*/ 168 w 168"/>
                <a:gd name="T3" fmla="*/ 364 h 388"/>
                <a:gd name="T4" fmla="*/ 168 w 168"/>
                <a:gd name="T5" fmla="*/ 0 h 388"/>
                <a:gd name="T6" fmla="*/ 0 w 168"/>
                <a:gd name="T7" fmla="*/ 23 h 388"/>
                <a:gd name="T8" fmla="*/ 0 w 168"/>
                <a:gd name="T9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388">
                  <a:moveTo>
                    <a:pt x="0" y="388"/>
                  </a:moveTo>
                  <a:lnTo>
                    <a:pt x="168" y="364"/>
                  </a:lnTo>
                  <a:lnTo>
                    <a:pt x="168" y="0"/>
                  </a:lnTo>
                  <a:lnTo>
                    <a:pt x="0" y="23"/>
                  </a:lnTo>
                  <a:lnTo>
                    <a:pt x="0" y="38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39"/>
            <p:cNvSpPr>
              <a:spLocks/>
            </p:cNvSpPr>
            <p:nvPr/>
          </p:nvSpPr>
          <p:spPr bwMode="auto">
            <a:xfrm>
              <a:off x="6069013" y="2659063"/>
              <a:ext cx="266700" cy="615950"/>
            </a:xfrm>
            <a:custGeom>
              <a:avLst/>
              <a:gdLst>
                <a:gd name="T0" fmla="*/ 0 w 168"/>
                <a:gd name="T1" fmla="*/ 388 h 388"/>
                <a:gd name="T2" fmla="*/ 168 w 168"/>
                <a:gd name="T3" fmla="*/ 364 h 388"/>
                <a:gd name="T4" fmla="*/ 168 w 168"/>
                <a:gd name="T5" fmla="*/ 0 h 388"/>
                <a:gd name="T6" fmla="*/ 0 w 168"/>
                <a:gd name="T7" fmla="*/ 23 h 388"/>
                <a:gd name="T8" fmla="*/ 0 w 168"/>
                <a:gd name="T9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388">
                  <a:moveTo>
                    <a:pt x="0" y="388"/>
                  </a:moveTo>
                  <a:lnTo>
                    <a:pt x="168" y="364"/>
                  </a:lnTo>
                  <a:lnTo>
                    <a:pt x="168" y="0"/>
                  </a:lnTo>
                  <a:lnTo>
                    <a:pt x="0" y="23"/>
                  </a:lnTo>
                  <a:lnTo>
                    <a:pt x="0" y="3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40"/>
            <p:cNvSpPr>
              <a:spLocks/>
            </p:cNvSpPr>
            <p:nvPr/>
          </p:nvSpPr>
          <p:spPr bwMode="auto">
            <a:xfrm>
              <a:off x="6069013" y="2832101"/>
              <a:ext cx="266700" cy="290513"/>
            </a:xfrm>
            <a:custGeom>
              <a:avLst/>
              <a:gdLst>
                <a:gd name="T0" fmla="*/ 0 w 168"/>
                <a:gd name="T1" fmla="*/ 183 h 183"/>
                <a:gd name="T2" fmla="*/ 168 w 168"/>
                <a:gd name="T3" fmla="*/ 159 h 183"/>
                <a:gd name="T4" fmla="*/ 168 w 168"/>
                <a:gd name="T5" fmla="*/ 0 h 183"/>
                <a:gd name="T6" fmla="*/ 0 w 168"/>
                <a:gd name="T7" fmla="*/ 25 h 183"/>
                <a:gd name="T8" fmla="*/ 0 w 168"/>
                <a:gd name="T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83">
                  <a:moveTo>
                    <a:pt x="0" y="183"/>
                  </a:moveTo>
                  <a:lnTo>
                    <a:pt x="168" y="159"/>
                  </a:lnTo>
                  <a:lnTo>
                    <a:pt x="168" y="0"/>
                  </a:lnTo>
                  <a:lnTo>
                    <a:pt x="0" y="25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rgbClr val="77B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41"/>
            <p:cNvSpPr>
              <a:spLocks/>
            </p:cNvSpPr>
            <p:nvPr/>
          </p:nvSpPr>
          <p:spPr bwMode="auto">
            <a:xfrm>
              <a:off x="6140451" y="2543176"/>
              <a:ext cx="187325" cy="131763"/>
            </a:xfrm>
            <a:custGeom>
              <a:avLst/>
              <a:gdLst>
                <a:gd name="T0" fmla="*/ 28 w 99"/>
                <a:gd name="T1" fmla="*/ 0 h 70"/>
                <a:gd name="T2" fmla="*/ 22 w 99"/>
                <a:gd name="T3" fmla="*/ 0 h 70"/>
                <a:gd name="T4" fmla="*/ 14 w 99"/>
                <a:gd name="T5" fmla="*/ 5 h 70"/>
                <a:gd name="T6" fmla="*/ 7 w 99"/>
                <a:gd name="T7" fmla="*/ 12 h 70"/>
                <a:gd name="T8" fmla="*/ 3 w 99"/>
                <a:gd name="T9" fmla="*/ 33 h 70"/>
                <a:gd name="T10" fmla="*/ 10 w 99"/>
                <a:gd name="T11" fmla="*/ 43 h 70"/>
                <a:gd name="T12" fmla="*/ 37 w 99"/>
                <a:gd name="T13" fmla="*/ 70 h 70"/>
                <a:gd name="T14" fmla="*/ 99 w 99"/>
                <a:gd name="T15" fmla="*/ 61 h 70"/>
                <a:gd name="T16" fmla="*/ 98 w 99"/>
                <a:gd name="T17" fmla="*/ 61 h 70"/>
                <a:gd name="T18" fmla="*/ 50 w 99"/>
                <a:gd name="T19" fmla="*/ 12 h 70"/>
                <a:gd name="T20" fmla="*/ 47 w 99"/>
                <a:gd name="T21" fmla="*/ 10 h 70"/>
                <a:gd name="T22" fmla="*/ 45 w 99"/>
                <a:gd name="T23" fmla="*/ 8 h 70"/>
                <a:gd name="T24" fmla="*/ 28 w 99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70">
                  <a:moveTo>
                    <a:pt x="28" y="0"/>
                  </a:moveTo>
                  <a:cubicBezTo>
                    <a:pt x="26" y="0"/>
                    <a:pt x="24" y="0"/>
                    <a:pt x="22" y="0"/>
                  </a:cubicBezTo>
                  <a:cubicBezTo>
                    <a:pt x="19" y="1"/>
                    <a:pt x="16" y="3"/>
                    <a:pt x="14" y="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2" y="17"/>
                    <a:pt x="0" y="25"/>
                    <a:pt x="3" y="33"/>
                  </a:cubicBezTo>
                  <a:cubicBezTo>
                    <a:pt x="5" y="37"/>
                    <a:pt x="7" y="40"/>
                    <a:pt x="10" y="43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98" y="61"/>
                    <a:pt x="98" y="61"/>
                    <a:pt x="98" y="61"/>
                  </a:cubicBezTo>
                  <a:cubicBezTo>
                    <a:pt x="98" y="60"/>
                    <a:pt x="50" y="12"/>
                    <a:pt x="50" y="12"/>
                  </a:cubicBezTo>
                  <a:cubicBezTo>
                    <a:pt x="49" y="11"/>
                    <a:pt x="48" y="11"/>
                    <a:pt x="47" y="10"/>
                  </a:cubicBezTo>
                  <a:cubicBezTo>
                    <a:pt x="47" y="9"/>
                    <a:pt x="46" y="8"/>
                    <a:pt x="45" y="8"/>
                  </a:cubicBezTo>
                  <a:cubicBezTo>
                    <a:pt x="41" y="3"/>
                    <a:pt x="34" y="0"/>
                    <a:pt x="28" y="0"/>
                  </a:cubicBezTo>
                </a:path>
              </a:pathLst>
            </a:custGeom>
            <a:solidFill>
              <a:srgbClr val="6A9D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42"/>
            <p:cNvSpPr>
              <a:spLocks/>
            </p:cNvSpPr>
            <p:nvPr/>
          </p:nvSpPr>
          <p:spPr bwMode="auto">
            <a:xfrm>
              <a:off x="6210301" y="2659063"/>
              <a:ext cx="117475" cy="15875"/>
            </a:xfrm>
            <a:custGeom>
              <a:avLst/>
              <a:gdLst>
                <a:gd name="T0" fmla="*/ 74 w 74"/>
                <a:gd name="T1" fmla="*/ 0 h 10"/>
                <a:gd name="T2" fmla="*/ 0 w 74"/>
                <a:gd name="T3" fmla="*/ 10 h 10"/>
                <a:gd name="T4" fmla="*/ 0 w 74"/>
                <a:gd name="T5" fmla="*/ 10 h 10"/>
                <a:gd name="T6" fmla="*/ 74 w 74"/>
                <a:gd name="T7" fmla="*/ 0 h 10"/>
                <a:gd name="T8" fmla="*/ 74 w 7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0">
                  <a:moveTo>
                    <a:pt x="74" y="0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43"/>
            <p:cNvSpPr>
              <a:spLocks/>
            </p:cNvSpPr>
            <p:nvPr/>
          </p:nvSpPr>
          <p:spPr bwMode="auto">
            <a:xfrm>
              <a:off x="6210301" y="2659063"/>
              <a:ext cx="117475" cy="15875"/>
            </a:xfrm>
            <a:custGeom>
              <a:avLst/>
              <a:gdLst>
                <a:gd name="T0" fmla="*/ 74 w 74"/>
                <a:gd name="T1" fmla="*/ 0 h 10"/>
                <a:gd name="T2" fmla="*/ 0 w 74"/>
                <a:gd name="T3" fmla="*/ 10 h 10"/>
                <a:gd name="T4" fmla="*/ 0 w 74"/>
                <a:gd name="T5" fmla="*/ 10 h 10"/>
                <a:gd name="T6" fmla="*/ 74 w 74"/>
                <a:gd name="T7" fmla="*/ 0 h 10"/>
                <a:gd name="T8" fmla="*/ 74 w 7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0">
                  <a:moveTo>
                    <a:pt x="74" y="0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74" y="0"/>
                  </a:lnTo>
                  <a:lnTo>
                    <a:pt x="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44"/>
            <p:cNvSpPr>
              <a:spLocks/>
            </p:cNvSpPr>
            <p:nvPr/>
          </p:nvSpPr>
          <p:spPr bwMode="auto">
            <a:xfrm>
              <a:off x="6140451" y="2552701"/>
              <a:ext cx="85725" cy="87313"/>
            </a:xfrm>
            <a:custGeom>
              <a:avLst/>
              <a:gdLst>
                <a:gd name="T0" fmla="*/ 10 w 45"/>
                <a:gd name="T1" fmla="*/ 22 h 46"/>
                <a:gd name="T2" fmla="*/ 14 w 45"/>
                <a:gd name="T3" fmla="*/ 0 h 46"/>
                <a:gd name="T4" fmla="*/ 7 w 45"/>
                <a:gd name="T5" fmla="*/ 7 h 46"/>
                <a:gd name="T6" fmla="*/ 3 w 45"/>
                <a:gd name="T7" fmla="*/ 28 h 46"/>
                <a:gd name="T8" fmla="*/ 31 w 45"/>
                <a:gd name="T9" fmla="*/ 43 h 46"/>
                <a:gd name="T10" fmla="*/ 39 w 45"/>
                <a:gd name="T11" fmla="*/ 38 h 46"/>
                <a:gd name="T12" fmla="*/ 45 w 45"/>
                <a:gd name="T13" fmla="*/ 31 h 46"/>
                <a:gd name="T14" fmla="*/ 38 w 45"/>
                <a:gd name="T15" fmla="*/ 36 h 46"/>
                <a:gd name="T16" fmla="*/ 10 w 45"/>
                <a:gd name="T17" fmla="*/ 2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6">
                  <a:moveTo>
                    <a:pt x="10" y="22"/>
                  </a:moveTo>
                  <a:cubicBezTo>
                    <a:pt x="7" y="14"/>
                    <a:pt x="9" y="5"/>
                    <a:pt x="14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2" y="12"/>
                    <a:pt x="0" y="20"/>
                    <a:pt x="3" y="28"/>
                  </a:cubicBezTo>
                  <a:cubicBezTo>
                    <a:pt x="8" y="40"/>
                    <a:pt x="20" y="46"/>
                    <a:pt x="31" y="43"/>
                  </a:cubicBezTo>
                  <a:cubicBezTo>
                    <a:pt x="34" y="42"/>
                    <a:pt x="37" y="40"/>
                    <a:pt x="39" y="38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3" y="33"/>
                    <a:pt x="41" y="35"/>
                    <a:pt x="38" y="36"/>
                  </a:cubicBezTo>
                  <a:cubicBezTo>
                    <a:pt x="27" y="39"/>
                    <a:pt x="15" y="33"/>
                    <a:pt x="10" y="22"/>
                  </a:cubicBezTo>
                  <a:close/>
                </a:path>
              </a:pathLst>
            </a:custGeom>
            <a:solidFill>
              <a:srgbClr val="D2E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45"/>
            <p:cNvSpPr>
              <a:spLocks/>
            </p:cNvSpPr>
            <p:nvPr/>
          </p:nvSpPr>
          <p:spPr bwMode="auto">
            <a:xfrm>
              <a:off x="6153151" y="2538413"/>
              <a:ext cx="90488" cy="87313"/>
            </a:xfrm>
            <a:custGeom>
              <a:avLst/>
              <a:gdLst>
                <a:gd name="T0" fmla="*/ 16 w 48"/>
                <a:gd name="T1" fmla="*/ 3 h 47"/>
                <a:gd name="T2" fmla="*/ 4 w 48"/>
                <a:gd name="T3" fmla="*/ 30 h 47"/>
                <a:gd name="T4" fmla="*/ 32 w 48"/>
                <a:gd name="T5" fmla="*/ 44 h 47"/>
                <a:gd name="T6" fmla="*/ 43 w 48"/>
                <a:gd name="T7" fmla="*/ 18 h 47"/>
                <a:gd name="T8" fmla="*/ 16 w 48"/>
                <a:gd name="T9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7">
                  <a:moveTo>
                    <a:pt x="16" y="3"/>
                  </a:moveTo>
                  <a:cubicBezTo>
                    <a:pt x="5" y="7"/>
                    <a:pt x="0" y="19"/>
                    <a:pt x="4" y="30"/>
                  </a:cubicBezTo>
                  <a:cubicBezTo>
                    <a:pt x="9" y="41"/>
                    <a:pt x="21" y="47"/>
                    <a:pt x="32" y="44"/>
                  </a:cubicBezTo>
                  <a:cubicBezTo>
                    <a:pt x="43" y="41"/>
                    <a:pt x="48" y="29"/>
                    <a:pt x="43" y="18"/>
                  </a:cubicBezTo>
                  <a:cubicBezTo>
                    <a:pt x="39" y="6"/>
                    <a:pt x="27" y="0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46"/>
            <p:cNvSpPr>
              <a:spLocks/>
            </p:cNvSpPr>
            <p:nvPr/>
          </p:nvSpPr>
          <p:spPr bwMode="auto">
            <a:xfrm>
              <a:off x="6105526" y="2901951"/>
              <a:ext cx="52388" cy="41275"/>
            </a:xfrm>
            <a:custGeom>
              <a:avLst/>
              <a:gdLst>
                <a:gd name="T0" fmla="*/ 16 w 28"/>
                <a:gd name="T1" fmla="*/ 5 h 22"/>
                <a:gd name="T2" fmla="*/ 0 w 28"/>
                <a:gd name="T3" fmla="*/ 0 h 22"/>
                <a:gd name="T4" fmla="*/ 10 w 28"/>
                <a:gd name="T5" fmla="*/ 14 h 22"/>
                <a:gd name="T6" fmla="*/ 26 w 28"/>
                <a:gd name="T7" fmla="*/ 19 h 22"/>
                <a:gd name="T8" fmla="*/ 16 w 28"/>
                <a:gd name="T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2">
                  <a:moveTo>
                    <a:pt x="16" y="5"/>
                  </a:moveTo>
                  <a:cubicBezTo>
                    <a:pt x="9" y="0"/>
                    <a:pt x="0" y="0"/>
                    <a:pt x="0" y="0"/>
                  </a:cubicBezTo>
                  <a:cubicBezTo>
                    <a:pt x="0" y="0"/>
                    <a:pt x="2" y="8"/>
                    <a:pt x="10" y="14"/>
                  </a:cubicBezTo>
                  <a:cubicBezTo>
                    <a:pt x="17" y="19"/>
                    <a:pt x="24" y="22"/>
                    <a:pt x="26" y="19"/>
                  </a:cubicBezTo>
                  <a:cubicBezTo>
                    <a:pt x="28" y="17"/>
                    <a:pt x="23" y="11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47"/>
            <p:cNvSpPr>
              <a:spLocks/>
            </p:cNvSpPr>
            <p:nvPr/>
          </p:nvSpPr>
          <p:spPr bwMode="auto">
            <a:xfrm>
              <a:off x="6256338" y="2873376"/>
              <a:ext cx="41275" cy="52388"/>
            </a:xfrm>
            <a:custGeom>
              <a:avLst/>
              <a:gdLst>
                <a:gd name="T0" fmla="*/ 7 w 22"/>
                <a:gd name="T1" fmla="*/ 10 h 28"/>
                <a:gd name="T2" fmla="*/ 2 w 22"/>
                <a:gd name="T3" fmla="*/ 26 h 28"/>
                <a:gd name="T4" fmla="*/ 16 w 22"/>
                <a:gd name="T5" fmla="*/ 16 h 28"/>
                <a:gd name="T6" fmla="*/ 22 w 22"/>
                <a:gd name="T7" fmla="*/ 0 h 28"/>
                <a:gd name="T8" fmla="*/ 7 w 22"/>
                <a:gd name="T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8">
                  <a:moveTo>
                    <a:pt x="7" y="10"/>
                  </a:moveTo>
                  <a:cubicBezTo>
                    <a:pt x="2" y="17"/>
                    <a:pt x="0" y="24"/>
                    <a:pt x="2" y="26"/>
                  </a:cubicBezTo>
                  <a:cubicBezTo>
                    <a:pt x="4" y="28"/>
                    <a:pt x="11" y="24"/>
                    <a:pt x="16" y="16"/>
                  </a:cubicBezTo>
                  <a:cubicBezTo>
                    <a:pt x="22" y="9"/>
                    <a:pt x="22" y="0"/>
                    <a:pt x="22" y="0"/>
                  </a:cubicBezTo>
                  <a:cubicBezTo>
                    <a:pt x="22" y="0"/>
                    <a:pt x="13" y="3"/>
                    <a:pt x="7" y="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48"/>
            <p:cNvSpPr>
              <a:spLocks/>
            </p:cNvSpPr>
            <p:nvPr/>
          </p:nvSpPr>
          <p:spPr bwMode="auto">
            <a:xfrm>
              <a:off x="6169026" y="2881313"/>
              <a:ext cx="15875" cy="31750"/>
            </a:xfrm>
            <a:custGeom>
              <a:avLst/>
              <a:gdLst>
                <a:gd name="T0" fmla="*/ 7 w 8"/>
                <a:gd name="T1" fmla="*/ 3 h 17"/>
                <a:gd name="T2" fmla="*/ 3 w 8"/>
                <a:gd name="T3" fmla="*/ 1 h 17"/>
                <a:gd name="T4" fmla="*/ 1 w 8"/>
                <a:gd name="T5" fmla="*/ 4 h 17"/>
                <a:gd name="T6" fmla="*/ 2 w 8"/>
                <a:gd name="T7" fmla="*/ 14 h 17"/>
                <a:gd name="T8" fmla="*/ 6 w 8"/>
                <a:gd name="T9" fmla="*/ 17 h 17"/>
                <a:gd name="T10" fmla="*/ 8 w 8"/>
                <a:gd name="T11" fmla="*/ 13 h 17"/>
                <a:gd name="T12" fmla="*/ 7 w 8"/>
                <a:gd name="T1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7">
                  <a:moveTo>
                    <a:pt x="7" y="3"/>
                  </a:moveTo>
                  <a:cubicBezTo>
                    <a:pt x="6" y="2"/>
                    <a:pt x="5" y="0"/>
                    <a:pt x="3" y="1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6"/>
                    <a:pt x="4" y="17"/>
                    <a:pt x="6" y="17"/>
                  </a:cubicBezTo>
                  <a:cubicBezTo>
                    <a:pt x="7" y="17"/>
                    <a:pt x="8" y="15"/>
                    <a:pt x="8" y="13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7D3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49"/>
            <p:cNvSpPr>
              <a:spLocks/>
            </p:cNvSpPr>
            <p:nvPr/>
          </p:nvSpPr>
          <p:spPr bwMode="auto">
            <a:xfrm>
              <a:off x="6216651" y="2874963"/>
              <a:ext cx="14288" cy="31750"/>
            </a:xfrm>
            <a:custGeom>
              <a:avLst/>
              <a:gdLst>
                <a:gd name="T0" fmla="*/ 6 w 8"/>
                <a:gd name="T1" fmla="*/ 3 h 17"/>
                <a:gd name="T2" fmla="*/ 3 w 8"/>
                <a:gd name="T3" fmla="*/ 0 h 17"/>
                <a:gd name="T4" fmla="*/ 0 w 8"/>
                <a:gd name="T5" fmla="*/ 4 h 17"/>
                <a:gd name="T6" fmla="*/ 2 w 8"/>
                <a:gd name="T7" fmla="*/ 14 h 17"/>
                <a:gd name="T8" fmla="*/ 5 w 8"/>
                <a:gd name="T9" fmla="*/ 16 h 17"/>
                <a:gd name="T10" fmla="*/ 8 w 8"/>
                <a:gd name="T11" fmla="*/ 13 h 17"/>
                <a:gd name="T12" fmla="*/ 6 w 8"/>
                <a:gd name="T1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7">
                  <a:moveTo>
                    <a:pt x="6" y="3"/>
                  </a:move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4" y="17"/>
                    <a:pt x="5" y="16"/>
                  </a:cubicBezTo>
                  <a:cubicBezTo>
                    <a:pt x="7" y="16"/>
                    <a:pt x="8" y="15"/>
                    <a:pt x="8" y="13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rgbClr val="7D3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50"/>
            <p:cNvSpPr>
              <a:spLocks/>
            </p:cNvSpPr>
            <p:nvPr/>
          </p:nvSpPr>
          <p:spPr bwMode="auto">
            <a:xfrm>
              <a:off x="6143626" y="2887663"/>
              <a:ext cx="157163" cy="173038"/>
            </a:xfrm>
            <a:custGeom>
              <a:avLst/>
              <a:gdLst>
                <a:gd name="T0" fmla="*/ 70 w 84"/>
                <a:gd name="T1" fmla="*/ 27 h 91"/>
                <a:gd name="T2" fmla="*/ 39 w 84"/>
                <a:gd name="T3" fmla="*/ 2 h 91"/>
                <a:gd name="T4" fmla="*/ 23 w 84"/>
                <a:gd name="T5" fmla="*/ 4 h 91"/>
                <a:gd name="T6" fmla="*/ 1 w 84"/>
                <a:gd name="T7" fmla="*/ 37 h 91"/>
                <a:gd name="T8" fmla="*/ 0 w 84"/>
                <a:gd name="T9" fmla="*/ 64 h 91"/>
                <a:gd name="T10" fmla="*/ 32 w 84"/>
                <a:gd name="T11" fmla="*/ 88 h 91"/>
                <a:gd name="T12" fmla="*/ 55 w 84"/>
                <a:gd name="T13" fmla="*/ 85 h 91"/>
                <a:gd name="T14" fmla="*/ 79 w 84"/>
                <a:gd name="T15" fmla="*/ 53 h 91"/>
                <a:gd name="T16" fmla="*/ 70 w 84"/>
                <a:gd name="T17" fmla="*/ 2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91">
                  <a:moveTo>
                    <a:pt x="70" y="27"/>
                  </a:moveTo>
                  <a:cubicBezTo>
                    <a:pt x="65" y="12"/>
                    <a:pt x="51" y="0"/>
                    <a:pt x="39" y="2"/>
                  </a:cubicBezTo>
                  <a:cubicBezTo>
                    <a:pt x="34" y="3"/>
                    <a:pt x="29" y="4"/>
                    <a:pt x="23" y="4"/>
                  </a:cubicBezTo>
                  <a:cubicBezTo>
                    <a:pt x="11" y="6"/>
                    <a:pt x="1" y="21"/>
                    <a:pt x="1" y="37"/>
                  </a:cubicBezTo>
                  <a:cubicBezTo>
                    <a:pt x="0" y="46"/>
                    <a:pt x="0" y="55"/>
                    <a:pt x="0" y="64"/>
                  </a:cubicBezTo>
                  <a:cubicBezTo>
                    <a:pt x="0" y="80"/>
                    <a:pt x="14" y="91"/>
                    <a:pt x="32" y="88"/>
                  </a:cubicBezTo>
                  <a:cubicBezTo>
                    <a:pt x="40" y="87"/>
                    <a:pt x="47" y="86"/>
                    <a:pt x="55" y="85"/>
                  </a:cubicBezTo>
                  <a:cubicBezTo>
                    <a:pt x="73" y="83"/>
                    <a:pt x="84" y="69"/>
                    <a:pt x="79" y="53"/>
                  </a:cubicBezTo>
                  <a:cubicBezTo>
                    <a:pt x="76" y="44"/>
                    <a:pt x="73" y="36"/>
                    <a:pt x="70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51"/>
            <p:cNvSpPr>
              <a:spLocks/>
            </p:cNvSpPr>
            <p:nvPr/>
          </p:nvSpPr>
          <p:spPr bwMode="auto">
            <a:xfrm>
              <a:off x="6137276" y="2982913"/>
              <a:ext cx="168275" cy="88900"/>
            </a:xfrm>
            <a:custGeom>
              <a:avLst/>
              <a:gdLst>
                <a:gd name="T0" fmla="*/ 67 w 89"/>
                <a:gd name="T1" fmla="*/ 2 h 47"/>
                <a:gd name="T2" fmla="*/ 16 w 89"/>
                <a:gd name="T3" fmla="*/ 9 h 47"/>
                <a:gd name="T4" fmla="*/ 2 w 89"/>
                <a:gd name="T5" fmla="*/ 30 h 47"/>
                <a:gd name="T6" fmla="*/ 22 w 89"/>
                <a:gd name="T7" fmla="*/ 45 h 47"/>
                <a:gd name="T8" fmla="*/ 73 w 89"/>
                <a:gd name="T9" fmla="*/ 38 h 47"/>
                <a:gd name="T10" fmla="*/ 87 w 89"/>
                <a:gd name="T11" fmla="*/ 17 h 47"/>
                <a:gd name="T12" fmla="*/ 67 w 89"/>
                <a:gd name="T13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47">
                  <a:moveTo>
                    <a:pt x="67" y="2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7" y="10"/>
                    <a:pt x="0" y="20"/>
                    <a:pt x="2" y="30"/>
                  </a:cubicBezTo>
                  <a:cubicBezTo>
                    <a:pt x="3" y="40"/>
                    <a:pt x="12" y="47"/>
                    <a:pt x="22" y="45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82" y="36"/>
                    <a:pt x="89" y="27"/>
                    <a:pt x="87" y="17"/>
                  </a:cubicBezTo>
                  <a:cubicBezTo>
                    <a:pt x="86" y="7"/>
                    <a:pt x="77" y="0"/>
                    <a:pt x="67" y="2"/>
                  </a:cubicBezTo>
                  <a:close/>
                </a:path>
              </a:pathLst>
            </a:custGeom>
            <a:solidFill>
              <a:srgbClr val="E64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52"/>
            <p:cNvSpPr>
              <a:spLocks/>
            </p:cNvSpPr>
            <p:nvPr/>
          </p:nvSpPr>
          <p:spPr bwMode="auto">
            <a:xfrm>
              <a:off x="6243638" y="3003551"/>
              <a:ext cx="34925" cy="34925"/>
            </a:xfrm>
            <a:custGeom>
              <a:avLst/>
              <a:gdLst>
                <a:gd name="T0" fmla="*/ 10 w 19"/>
                <a:gd name="T1" fmla="*/ 0 h 19"/>
                <a:gd name="T2" fmla="*/ 8 w 19"/>
                <a:gd name="T3" fmla="*/ 0 h 19"/>
                <a:gd name="T4" fmla="*/ 0 w 19"/>
                <a:gd name="T5" fmla="*/ 11 h 19"/>
                <a:gd name="T6" fmla="*/ 10 w 19"/>
                <a:gd name="T7" fmla="*/ 19 h 19"/>
                <a:gd name="T8" fmla="*/ 11 w 19"/>
                <a:gd name="T9" fmla="*/ 19 h 19"/>
                <a:gd name="T10" fmla="*/ 19 w 19"/>
                <a:gd name="T11" fmla="*/ 8 h 19"/>
                <a:gd name="T12" fmla="*/ 10 w 19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3" y="1"/>
                    <a:pt x="0" y="6"/>
                    <a:pt x="0" y="11"/>
                  </a:cubicBezTo>
                  <a:cubicBezTo>
                    <a:pt x="1" y="15"/>
                    <a:pt x="5" y="19"/>
                    <a:pt x="10" y="19"/>
                  </a:cubicBezTo>
                  <a:cubicBezTo>
                    <a:pt x="10" y="19"/>
                    <a:pt x="10" y="19"/>
                    <a:pt x="11" y="19"/>
                  </a:cubicBezTo>
                  <a:cubicBezTo>
                    <a:pt x="16" y="18"/>
                    <a:pt x="19" y="13"/>
                    <a:pt x="19" y="8"/>
                  </a:cubicBezTo>
                  <a:cubicBezTo>
                    <a:pt x="18" y="3"/>
                    <a:pt x="14" y="0"/>
                    <a:pt x="10" y="0"/>
                  </a:cubicBezTo>
                  <a:close/>
                </a:path>
              </a:pathLst>
            </a:custGeom>
            <a:solidFill>
              <a:srgbClr val="5C1E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53"/>
            <p:cNvSpPr>
              <a:spLocks/>
            </p:cNvSpPr>
            <p:nvPr/>
          </p:nvSpPr>
          <p:spPr bwMode="auto">
            <a:xfrm>
              <a:off x="6164263" y="3014663"/>
              <a:ext cx="34925" cy="36513"/>
            </a:xfrm>
            <a:custGeom>
              <a:avLst/>
              <a:gdLst>
                <a:gd name="T0" fmla="*/ 10 w 19"/>
                <a:gd name="T1" fmla="*/ 0 h 19"/>
                <a:gd name="T2" fmla="*/ 8 w 19"/>
                <a:gd name="T3" fmla="*/ 0 h 19"/>
                <a:gd name="T4" fmla="*/ 0 w 19"/>
                <a:gd name="T5" fmla="*/ 11 h 19"/>
                <a:gd name="T6" fmla="*/ 9 w 19"/>
                <a:gd name="T7" fmla="*/ 19 h 19"/>
                <a:gd name="T8" fmla="*/ 11 w 19"/>
                <a:gd name="T9" fmla="*/ 19 h 19"/>
                <a:gd name="T10" fmla="*/ 19 w 19"/>
                <a:gd name="T11" fmla="*/ 8 h 19"/>
                <a:gd name="T12" fmla="*/ 10 w 19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3" y="1"/>
                    <a:pt x="0" y="6"/>
                    <a:pt x="0" y="11"/>
                  </a:cubicBezTo>
                  <a:cubicBezTo>
                    <a:pt x="1" y="15"/>
                    <a:pt x="5" y="19"/>
                    <a:pt x="9" y="19"/>
                  </a:cubicBezTo>
                  <a:cubicBezTo>
                    <a:pt x="10" y="19"/>
                    <a:pt x="10" y="19"/>
                    <a:pt x="11" y="19"/>
                  </a:cubicBezTo>
                  <a:cubicBezTo>
                    <a:pt x="16" y="18"/>
                    <a:pt x="19" y="13"/>
                    <a:pt x="19" y="8"/>
                  </a:cubicBezTo>
                  <a:cubicBezTo>
                    <a:pt x="18" y="4"/>
                    <a:pt x="14" y="0"/>
                    <a:pt x="10" y="0"/>
                  </a:cubicBezTo>
                  <a:close/>
                </a:path>
              </a:pathLst>
            </a:custGeom>
            <a:solidFill>
              <a:srgbClr val="5C1E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54"/>
            <p:cNvSpPr>
              <a:spLocks/>
            </p:cNvSpPr>
            <p:nvPr/>
          </p:nvSpPr>
          <p:spPr bwMode="auto">
            <a:xfrm>
              <a:off x="6226176" y="2917826"/>
              <a:ext cx="23813" cy="25400"/>
            </a:xfrm>
            <a:custGeom>
              <a:avLst/>
              <a:gdLst>
                <a:gd name="T0" fmla="*/ 5 w 13"/>
                <a:gd name="T1" fmla="*/ 1 h 13"/>
                <a:gd name="T2" fmla="*/ 0 w 13"/>
                <a:gd name="T3" fmla="*/ 8 h 13"/>
                <a:gd name="T4" fmla="*/ 7 w 13"/>
                <a:gd name="T5" fmla="*/ 13 h 13"/>
                <a:gd name="T6" fmla="*/ 13 w 13"/>
                <a:gd name="T7" fmla="*/ 6 h 13"/>
                <a:gd name="T8" fmla="*/ 5 w 1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5" y="1"/>
                  </a:moveTo>
                  <a:cubicBezTo>
                    <a:pt x="2" y="1"/>
                    <a:pt x="0" y="4"/>
                    <a:pt x="0" y="8"/>
                  </a:cubicBezTo>
                  <a:cubicBezTo>
                    <a:pt x="1" y="11"/>
                    <a:pt x="4" y="13"/>
                    <a:pt x="7" y="13"/>
                  </a:cubicBezTo>
                  <a:cubicBezTo>
                    <a:pt x="11" y="12"/>
                    <a:pt x="13" y="9"/>
                    <a:pt x="13" y="6"/>
                  </a:cubicBezTo>
                  <a:cubicBezTo>
                    <a:pt x="12" y="3"/>
                    <a:pt x="9" y="0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55"/>
            <p:cNvSpPr>
              <a:spLocks/>
            </p:cNvSpPr>
            <p:nvPr/>
          </p:nvSpPr>
          <p:spPr bwMode="auto">
            <a:xfrm>
              <a:off x="6165851" y="2927351"/>
              <a:ext cx="23813" cy="25400"/>
            </a:xfrm>
            <a:custGeom>
              <a:avLst/>
              <a:gdLst>
                <a:gd name="T0" fmla="*/ 6 w 13"/>
                <a:gd name="T1" fmla="*/ 0 h 13"/>
                <a:gd name="T2" fmla="*/ 0 w 13"/>
                <a:gd name="T3" fmla="*/ 7 h 13"/>
                <a:gd name="T4" fmla="*/ 7 w 13"/>
                <a:gd name="T5" fmla="*/ 13 h 13"/>
                <a:gd name="T6" fmla="*/ 13 w 13"/>
                <a:gd name="T7" fmla="*/ 6 h 13"/>
                <a:gd name="T8" fmla="*/ 6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6" y="0"/>
                  </a:moveTo>
                  <a:cubicBezTo>
                    <a:pt x="2" y="1"/>
                    <a:pt x="0" y="4"/>
                    <a:pt x="0" y="7"/>
                  </a:cubicBezTo>
                  <a:cubicBezTo>
                    <a:pt x="1" y="11"/>
                    <a:pt x="4" y="13"/>
                    <a:pt x="7" y="13"/>
                  </a:cubicBezTo>
                  <a:cubicBezTo>
                    <a:pt x="11" y="12"/>
                    <a:pt x="13" y="9"/>
                    <a:pt x="13" y="6"/>
                  </a:cubicBezTo>
                  <a:cubicBezTo>
                    <a:pt x="12" y="2"/>
                    <a:pt x="9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756"/>
            <p:cNvSpPr>
              <a:spLocks noChangeArrowheads="1"/>
            </p:cNvSpPr>
            <p:nvPr/>
          </p:nvSpPr>
          <p:spPr bwMode="auto">
            <a:xfrm>
              <a:off x="6238876" y="2924176"/>
              <a:ext cx="7938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757"/>
            <p:cNvSpPr>
              <a:spLocks noChangeArrowheads="1"/>
            </p:cNvSpPr>
            <p:nvPr/>
          </p:nvSpPr>
          <p:spPr bwMode="auto">
            <a:xfrm>
              <a:off x="6176963" y="2932113"/>
              <a:ext cx="7938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矩形 72"/>
          <p:cNvSpPr/>
          <p:nvPr/>
        </p:nvSpPr>
        <p:spPr>
          <a:xfrm>
            <a:off x="3887367" y="3382696"/>
            <a:ext cx="6989866" cy="2469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Lorem 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2000" dirty="0" err="1" smtClean="0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3887367" y="1893585"/>
            <a:ext cx="29220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Energy:120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87367" y="2729918"/>
            <a:ext cx="31534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</a:rPr>
              <a:t>Nutritive </a:t>
            </a:r>
            <a:r>
              <a:rPr lang="zh-CN" altLang="en-US" sz="3600" dirty="0" smtClean="0">
                <a:solidFill>
                  <a:schemeClr val="bg1"/>
                </a:solidFill>
              </a:rPr>
              <a:t>value</a:t>
            </a:r>
            <a:r>
              <a:rPr lang="en-US" altLang="zh-CN" sz="3600" dirty="0" smtClean="0">
                <a:solidFill>
                  <a:schemeClr val="bg1"/>
                </a:solidFill>
              </a:rPr>
              <a:t>: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243164" y="2870241"/>
            <a:ext cx="2455714" cy="327583"/>
            <a:chOff x="4987471" y="5867400"/>
            <a:chExt cx="2455714" cy="327583"/>
          </a:xfrm>
        </p:grpSpPr>
        <p:sp>
          <p:nvSpPr>
            <p:cNvPr id="4" name="五角星 3"/>
            <p:cNvSpPr/>
            <p:nvPr/>
          </p:nvSpPr>
          <p:spPr>
            <a:xfrm>
              <a:off x="4987471" y="5867400"/>
              <a:ext cx="387350" cy="319807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五角星 73"/>
            <p:cNvSpPr/>
            <p:nvPr/>
          </p:nvSpPr>
          <p:spPr>
            <a:xfrm>
              <a:off x="5507547" y="5867400"/>
              <a:ext cx="387350" cy="319807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五角星 74"/>
            <p:cNvSpPr/>
            <p:nvPr/>
          </p:nvSpPr>
          <p:spPr>
            <a:xfrm>
              <a:off x="6027623" y="5867400"/>
              <a:ext cx="387350" cy="319807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五角星 75"/>
            <p:cNvSpPr/>
            <p:nvPr/>
          </p:nvSpPr>
          <p:spPr>
            <a:xfrm>
              <a:off x="6541729" y="5871133"/>
              <a:ext cx="387350" cy="319807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五角星 76"/>
            <p:cNvSpPr/>
            <p:nvPr/>
          </p:nvSpPr>
          <p:spPr>
            <a:xfrm>
              <a:off x="7055835" y="5875176"/>
              <a:ext cx="387350" cy="319807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351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794329" y="-725714"/>
            <a:ext cx="1277257" cy="580571"/>
          </a:xfrm>
          <a:prstGeom prst="rect">
            <a:avLst/>
          </a:pr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71586" y="-725715"/>
            <a:ext cx="1277257" cy="580571"/>
          </a:xfrm>
          <a:prstGeom prst="rect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9815" y="-725715"/>
            <a:ext cx="1277257" cy="580571"/>
          </a:xfrm>
          <a:prstGeom prst="rect">
            <a:avLst/>
          </a:prstGeom>
          <a:solidFill>
            <a:srgbClr val="2D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48843" y="-725716"/>
            <a:ext cx="1277257" cy="580571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V="1">
            <a:off x="-2063" y="5600612"/>
            <a:ext cx="898492" cy="1264942"/>
          </a:xfrm>
          <a:custGeom>
            <a:avLst/>
            <a:gdLst>
              <a:gd name="connsiteX0" fmla="*/ 0 w 1224893"/>
              <a:gd name="connsiteY0" fmla="*/ 0 h 1724467"/>
              <a:gd name="connsiteX1" fmla="*/ 1005562 w 1224893"/>
              <a:gd name="connsiteY1" fmla="*/ 0 h 1724467"/>
              <a:gd name="connsiteX2" fmla="*/ 1041219 w 1224893"/>
              <a:gd name="connsiteY2" fmla="*/ 47684 h 1724467"/>
              <a:gd name="connsiteX3" fmla="*/ 1224893 w 1224893"/>
              <a:gd name="connsiteY3" fmla="*/ 648992 h 1724467"/>
              <a:gd name="connsiteX4" fmla="*/ 149418 w 1224893"/>
              <a:gd name="connsiteY4" fmla="*/ 1724467 h 1724467"/>
              <a:gd name="connsiteX5" fmla="*/ 39457 w 1224893"/>
              <a:gd name="connsiteY5" fmla="*/ 1718914 h 1724467"/>
              <a:gd name="connsiteX6" fmla="*/ 0 w 1224893"/>
              <a:gd name="connsiteY6" fmla="*/ 1712892 h 1724467"/>
              <a:gd name="connsiteX7" fmla="*/ 0 w 1224893"/>
              <a:gd name="connsiteY7" fmla="*/ 0 h 1724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4893" h="1724467">
                <a:moveTo>
                  <a:pt x="0" y="0"/>
                </a:moveTo>
                <a:lnTo>
                  <a:pt x="1005562" y="0"/>
                </a:lnTo>
                <a:lnTo>
                  <a:pt x="1041219" y="47684"/>
                </a:lnTo>
                <a:cubicBezTo>
                  <a:pt x="1157181" y="219331"/>
                  <a:pt x="1224893" y="426254"/>
                  <a:pt x="1224893" y="648992"/>
                </a:cubicBezTo>
                <a:cubicBezTo>
                  <a:pt x="1224893" y="1242960"/>
                  <a:pt x="743386" y="1724467"/>
                  <a:pt x="149418" y="1724467"/>
                </a:cubicBezTo>
                <a:cubicBezTo>
                  <a:pt x="112295" y="1724467"/>
                  <a:pt x="75611" y="1722586"/>
                  <a:pt x="39457" y="1718914"/>
                </a:cubicBezTo>
                <a:lnTo>
                  <a:pt x="0" y="1712892"/>
                </a:lnTo>
                <a:lnTo>
                  <a:pt x="0" y="0"/>
                </a:lnTo>
                <a:close/>
              </a:path>
            </a:pathLst>
          </a:cu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515648" y="341095"/>
            <a:ext cx="745722" cy="745722"/>
          </a:xfrm>
          <a:prstGeom prst="ellipse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182077" y="556420"/>
            <a:ext cx="6333571" cy="921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000" b="1" dirty="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  <a:sym typeface="+mn-lt"/>
              </a:rPr>
              <a:t>Cake</a:t>
            </a:r>
            <a:endParaRPr lang="en-US" altLang="zh-CN" sz="4000" b="1" dirty="0">
              <a:solidFill>
                <a:schemeClr val="bg1"/>
              </a:solidFill>
              <a:latin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8" name="任意多边形 67"/>
          <p:cNvSpPr/>
          <p:nvPr/>
        </p:nvSpPr>
        <p:spPr>
          <a:xfrm>
            <a:off x="-2064" y="262547"/>
            <a:ext cx="898493" cy="1490283"/>
          </a:xfrm>
          <a:custGeom>
            <a:avLst/>
            <a:gdLst>
              <a:gd name="connsiteX0" fmla="*/ 206071 w 898493"/>
              <a:gd name="connsiteY0" fmla="*/ 0 h 1490283"/>
              <a:gd name="connsiteX1" fmla="*/ 553970 w 898493"/>
              <a:gd name="connsiteY1" fmla="*/ 308568 h 1490283"/>
              <a:gd name="connsiteX2" fmla="*/ 550147 w 898493"/>
              <a:gd name="connsiteY2" fmla="*/ 372995 h 1490283"/>
              <a:gd name="connsiteX3" fmla="*/ 862051 w 898493"/>
              <a:gd name="connsiteY3" fmla="*/ 652020 h 1490283"/>
              <a:gd name="connsiteX4" fmla="*/ 863158 w 898493"/>
              <a:gd name="connsiteY4" fmla="*/ 672615 h 1490283"/>
              <a:gd name="connsiteX5" fmla="*/ 870955 w 898493"/>
              <a:gd name="connsiteY5" fmla="*/ 687020 h 1490283"/>
              <a:gd name="connsiteX6" fmla="*/ 898493 w 898493"/>
              <a:gd name="connsiteY6" fmla="*/ 808720 h 1490283"/>
              <a:gd name="connsiteX7" fmla="*/ 585001 w 898493"/>
              <a:gd name="connsiteY7" fmla="*/ 1117288 h 1490283"/>
              <a:gd name="connsiteX8" fmla="*/ 588824 w 898493"/>
              <a:gd name="connsiteY8" fmla="*/ 1181715 h 1490283"/>
              <a:gd name="connsiteX9" fmla="*/ 240924 w 898493"/>
              <a:gd name="connsiteY9" fmla="*/ 1490283 h 1490283"/>
              <a:gd name="connsiteX10" fmla="*/ 16737 w 898493"/>
              <a:gd name="connsiteY10" fmla="*/ 1418757 h 1490283"/>
              <a:gd name="connsiteX11" fmla="*/ 0 w 898493"/>
              <a:gd name="connsiteY11" fmla="*/ 1403347 h 1490283"/>
              <a:gd name="connsiteX12" fmla="*/ 0 w 898493"/>
              <a:gd name="connsiteY12" fmla="*/ 60969 h 1490283"/>
              <a:gd name="connsiteX13" fmla="*/ 47891 w 898493"/>
              <a:gd name="connsiteY13" fmla="*/ 33061 h 1490283"/>
              <a:gd name="connsiteX14" fmla="*/ 206071 w 898493"/>
              <a:gd name="connsiteY14" fmla="*/ 0 h 1490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98493" h="1490283">
                <a:moveTo>
                  <a:pt x="206071" y="0"/>
                </a:moveTo>
                <a:cubicBezTo>
                  <a:pt x="397224" y="0"/>
                  <a:pt x="553970" y="139025"/>
                  <a:pt x="553970" y="308568"/>
                </a:cubicBezTo>
                <a:cubicBezTo>
                  <a:pt x="553970" y="332304"/>
                  <a:pt x="553970" y="352650"/>
                  <a:pt x="550147" y="372995"/>
                </a:cubicBezTo>
                <a:cubicBezTo>
                  <a:pt x="715018" y="388889"/>
                  <a:pt x="846286" y="506113"/>
                  <a:pt x="862051" y="652020"/>
                </a:cubicBezTo>
                <a:lnTo>
                  <a:pt x="863158" y="672615"/>
                </a:lnTo>
                <a:lnTo>
                  <a:pt x="870955" y="687020"/>
                </a:lnTo>
                <a:cubicBezTo>
                  <a:pt x="888697" y="724373"/>
                  <a:pt x="898493" y="765487"/>
                  <a:pt x="898493" y="808720"/>
                </a:cubicBezTo>
                <a:cubicBezTo>
                  <a:pt x="898493" y="968091"/>
                  <a:pt x="760862" y="1100334"/>
                  <a:pt x="585001" y="1117288"/>
                </a:cubicBezTo>
                <a:cubicBezTo>
                  <a:pt x="588824" y="1137634"/>
                  <a:pt x="588824" y="1157979"/>
                  <a:pt x="588824" y="1181715"/>
                </a:cubicBezTo>
                <a:cubicBezTo>
                  <a:pt x="588824" y="1351258"/>
                  <a:pt x="432078" y="1490283"/>
                  <a:pt x="240924" y="1490283"/>
                </a:cubicBezTo>
                <a:cubicBezTo>
                  <a:pt x="154905" y="1490283"/>
                  <a:pt x="77488" y="1463580"/>
                  <a:pt x="16737" y="1418757"/>
                </a:cubicBezTo>
                <a:lnTo>
                  <a:pt x="0" y="1403347"/>
                </a:lnTo>
                <a:lnTo>
                  <a:pt x="0" y="60969"/>
                </a:lnTo>
                <a:lnTo>
                  <a:pt x="47891" y="33061"/>
                </a:lnTo>
                <a:cubicBezTo>
                  <a:pt x="95201" y="11868"/>
                  <a:pt x="148725" y="0"/>
                  <a:pt x="206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11392249" y="1506860"/>
            <a:ext cx="799751" cy="1476362"/>
          </a:xfrm>
          <a:custGeom>
            <a:avLst/>
            <a:gdLst>
              <a:gd name="connsiteX0" fmla="*/ 738181 w 799751"/>
              <a:gd name="connsiteY0" fmla="*/ 0 h 1476362"/>
              <a:gd name="connsiteX1" fmla="*/ 799751 w 799751"/>
              <a:gd name="connsiteY1" fmla="*/ 3109 h 1476362"/>
              <a:gd name="connsiteX2" fmla="*/ 799751 w 799751"/>
              <a:gd name="connsiteY2" fmla="*/ 1473253 h 1476362"/>
              <a:gd name="connsiteX3" fmla="*/ 738181 w 799751"/>
              <a:gd name="connsiteY3" fmla="*/ 1476362 h 1476362"/>
              <a:gd name="connsiteX4" fmla="*/ 0 w 799751"/>
              <a:gd name="connsiteY4" fmla="*/ 738181 h 1476362"/>
              <a:gd name="connsiteX5" fmla="*/ 738181 w 799751"/>
              <a:gd name="connsiteY5" fmla="*/ 0 h 147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9751" h="1476362">
                <a:moveTo>
                  <a:pt x="738181" y="0"/>
                </a:moveTo>
                <a:lnTo>
                  <a:pt x="799751" y="3109"/>
                </a:lnTo>
                <a:lnTo>
                  <a:pt x="799751" y="1473253"/>
                </a:lnTo>
                <a:lnTo>
                  <a:pt x="738181" y="1476362"/>
                </a:lnTo>
                <a:cubicBezTo>
                  <a:pt x="330495" y="1476362"/>
                  <a:pt x="0" y="1145867"/>
                  <a:pt x="0" y="738181"/>
                </a:cubicBezTo>
                <a:cubicBezTo>
                  <a:pt x="0" y="330495"/>
                  <a:pt x="330495" y="0"/>
                  <a:pt x="738181" y="0"/>
                </a:cubicBezTo>
                <a:close/>
              </a:path>
            </a:pathLst>
          </a:cu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>
            <a:off x="8870687" y="5497379"/>
            <a:ext cx="3321313" cy="1379656"/>
          </a:xfrm>
          <a:custGeom>
            <a:avLst/>
            <a:gdLst>
              <a:gd name="connsiteX0" fmla="*/ 2052782 w 3321313"/>
              <a:gd name="connsiteY0" fmla="*/ 0 h 1379656"/>
              <a:gd name="connsiteX1" fmla="*/ 2696930 w 3321313"/>
              <a:gd name="connsiteY1" fmla="*/ 571325 h 1379656"/>
              <a:gd name="connsiteX2" fmla="*/ 2689852 w 3321313"/>
              <a:gd name="connsiteY2" fmla="*/ 690613 h 1379656"/>
              <a:gd name="connsiteX3" fmla="*/ 3267352 w 3321313"/>
              <a:gd name="connsiteY3" fmla="*/ 1207239 h 1379656"/>
              <a:gd name="connsiteX4" fmla="*/ 3269403 w 3321313"/>
              <a:gd name="connsiteY4" fmla="*/ 1245370 h 1379656"/>
              <a:gd name="connsiteX5" fmla="*/ 3283838 w 3321313"/>
              <a:gd name="connsiteY5" fmla="*/ 1272042 h 1379656"/>
              <a:gd name="connsiteX6" fmla="*/ 3321313 w 3321313"/>
              <a:gd name="connsiteY6" fmla="*/ 1379656 h 1379656"/>
              <a:gd name="connsiteX7" fmla="*/ 13514 w 3321313"/>
              <a:gd name="connsiteY7" fmla="*/ 1379656 h 1379656"/>
              <a:gd name="connsiteX8" fmla="*/ 13176 w 3321313"/>
              <a:gd name="connsiteY8" fmla="*/ 1378687 h 1379656"/>
              <a:gd name="connsiteX9" fmla="*/ 0 w 3321313"/>
              <a:gd name="connsiteY9" fmla="*/ 1261938 h 1379656"/>
              <a:gd name="connsiteX10" fmla="*/ 573363 w 3321313"/>
              <a:gd name="connsiteY10" fmla="*/ 690613 h 1379656"/>
              <a:gd name="connsiteX11" fmla="*/ 1217512 w 3321313"/>
              <a:gd name="connsiteY11" fmla="*/ 156958 h 1379656"/>
              <a:gd name="connsiteX12" fmla="*/ 1536047 w 3321313"/>
              <a:gd name="connsiteY12" fmla="*/ 226019 h 1379656"/>
              <a:gd name="connsiteX13" fmla="*/ 2052782 w 3321313"/>
              <a:gd name="connsiteY13" fmla="*/ 0 h 137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21313" h="1379656">
                <a:moveTo>
                  <a:pt x="2052782" y="0"/>
                </a:moveTo>
                <a:cubicBezTo>
                  <a:pt x="2406710" y="0"/>
                  <a:pt x="2696930" y="257410"/>
                  <a:pt x="2696930" y="571325"/>
                </a:cubicBezTo>
                <a:cubicBezTo>
                  <a:pt x="2696930" y="615273"/>
                  <a:pt x="2696930" y="652943"/>
                  <a:pt x="2689852" y="690613"/>
                </a:cubicBezTo>
                <a:cubicBezTo>
                  <a:pt x="2995115" y="720042"/>
                  <a:pt x="3238164" y="937085"/>
                  <a:pt x="3267352" y="1207239"/>
                </a:cubicBezTo>
                <a:lnTo>
                  <a:pt x="3269403" y="1245370"/>
                </a:lnTo>
                <a:lnTo>
                  <a:pt x="3283838" y="1272042"/>
                </a:lnTo>
                <a:lnTo>
                  <a:pt x="3321313" y="1379656"/>
                </a:lnTo>
                <a:lnTo>
                  <a:pt x="13514" y="1379656"/>
                </a:lnTo>
                <a:lnTo>
                  <a:pt x="13176" y="1378687"/>
                </a:lnTo>
                <a:cubicBezTo>
                  <a:pt x="4535" y="1341005"/>
                  <a:pt x="0" y="1301962"/>
                  <a:pt x="0" y="1261938"/>
                </a:cubicBezTo>
                <a:cubicBezTo>
                  <a:pt x="0" y="966858"/>
                  <a:pt x="254828" y="728283"/>
                  <a:pt x="573363" y="690613"/>
                </a:cubicBezTo>
                <a:cubicBezTo>
                  <a:pt x="594599" y="395533"/>
                  <a:pt x="877741" y="156958"/>
                  <a:pt x="1217512" y="156958"/>
                </a:cubicBezTo>
                <a:cubicBezTo>
                  <a:pt x="1337847" y="156958"/>
                  <a:pt x="1444026" y="182071"/>
                  <a:pt x="1536047" y="226019"/>
                </a:cubicBezTo>
                <a:cubicBezTo>
                  <a:pt x="1656382" y="87896"/>
                  <a:pt x="1840425" y="0"/>
                  <a:pt x="2052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887367" y="3382696"/>
            <a:ext cx="6989866" cy="2469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Lorem 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2000" dirty="0" err="1" smtClean="0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3887367" y="1893585"/>
            <a:ext cx="29220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Energy:100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87367" y="2729918"/>
            <a:ext cx="31534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</a:rPr>
              <a:t>Nutritive </a:t>
            </a:r>
            <a:r>
              <a:rPr lang="zh-CN" altLang="en-US" sz="3600" dirty="0" smtClean="0">
                <a:solidFill>
                  <a:schemeClr val="bg1"/>
                </a:solidFill>
              </a:rPr>
              <a:t>value</a:t>
            </a:r>
            <a:r>
              <a:rPr lang="en-US" altLang="zh-CN" sz="3600" dirty="0" smtClean="0">
                <a:solidFill>
                  <a:schemeClr val="bg1"/>
                </a:solidFill>
              </a:rPr>
              <a:t>: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243164" y="2870241"/>
            <a:ext cx="1941608" cy="323540"/>
            <a:chOff x="4987471" y="5867400"/>
            <a:chExt cx="1941608" cy="323540"/>
          </a:xfrm>
        </p:grpSpPr>
        <p:sp>
          <p:nvSpPr>
            <p:cNvPr id="4" name="五角星 3"/>
            <p:cNvSpPr/>
            <p:nvPr/>
          </p:nvSpPr>
          <p:spPr>
            <a:xfrm>
              <a:off x="4987471" y="5867400"/>
              <a:ext cx="387350" cy="319807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五角星 73"/>
            <p:cNvSpPr/>
            <p:nvPr/>
          </p:nvSpPr>
          <p:spPr>
            <a:xfrm>
              <a:off x="5507547" y="5867400"/>
              <a:ext cx="387350" cy="319807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五角星 74"/>
            <p:cNvSpPr/>
            <p:nvPr/>
          </p:nvSpPr>
          <p:spPr>
            <a:xfrm>
              <a:off x="6027623" y="5867400"/>
              <a:ext cx="387350" cy="319807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五角星 75"/>
            <p:cNvSpPr/>
            <p:nvPr/>
          </p:nvSpPr>
          <p:spPr>
            <a:xfrm>
              <a:off x="6541729" y="5871133"/>
              <a:ext cx="387350" cy="319807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06447" y="3052927"/>
            <a:ext cx="2097166" cy="2117659"/>
            <a:chOff x="5772150" y="1330326"/>
            <a:chExt cx="715963" cy="636588"/>
          </a:xfrm>
        </p:grpSpPr>
        <p:sp>
          <p:nvSpPr>
            <p:cNvPr id="79" name="Freeform 393"/>
            <p:cNvSpPr>
              <a:spLocks/>
            </p:cNvSpPr>
            <p:nvPr/>
          </p:nvSpPr>
          <p:spPr bwMode="auto">
            <a:xfrm>
              <a:off x="5792788" y="1344614"/>
              <a:ext cx="687388" cy="365125"/>
            </a:xfrm>
            <a:custGeom>
              <a:avLst/>
              <a:gdLst>
                <a:gd name="T0" fmla="*/ 0 w 365"/>
                <a:gd name="T1" fmla="*/ 194 h 194"/>
                <a:gd name="T2" fmla="*/ 365 w 365"/>
                <a:gd name="T3" fmla="*/ 194 h 194"/>
                <a:gd name="T4" fmla="*/ 365 w 365"/>
                <a:gd name="T5" fmla="*/ 75 h 194"/>
                <a:gd name="T6" fmla="*/ 347 w 365"/>
                <a:gd name="T7" fmla="*/ 53 h 194"/>
                <a:gd name="T8" fmla="*/ 365 w 365"/>
                <a:gd name="T9" fmla="*/ 31 h 194"/>
                <a:gd name="T10" fmla="*/ 365 w 365"/>
                <a:gd name="T11" fmla="*/ 0 h 194"/>
                <a:gd name="T12" fmla="*/ 0 w 365"/>
                <a:gd name="T13" fmla="*/ 0 h 194"/>
                <a:gd name="T14" fmla="*/ 0 w 365"/>
                <a:gd name="T1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5" h="194">
                  <a:moveTo>
                    <a:pt x="0" y="194"/>
                  </a:moveTo>
                  <a:cubicBezTo>
                    <a:pt x="365" y="194"/>
                    <a:pt x="365" y="194"/>
                    <a:pt x="365" y="194"/>
                  </a:cubicBezTo>
                  <a:cubicBezTo>
                    <a:pt x="365" y="75"/>
                    <a:pt x="365" y="75"/>
                    <a:pt x="365" y="75"/>
                  </a:cubicBezTo>
                  <a:cubicBezTo>
                    <a:pt x="355" y="73"/>
                    <a:pt x="347" y="64"/>
                    <a:pt x="347" y="53"/>
                  </a:cubicBezTo>
                  <a:cubicBezTo>
                    <a:pt x="347" y="42"/>
                    <a:pt x="355" y="33"/>
                    <a:pt x="365" y="31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94"/>
            <p:cNvSpPr>
              <a:spLocks/>
            </p:cNvSpPr>
            <p:nvPr/>
          </p:nvSpPr>
          <p:spPr bwMode="auto">
            <a:xfrm>
              <a:off x="5772150" y="1344614"/>
              <a:ext cx="708025" cy="590550"/>
            </a:xfrm>
            <a:custGeom>
              <a:avLst/>
              <a:gdLst>
                <a:gd name="T0" fmla="*/ 11 w 376"/>
                <a:gd name="T1" fmla="*/ 194 h 313"/>
                <a:gd name="T2" fmla="*/ 47 w 376"/>
                <a:gd name="T3" fmla="*/ 313 h 313"/>
                <a:gd name="T4" fmla="*/ 53 w 376"/>
                <a:gd name="T5" fmla="*/ 97 h 313"/>
                <a:gd name="T6" fmla="*/ 376 w 376"/>
                <a:gd name="T7" fmla="*/ 0 h 313"/>
                <a:gd name="T8" fmla="*/ 11 w 376"/>
                <a:gd name="T9" fmla="*/ 0 h 313"/>
                <a:gd name="T10" fmla="*/ 11 w 376"/>
                <a:gd name="T11" fmla="*/ 194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6" h="313">
                  <a:moveTo>
                    <a:pt x="11" y="194"/>
                  </a:moveTo>
                  <a:cubicBezTo>
                    <a:pt x="20" y="216"/>
                    <a:pt x="31" y="266"/>
                    <a:pt x="47" y="313"/>
                  </a:cubicBezTo>
                  <a:cubicBezTo>
                    <a:pt x="40" y="262"/>
                    <a:pt x="43" y="99"/>
                    <a:pt x="53" y="97"/>
                  </a:cubicBezTo>
                  <a:cubicBezTo>
                    <a:pt x="376" y="0"/>
                    <a:pt x="376" y="0"/>
                    <a:pt x="37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68"/>
                    <a:pt x="0" y="128"/>
                    <a:pt x="11" y="194"/>
                  </a:cubicBezTo>
                  <a:close/>
                </a:path>
              </a:pathLst>
            </a:custGeom>
            <a:solidFill>
              <a:srgbClr val="DDA6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95"/>
            <p:cNvSpPr>
              <a:spLocks/>
            </p:cNvSpPr>
            <p:nvPr/>
          </p:nvSpPr>
          <p:spPr bwMode="auto">
            <a:xfrm>
              <a:off x="5792788" y="1330326"/>
              <a:ext cx="687388" cy="209550"/>
            </a:xfrm>
            <a:custGeom>
              <a:avLst/>
              <a:gdLst>
                <a:gd name="T0" fmla="*/ 0 w 365"/>
                <a:gd name="T1" fmla="*/ 8 h 112"/>
                <a:gd name="T2" fmla="*/ 41 w 365"/>
                <a:gd name="T3" fmla="*/ 108 h 112"/>
                <a:gd name="T4" fmla="*/ 365 w 365"/>
                <a:gd name="T5" fmla="*/ 8 h 112"/>
                <a:gd name="T6" fmla="*/ 0 w 365"/>
                <a:gd name="T7" fmla="*/ 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" h="112">
                  <a:moveTo>
                    <a:pt x="0" y="8"/>
                  </a:moveTo>
                  <a:cubicBezTo>
                    <a:pt x="8" y="56"/>
                    <a:pt x="32" y="112"/>
                    <a:pt x="41" y="108"/>
                  </a:cubicBezTo>
                  <a:cubicBezTo>
                    <a:pt x="63" y="99"/>
                    <a:pt x="365" y="8"/>
                    <a:pt x="365" y="8"/>
                  </a:cubicBezTo>
                  <a:cubicBezTo>
                    <a:pt x="223" y="0"/>
                    <a:pt x="109" y="2"/>
                    <a:pt x="0" y="8"/>
                  </a:cubicBezTo>
                  <a:close/>
                </a:path>
              </a:pathLst>
            </a:custGeom>
            <a:solidFill>
              <a:srgbClr val="F7C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96"/>
            <p:cNvSpPr>
              <a:spLocks/>
            </p:cNvSpPr>
            <p:nvPr/>
          </p:nvSpPr>
          <p:spPr bwMode="auto">
            <a:xfrm>
              <a:off x="5851525" y="1350964"/>
              <a:ext cx="636588" cy="615950"/>
            </a:xfrm>
            <a:custGeom>
              <a:avLst/>
              <a:gdLst>
                <a:gd name="T0" fmla="*/ 316 w 338"/>
                <a:gd name="T1" fmla="*/ 53 h 327"/>
                <a:gd name="T2" fmla="*/ 334 w 338"/>
                <a:gd name="T3" fmla="*/ 31 h 327"/>
                <a:gd name="T4" fmla="*/ 334 w 338"/>
                <a:gd name="T5" fmla="*/ 0 h 327"/>
                <a:gd name="T6" fmla="*/ 10 w 338"/>
                <a:gd name="T7" fmla="*/ 97 h 327"/>
                <a:gd name="T8" fmla="*/ 1 w 338"/>
                <a:gd name="T9" fmla="*/ 194 h 327"/>
                <a:gd name="T10" fmla="*/ 10 w 338"/>
                <a:gd name="T11" fmla="*/ 327 h 327"/>
                <a:gd name="T12" fmla="*/ 334 w 338"/>
                <a:gd name="T13" fmla="*/ 194 h 327"/>
                <a:gd name="T14" fmla="*/ 334 w 338"/>
                <a:gd name="T15" fmla="*/ 75 h 327"/>
                <a:gd name="T16" fmla="*/ 316 w 338"/>
                <a:gd name="T17" fmla="*/ 5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8" h="327">
                  <a:moveTo>
                    <a:pt x="316" y="53"/>
                  </a:moveTo>
                  <a:cubicBezTo>
                    <a:pt x="316" y="42"/>
                    <a:pt x="323" y="33"/>
                    <a:pt x="334" y="31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2" y="143"/>
                    <a:pt x="1" y="194"/>
                  </a:cubicBezTo>
                  <a:cubicBezTo>
                    <a:pt x="0" y="257"/>
                    <a:pt x="3" y="327"/>
                    <a:pt x="10" y="327"/>
                  </a:cubicBezTo>
                  <a:cubicBezTo>
                    <a:pt x="334" y="194"/>
                    <a:pt x="334" y="194"/>
                    <a:pt x="334" y="194"/>
                  </a:cubicBezTo>
                  <a:cubicBezTo>
                    <a:pt x="338" y="149"/>
                    <a:pt x="336" y="101"/>
                    <a:pt x="334" y="75"/>
                  </a:cubicBezTo>
                  <a:cubicBezTo>
                    <a:pt x="323" y="73"/>
                    <a:pt x="316" y="64"/>
                    <a:pt x="316" y="53"/>
                  </a:cubicBezTo>
                  <a:close/>
                </a:path>
              </a:pathLst>
            </a:custGeom>
            <a:solidFill>
              <a:srgbClr val="E1B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397"/>
            <p:cNvSpPr>
              <a:spLocks noChangeArrowheads="1"/>
            </p:cNvSpPr>
            <p:nvPr/>
          </p:nvSpPr>
          <p:spPr bwMode="auto">
            <a:xfrm>
              <a:off x="6354763" y="1517651"/>
              <a:ext cx="84138" cy="87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398"/>
            <p:cNvSpPr>
              <a:spLocks noChangeArrowheads="1"/>
            </p:cNvSpPr>
            <p:nvPr/>
          </p:nvSpPr>
          <p:spPr bwMode="auto">
            <a:xfrm>
              <a:off x="6180138" y="1476376"/>
              <a:ext cx="85725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399"/>
            <p:cNvSpPr>
              <a:spLocks noChangeArrowheads="1"/>
            </p:cNvSpPr>
            <p:nvPr/>
          </p:nvSpPr>
          <p:spPr bwMode="auto">
            <a:xfrm>
              <a:off x="6237288" y="1630364"/>
              <a:ext cx="57150" cy="571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400"/>
            <p:cNvSpPr>
              <a:spLocks noChangeArrowheads="1"/>
            </p:cNvSpPr>
            <p:nvPr/>
          </p:nvSpPr>
          <p:spPr bwMode="auto">
            <a:xfrm>
              <a:off x="6346825" y="1658939"/>
              <a:ext cx="85725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401"/>
            <p:cNvSpPr>
              <a:spLocks noChangeArrowheads="1"/>
            </p:cNvSpPr>
            <p:nvPr/>
          </p:nvSpPr>
          <p:spPr bwMode="auto">
            <a:xfrm>
              <a:off x="6007100" y="1547814"/>
              <a:ext cx="85725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402"/>
            <p:cNvSpPr>
              <a:spLocks noChangeArrowheads="1"/>
            </p:cNvSpPr>
            <p:nvPr/>
          </p:nvSpPr>
          <p:spPr bwMode="auto">
            <a:xfrm>
              <a:off x="6103938" y="1687514"/>
              <a:ext cx="84138" cy="85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403"/>
            <p:cNvSpPr>
              <a:spLocks noChangeArrowheads="1"/>
            </p:cNvSpPr>
            <p:nvPr/>
          </p:nvSpPr>
          <p:spPr bwMode="auto">
            <a:xfrm>
              <a:off x="5964238" y="1795464"/>
              <a:ext cx="85725" cy="84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404"/>
            <p:cNvSpPr>
              <a:spLocks noChangeArrowheads="1"/>
            </p:cNvSpPr>
            <p:nvPr/>
          </p:nvSpPr>
          <p:spPr bwMode="auto">
            <a:xfrm>
              <a:off x="5935663" y="1657351"/>
              <a:ext cx="58738" cy="603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405"/>
            <p:cNvSpPr>
              <a:spLocks noChangeArrowheads="1"/>
            </p:cNvSpPr>
            <p:nvPr/>
          </p:nvSpPr>
          <p:spPr bwMode="auto">
            <a:xfrm>
              <a:off x="6354763" y="1514476"/>
              <a:ext cx="84138" cy="84138"/>
            </a:xfrm>
            <a:prstGeom prst="ellipse">
              <a:avLst/>
            </a:prstGeom>
            <a:solidFill>
              <a:srgbClr val="D3A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406"/>
            <p:cNvSpPr>
              <a:spLocks noChangeArrowheads="1"/>
            </p:cNvSpPr>
            <p:nvPr/>
          </p:nvSpPr>
          <p:spPr bwMode="auto">
            <a:xfrm>
              <a:off x="6180138" y="1471614"/>
              <a:ext cx="85725" cy="84138"/>
            </a:xfrm>
            <a:prstGeom prst="ellipse">
              <a:avLst/>
            </a:prstGeom>
            <a:solidFill>
              <a:srgbClr val="D3A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407"/>
            <p:cNvSpPr>
              <a:spLocks noChangeArrowheads="1"/>
            </p:cNvSpPr>
            <p:nvPr/>
          </p:nvSpPr>
          <p:spPr bwMode="auto">
            <a:xfrm>
              <a:off x="6237288" y="1625601"/>
              <a:ext cx="57150" cy="57150"/>
            </a:xfrm>
            <a:prstGeom prst="ellipse">
              <a:avLst/>
            </a:prstGeom>
            <a:solidFill>
              <a:srgbClr val="D3A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408"/>
            <p:cNvSpPr>
              <a:spLocks noChangeArrowheads="1"/>
            </p:cNvSpPr>
            <p:nvPr/>
          </p:nvSpPr>
          <p:spPr bwMode="auto">
            <a:xfrm>
              <a:off x="6346825" y="1654176"/>
              <a:ext cx="85725" cy="84138"/>
            </a:xfrm>
            <a:prstGeom prst="ellipse">
              <a:avLst/>
            </a:prstGeom>
            <a:solidFill>
              <a:srgbClr val="D3A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409"/>
            <p:cNvSpPr>
              <a:spLocks noChangeArrowheads="1"/>
            </p:cNvSpPr>
            <p:nvPr/>
          </p:nvSpPr>
          <p:spPr bwMode="auto">
            <a:xfrm>
              <a:off x="6007100" y="1544639"/>
              <a:ext cx="85725" cy="84138"/>
            </a:xfrm>
            <a:prstGeom prst="ellipse">
              <a:avLst/>
            </a:prstGeom>
            <a:solidFill>
              <a:srgbClr val="D3A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410"/>
            <p:cNvSpPr>
              <a:spLocks noChangeArrowheads="1"/>
            </p:cNvSpPr>
            <p:nvPr/>
          </p:nvSpPr>
          <p:spPr bwMode="auto">
            <a:xfrm>
              <a:off x="6103938" y="1682751"/>
              <a:ext cx="84138" cy="84138"/>
            </a:xfrm>
            <a:prstGeom prst="ellipse">
              <a:avLst/>
            </a:prstGeom>
            <a:solidFill>
              <a:srgbClr val="D3A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411"/>
            <p:cNvSpPr>
              <a:spLocks noChangeArrowheads="1"/>
            </p:cNvSpPr>
            <p:nvPr/>
          </p:nvSpPr>
          <p:spPr bwMode="auto">
            <a:xfrm>
              <a:off x="5964238" y="1789114"/>
              <a:ext cx="85725" cy="85725"/>
            </a:xfrm>
            <a:prstGeom prst="ellipse">
              <a:avLst/>
            </a:prstGeom>
            <a:solidFill>
              <a:srgbClr val="D3A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412"/>
            <p:cNvSpPr>
              <a:spLocks noChangeArrowheads="1"/>
            </p:cNvSpPr>
            <p:nvPr/>
          </p:nvSpPr>
          <p:spPr bwMode="auto">
            <a:xfrm>
              <a:off x="5935663" y="1652589"/>
              <a:ext cx="58738" cy="60325"/>
            </a:xfrm>
            <a:prstGeom prst="ellipse">
              <a:avLst/>
            </a:prstGeom>
            <a:solidFill>
              <a:srgbClr val="D3A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2297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794329" y="-725714"/>
            <a:ext cx="1277257" cy="580571"/>
          </a:xfrm>
          <a:prstGeom prst="rect">
            <a:avLst/>
          </a:pr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71586" y="-725715"/>
            <a:ext cx="1277257" cy="580571"/>
          </a:xfrm>
          <a:prstGeom prst="rect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9815" y="-725715"/>
            <a:ext cx="1277257" cy="580571"/>
          </a:xfrm>
          <a:prstGeom prst="rect">
            <a:avLst/>
          </a:prstGeom>
          <a:solidFill>
            <a:srgbClr val="2D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48843" y="-725716"/>
            <a:ext cx="1277257" cy="580571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V="1">
            <a:off x="-2063" y="5600612"/>
            <a:ext cx="898492" cy="1264942"/>
          </a:xfrm>
          <a:custGeom>
            <a:avLst/>
            <a:gdLst>
              <a:gd name="connsiteX0" fmla="*/ 0 w 1224893"/>
              <a:gd name="connsiteY0" fmla="*/ 0 h 1724467"/>
              <a:gd name="connsiteX1" fmla="*/ 1005562 w 1224893"/>
              <a:gd name="connsiteY1" fmla="*/ 0 h 1724467"/>
              <a:gd name="connsiteX2" fmla="*/ 1041219 w 1224893"/>
              <a:gd name="connsiteY2" fmla="*/ 47684 h 1724467"/>
              <a:gd name="connsiteX3" fmla="*/ 1224893 w 1224893"/>
              <a:gd name="connsiteY3" fmla="*/ 648992 h 1724467"/>
              <a:gd name="connsiteX4" fmla="*/ 149418 w 1224893"/>
              <a:gd name="connsiteY4" fmla="*/ 1724467 h 1724467"/>
              <a:gd name="connsiteX5" fmla="*/ 39457 w 1224893"/>
              <a:gd name="connsiteY5" fmla="*/ 1718914 h 1724467"/>
              <a:gd name="connsiteX6" fmla="*/ 0 w 1224893"/>
              <a:gd name="connsiteY6" fmla="*/ 1712892 h 1724467"/>
              <a:gd name="connsiteX7" fmla="*/ 0 w 1224893"/>
              <a:gd name="connsiteY7" fmla="*/ 0 h 1724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4893" h="1724467">
                <a:moveTo>
                  <a:pt x="0" y="0"/>
                </a:moveTo>
                <a:lnTo>
                  <a:pt x="1005562" y="0"/>
                </a:lnTo>
                <a:lnTo>
                  <a:pt x="1041219" y="47684"/>
                </a:lnTo>
                <a:cubicBezTo>
                  <a:pt x="1157181" y="219331"/>
                  <a:pt x="1224893" y="426254"/>
                  <a:pt x="1224893" y="648992"/>
                </a:cubicBezTo>
                <a:cubicBezTo>
                  <a:pt x="1224893" y="1242960"/>
                  <a:pt x="743386" y="1724467"/>
                  <a:pt x="149418" y="1724467"/>
                </a:cubicBezTo>
                <a:cubicBezTo>
                  <a:pt x="112295" y="1724467"/>
                  <a:pt x="75611" y="1722586"/>
                  <a:pt x="39457" y="1718914"/>
                </a:cubicBezTo>
                <a:lnTo>
                  <a:pt x="0" y="1712892"/>
                </a:lnTo>
                <a:lnTo>
                  <a:pt x="0" y="0"/>
                </a:lnTo>
                <a:close/>
              </a:path>
            </a:pathLst>
          </a:cu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515648" y="341095"/>
            <a:ext cx="745722" cy="745722"/>
          </a:xfrm>
          <a:prstGeom prst="ellipse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182077" y="556420"/>
            <a:ext cx="6333571" cy="921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000" b="1" dirty="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  <a:sym typeface="+mn-lt"/>
              </a:rPr>
              <a:t>Cola</a:t>
            </a:r>
            <a:endParaRPr lang="en-US" altLang="zh-CN" sz="4000" b="1" dirty="0">
              <a:solidFill>
                <a:schemeClr val="bg1"/>
              </a:solidFill>
              <a:latin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8" name="任意多边形 67"/>
          <p:cNvSpPr/>
          <p:nvPr/>
        </p:nvSpPr>
        <p:spPr>
          <a:xfrm>
            <a:off x="-2064" y="262547"/>
            <a:ext cx="898493" cy="1490283"/>
          </a:xfrm>
          <a:custGeom>
            <a:avLst/>
            <a:gdLst>
              <a:gd name="connsiteX0" fmla="*/ 206071 w 898493"/>
              <a:gd name="connsiteY0" fmla="*/ 0 h 1490283"/>
              <a:gd name="connsiteX1" fmla="*/ 553970 w 898493"/>
              <a:gd name="connsiteY1" fmla="*/ 308568 h 1490283"/>
              <a:gd name="connsiteX2" fmla="*/ 550147 w 898493"/>
              <a:gd name="connsiteY2" fmla="*/ 372995 h 1490283"/>
              <a:gd name="connsiteX3" fmla="*/ 862051 w 898493"/>
              <a:gd name="connsiteY3" fmla="*/ 652020 h 1490283"/>
              <a:gd name="connsiteX4" fmla="*/ 863158 w 898493"/>
              <a:gd name="connsiteY4" fmla="*/ 672615 h 1490283"/>
              <a:gd name="connsiteX5" fmla="*/ 870955 w 898493"/>
              <a:gd name="connsiteY5" fmla="*/ 687020 h 1490283"/>
              <a:gd name="connsiteX6" fmla="*/ 898493 w 898493"/>
              <a:gd name="connsiteY6" fmla="*/ 808720 h 1490283"/>
              <a:gd name="connsiteX7" fmla="*/ 585001 w 898493"/>
              <a:gd name="connsiteY7" fmla="*/ 1117288 h 1490283"/>
              <a:gd name="connsiteX8" fmla="*/ 588824 w 898493"/>
              <a:gd name="connsiteY8" fmla="*/ 1181715 h 1490283"/>
              <a:gd name="connsiteX9" fmla="*/ 240924 w 898493"/>
              <a:gd name="connsiteY9" fmla="*/ 1490283 h 1490283"/>
              <a:gd name="connsiteX10" fmla="*/ 16737 w 898493"/>
              <a:gd name="connsiteY10" fmla="*/ 1418757 h 1490283"/>
              <a:gd name="connsiteX11" fmla="*/ 0 w 898493"/>
              <a:gd name="connsiteY11" fmla="*/ 1403347 h 1490283"/>
              <a:gd name="connsiteX12" fmla="*/ 0 w 898493"/>
              <a:gd name="connsiteY12" fmla="*/ 60969 h 1490283"/>
              <a:gd name="connsiteX13" fmla="*/ 47891 w 898493"/>
              <a:gd name="connsiteY13" fmla="*/ 33061 h 1490283"/>
              <a:gd name="connsiteX14" fmla="*/ 206071 w 898493"/>
              <a:gd name="connsiteY14" fmla="*/ 0 h 1490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98493" h="1490283">
                <a:moveTo>
                  <a:pt x="206071" y="0"/>
                </a:moveTo>
                <a:cubicBezTo>
                  <a:pt x="397224" y="0"/>
                  <a:pt x="553970" y="139025"/>
                  <a:pt x="553970" y="308568"/>
                </a:cubicBezTo>
                <a:cubicBezTo>
                  <a:pt x="553970" y="332304"/>
                  <a:pt x="553970" y="352650"/>
                  <a:pt x="550147" y="372995"/>
                </a:cubicBezTo>
                <a:cubicBezTo>
                  <a:pt x="715018" y="388889"/>
                  <a:pt x="846286" y="506113"/>
                  <a:pt x="862051" y="652020"/>
                </a:cubicBezTo>
                <a:lnTo>
                  <a:pt x="863158" y="672615"/>
                </a:lnTo>
                <a:lnTo>
                  <a:pt x="870955" y="687020"/>
                </a:lnTo>
                <a:cubicBezTo>
                  <a:pt x="888697" y="724373"/>
                  <a:pt x="898493" y="765487"/>
                  <a:pt x="898493" y="808720"/>
                </a:cubicBezTo>
                <a:cubicBezTo>
                  <a:pt x="898493" y="968091"/>
                  <a:pt x="760862" y="1100334"/>
                  <a:pt x="585001" y="1117288"/>
                </a:cubicBezTo>
                <a:cubicBezTo>
                  <a:pt x="588824" y="1137634"/>
                  <a:pt x="588824" y="1157979"/>
                  <a:pt x="588824" y="1181715"/>
                </a:cubicBezTo>
                <a:cubicBezTo>
                  <a:pt x="588824" y="1351258"/>
                  <a:pt x="432078" y="1490283"/>
                  <a:pt x="240924" y="1490283"/>
                </a:cubicBezTo>
                <a:cubicBezTo>
                  <a:pt x="154905" y="1490283"/>
                  <a:pt x="77488" y="1463580"/>
                  <a:pt x="16737" y="1418757"/>
                </a:cubicBezTo>
                <a:lnTo>
                  <a:pt x="0" y="1403347"/>
                </a:lnTo>
                <a:lnTo>
                  <a:pt x="0" y="60969"/>
                </a:lnTo>
                <a:lnTo>
                  <a:pt x="47891" y="33061"/>
                </a:lnTo>
                <a:cubicBezTo>
                  <a:pt x="95201" y="11868"/>
                  <a:pt x="148725" y="0"/>
                  <a:pt x="206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11392249" y="1506860"/>
            <a:ext cx="799751" cy="1476362"/>
          </a:xfrm>
          <a:custGeom>
            <a:avLst/>
            <a:gdLst>
              <a:gd name="connsiteX0" fmla="*/ 738181 w 799751"/>
              <a:gd name="connsiteY0" fmla="*/ 0 h 1476362"/>
              <a:gd name="connsiteX1" fmla="*/ 799751 w 799751"/>
              <a:gd name="connsiteY1" fmla="*/ 3109 h 1476362"/>
              <a:gd name="connsiteX2" fmla="*/ 799751 w 799751"/>
              <a:gd name="connsiteY2" fmla="*/ 1473253 h 1476362"/>
              <a:gd name="connsiteX3" fmla="*/ 738181 w 799751"/>
              <a:gd name="connsiteY3" fmla="*/ 1476362 h 1476362"/>
              <a:gd name="connsiteX4" fmla="*/ 0 w 799751"/>
              <a:gd name="connsiteY4" fmla="*/ 738181 h 1476362"/>
              <a:gd name="connsiteX5" fmla="*/ 738181 w 799751"/>
              <a:gd name="connsiteY5" fmla="*/ 0 h 147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9751" h="1476362">
                <a:moveTo>
                  <a:pt x="738181" y="0"/>
                </a:moveTo>
                <a:lnTo>
                  <a:pt x="799751" y="3109"/>
                </a:lnTo>
                <a:lnTo>
                  <a:pt x="799751" y="1473253"/>
                </a:lnTo>
                <a:lnTo>
                  <a:pt x="738181" y="1476362"/>
                </a:lnTo>
                <a:cubicBezTo>
                  <a:pt x="330495" y="1476362"/>
                  <a:pt x="0" y="1145867"/>
                  <a:pt x="0" y="738181"/>
                </a:cubicBezTo>
                <a:cubicBezTo>
                  <a:pt x="0" y="330495"/>
                  <a:pt x="330495" y="0"/>
                  <a:pt x="738181" y="0"/>
                </a:cubicBezTo>
                <a:close/>
              </a:path>
            </a:pathLst>
          </a:cu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>
            <a:off x="8870687" y="5497379"/>
            <a:ext cx="3321313" cy="1379656"/>
          </a:xfrm>
          <a:custGeom>
            <a:avLst/>
            <a:gdLst>
              <a:gd name="connsiteX0" fmla="*/ 2052782 w 3321313"/>
              <a:gd name="connsiteY0" fmla="*/ 0 h 1379656"/>
              <a:gd name="connsiteX1" fmla="*/ 2696930 w 3321313"/>
              <a:gd name="connsiteY1" fmla="*/ 571325 h 1379656"/>
              <a:gd name="connsiteX2" fmla="*/ 2689852 w 3321313"/>
              <a:gd name="connsiteY2" fmla="*/ 690613 h 1379656"/>
              <a:gd name="connsiteX3" fmla="*/ 3267352 w 3321313"/>
              <a:gd name="connsiteY3" fmla="*/ 1207239 h 1379656"/>
              <a:gd name="connsiteX4" fmla="*/ 3269403 w 3321313"/>
              <a:gd name="connsiteY4" fmla="*/ 1245370 h 1379656"/>
              <a:gd name="connsiteX5" fmla="*/ 3283838 w 3321313"/>
              <a:gd name="connsiteY5" fmla="*/ 1272042 h 1379656"/>
              <a:gd name="connsiteX6" fmla="*/ 3321313 w 3321313"/>
              <a:gd name="connsiteY6" fmla="*/ 1379656 h 1379656"/>
              <a:gd name="connsiteX7" fmla="*/ 13514 w 3321313"/>
              <a:gd name="connsiteY7" fmla="*/ 1379656 h 1379656"/>
              <a:gd name="connsiteX8" fmla="*/ 13176 w 3321313"/>
              <a:gd name="connsiteY8" fmla="*/ 1378687 h 1379656"/>
              <a:gd name="connsiteX9" fmla="*/ 0 w 3321313"/>
              <a:gd name="connsiteY9" fmla="*/ 1261938 h 1379656"/>
              <a:gd name="connsiteX10" fmla="*/ 573363 w 3321313"/>
              <a:gd name="connsiteY10" fmla="*/ 690613 h 1379656"/>
              <a:gd name="connsiteX11" fmla="*/ 1217512 w 3321313"/>
              <a:gd name="connsiteY11" fmla="*/ 156958 h 1379656"/>
              <a:gd name="connsiteX12" fmla="*/ 1536047 w 3321313"/>
              <a:gd name="connsiteY12" fmla="*/ 226019 h 1379656"/>
              <a:gd name="connsiteX13" fmla="*/ 2052782 w 3321313"/>
              <a:gd name="connsiteY13" fmla="*/ 0 h 137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21313" h="1379656">
                <a:moveTo>
                  <a:pt x="2052782" y="0"/>
                </a:moveTo>
                <a:cubicBezTo>
                  <a:pt x="2406710" y="0"/>
                  <a:pt x="2696930" y="257410"/>
                  <a:pt x="2696930" y="571325"/>
                </a:cubicBezTo>
                <a:cubicBezTo>
                  <a:pt x="2696930" y="615273"/>
                  <a:pt x="2696930" y="652943"/>
                  <a:pt x="2689852" y="690613"/>
                </a:cubicBezTo>
                <a:cubicBezTo>
                  <a:pt x="2995115" y="720042"/>
                  <a:pt x="3238164" y="937085"/>
                  <a:pt x="3267352" y="1207239"/>
                </a:cubicBezTo>
                <a:lnTo>
                  <a:pt x="3269403" y="1245370"/>
                </a:lnTo>
                <a:lnTo>
                  <a:pt x="3283838" y="1272042"/>
                </a:lnTo>
                <a:lnTo>
                  <a:pt x="3321313" y="1379656"/>
                </a:lnTo>
                <a:lnTo>
                  <a:pt x="13514" y="1379656"/>
                </a:lnTo>
                <a:lnTo>
                  <a:pt x="13176" y="1378687"/>
                </a:lnTo>
                <a:cubicBezTo>
                  <a:pt x="4535" y="1341005"/>
                  <a:pt x="0" y="1301962"/>
                  <a:pt x="0" y="1261938"/>
                </a:cubicBezTo>
                <a:cubicBezTo>
                  <a:pt x="0" y="966858"/>
                  <a:pt x="254828" y="728283"/>
                  <a:pt x="573363" y="690613"/>
                </a:cubicBezTo>
                <a:cubicBezTo>
                  <a:pt x="594599" y="395533"/>
                  <a:pt x="877741" y="156958"/>
                  <a:pt x="1217512" y="156958"/>
                </a:cubicBezTo>
                <a:cubicBezTo>
                  <a:pt x="1337847" y="156958"/>
                  <a:pt x="1444026" y="182071"/>
                  <a:pt x="1536047" y="226019"/>
                </a:cubicBezTo>
                <a:cubicBezTo>
                  <a:pt x="1656382" y="87896"/>
                  <a:pt x="1840425" y="0"/>
                  <a:pt x="2052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887367" y="3382696"/>
            <a:ext cx="6989866" cy="2469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Lorem 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2000" dirty="0" err="1" smtClean="0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3887367" y="1893585"/>
            <a:ext cx="29220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Energy:300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87367" y="2729918"/>
            <a:ext cx="31534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</a:rPr>
              <a:t>Nutritive </a:t>
            </a:r>
            <a:r>
              <a:rPr lang="zh-CN" altLang="en-US" sz="3600" dirty="0" smtClean="0">
                <a:solidFill>
                  <a:schemeClr val="bg1"/>
                </a:solidFill>
              </a:rPr>
              <a:t>value</a:t>
            </a:r>
            <a:r>
              <a:rPr lang="en-US" altLang="zh-CN" sz="3600" dirty="0" smtClean="0">
                <a:solidFill>
                  <a:schemeClr val="bg1"/>
                </a:solidFill>
              </a:rPr>
              <a:t>: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243164" y="2870241"/>
            <a:ext cx="907426" cy="319807"/>
            <a:chOff x="4987471" y="5867400"/>
            <a:chExt cx="907426" cy="319807"/>
          </a:xfrm>
        </p:grpSpPr>
        <p:sp>
          <p:nvSpPr>
            <p:cNvPr id="4" name="五角星 3"/>
            <p:cNvSpPr/>
            <p:nvPr/>
          </p:nvSpPr>
          <p:spPr>
            <a:xfrm>
              <a:off x="4987471" y="5867400"/>
              <a:ext cx="387350" cy="319807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五角星 73"/>
            <p:cNvSpPr/>
            <p:nvPr/>
          </p:nvSpPr>
          <p:spPr>
            <a:xfrm>
              <a:off x="5507547" y="5867400"/>
              <a:ext cx="387350" cy="319807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773129" y="2179838"/>
            <a:ext cx="1689199" cy="3289180"/>
            <a:chOff x="5897563" y="3649664"/>
            <a:chExt cx="450850" cy="877888"/>
          </a:xfrm>
        </p:grpSpPr>
        <p:sp>
          <p:nvSpPr>
            <p:cNvPr id="42" name="Freeform 491"/>
            <p:cNvSpPr>
              <a:spLocks/>
            </p:cNvSpPr>
            <p:nvPr/>
          </p:nvSpPr>
          <p:spPr bwMode="auto">
            <a:xfrm>
              <a:off x="6075363" y="3649664"/>
              <a:ext cx="184150" cy="336550"/>
            </a:xfrm>
            <a:custGeom>
              <a:avLst/>
              <a:gdLst>
                <a:gd name="T0" fmla="*/ 87 w 116"/>
                <a:gd name="T1" fmla="*/ 16 h 212"/>
                <a:gd name="T2" fmla="*/ 81 w 116"/>
                <a:gd name="T3" fmla="*/ 29 h 212"/>
                <a:gd name="T4" fmla="*/ 74 w 116"/>
                <a:gd name="T5" fmla="*/ 44 h 212"/>
                <a:gd name="T6" fmla="*/ 68 w 116"/>
                <a:gd name="T7" fmla="*/ 56 h 212"/>
                <a:gd name="T8" fmla="*/ 60 w 116"/>
                <a:gd name="T9" fmla="*/ 71 h 212"/>
                <a:gd name="T10" fmla="*/ 55 w 116"/>
                <a:gd name="T11" fmla="*/ 84 h 212"/>
                <a:gd name="T12" fmla="*/ 47 w 116"/>
                <a:gd name="T13" fmla="*/ 100 h 212"/>
                <a:gd name="T14" fmla="*/ 41 w 116"/>
                <a:gd name="T15" fmla="*/ 112 h 212"/>
                <a:gd name="T16" fmla="*/ 34 w 116"/>
                <a:gd name="T17" fmla="*/ 127 h 212"/>
                <a:gd name="T18" fmla="*/ 28 w 116"/>
                <a:gd name="T19" fmla="*/ 140 h 212"/>
                <a:gd name="T20" fmla="*/ 0 w 116"/>
                <a:gd name="T21" fmla="*/ 201 h 212"/>
                <a:gd name="T22" fmla="*/ 22 w 116"/>
                <a:gd name="T23" fmla="*/ 212 h 212"/>
                <a:gd name="T24" fmla="*/ 46 w 116"/>
                <a:gd name="T25" fmla="*/ 159 h 212"/>
                <a:gd name="T26" fmla="*/ 52 w 116"/>
                <a:gd name="T27" fmla="*/ 147 h 212"/>
                <a:gd name="T28" fmla="*/ 59 w 116"/>
                <a:gd name="T29" fmla="*/ 132 h 212"/>
                <a:gd name="T30" fmla="*/ 65 w 116"/>
                <a:gd name="T31" fmla="*/ 119 h 212"/>
                <a:gd name="T32" fmla="*/ 72 w 116"/>
                <a:gd name="T33" fmla="*/ 103 h 212"/>
                <a:gd name="T34" fmla="*/ 78 w 116"/>
                <a:gd name="T35" fmla="*/ 92 h 212"/>
                <a:gd name="T36" fmla="*/ 85 w 116"/>
                <a:gd name="T37" fmla="*/ 76 h 212"/>
                <a:gd name="T38" fmla="*/ 91 w 116"/>
                <a:gd name="T39" fmla="*/ 63 h 212"/>
                <a:gd name="T40" fmla="*/ 98 w 116"/>
                <a:gd name="T41" fmla="*/ 49 h 212"/>
                <a:gd name="T42" fmla="*/ 104 w 116"/>
                <a:gd name="T43" fmla="*/ 36 h 212"/>
                <a:gd name="T44" fmla="*/ 116 w 116"/>
                <a:gd name="T45" fmla="*/ 11 h 212"/>
                <a:gd name="T46" fmla="*/ 94 w 116"/>
                <a:gd name="T47" fmla="*/ 0 h 212"/>
                <a:gd name="T48" fmla="*/ 87 w 116"/>
                <a:gd name="T49" fmla="*/ 1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212">
                  <a:moveTo>
                    <a:pt x="87" y="16"/>
                  </a:moveTo>
                  <a:lnTo>
                    <a:pt x="81" y="29"/>
                  </a:lnTo>
                  <a:lnTo>
                    <a:pt x="74" y="44"/>
                  </a:lnTo>
                  <a:lnTo>
                    <a:pt x="68" y="56"/>
                  </a:lnTo>
                  <a:lnTo>
                    <a:pt x="60" y="71"/>
                  </a:lnTo>
                  <a:lnTo>
                    <a:pt x="55" y="84"/>
                  </a:lnTo>
                  <a:lnTo>
                    <a:pt x="47" y="100"/>
                  </a:lnTo>
                  <a:lnTo>
                    <a:pt x="41" y="112"/>
                  </a:lnTo>
                  <a:lnTo>
                    <a:pt x="34" y="127"/>
                  </a:lnTo>
                  <a:lnTo>
                    <a:pt x="28" y="140"/>
                  </a:lnTo>
                  <a:lnTo>
                    <a:pt x="0" y="201"/>
                  </a:lnTo>
                  <a:lnTo>
                    <a:pt x="22" y="212"/>
                  </a:lnTo>
                  <a:lnTo>
                    <a:pt x="46" y="159"/>
                  </a:lnTo>
                  <a:lnTo>
                    <a:pt x="52" y="147"/>
                  </a:lnTo>
                  <a:lnTo>
                    <a:pt x="59" y="132"/>
                  </a:lnTo>
                  <a:lnTo>
                    <a:pt x="65" y="119"/>
                  </a:lnTo>
                  <a:lnTo>
                    <a:pt x="72" y="103"/>
                  </a:lnTo>
                  <a:lnTo>
                    <a:pt x="78" y="92"/>
                  </a:lnTo>
                  <a:lnTo>
                    <a:pt x="85" y="76"/>
                  </a:lnTo>
                  <a:lnTo>
                    <a:pt x="91" y="63"/>
                  </a:lnTo>
                  <a:lnTo>
                    <a:pt x="98" y="49"/>
                  </a:lnTo>
                  <a:lnTo>
                    <a:pt x="104" y="36"/>
                  </a:lnTo>
                  <a:lnTo>
                    <a:pt x="116" y="11"/>
                  </a:lnTo>
                  <a:lnTo>
                    <a:pt x="94" y="0"/>
                  </a:lnTo>
                  <a:lnTo>
                    <a:pt x="87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93"/>
            <p:cNvSpPr>
              <a:spLocks/>
            </p:cNvSpPr>
            <p:nvPr/>
          </p:nvSpPr>
          <p:spPr bwMode="auto">
            <a:xfrm>
              <a:off x="6183313" y="3719514"/>
              <a:ext cx="36513" cy="50800"/>
            </a:xfrm>
            <a:custGeom>
              <a:avLst/>
              <a:gdLst>
                <a:gd name="T0" fmla="*/ 0 w 23"/>
                <a:gd name="T1" fmla="*/ 12 h 32"/>
                <a:gd name="T2" fmla="*/ 17 w 23"/>
                <a:gd name="T3" fmla="*/ 32 h 32"/>
                <a:gd name="T4" fmla="*/ 23 w 23"/>
                <a:gd name="T5" fmla="*/ 19 h 32"/>
                <a:gd name="T6" fmla="*/ 6 w 23"/>
                <a:gd name="T7" fmla="*/ 0 h 32"/>
                <a:gd name="T8" fmla="*/ 0 w 23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0" y="12"/>
                  </a:moveTo>
                  <a:lnTo>
                    <a:pt x="17" y="32"/>
                  </a:lnTo>
                  <a:lnTo>
                    <a:pt x="23" y="19"/>
                  </a:lnTo>
                  <a:lnTo>
                    <a:pt x="6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6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94"/>
            <p:cNvSpPr>
              <a:spLocks/>
            </p:cNvSpPr>
            <p:nvPr/>
          </p:nvSpPr>
          <p:spPr bwMode="auto">
            <a:xfrm>
              <a:off x="6162675" y="3762376"/>
              <a:ext cx="36513" cy="50800"/>
            </a:xfrm>
            <a:custGeom>
              <a:avLst/>
              <a:gdLst>
                <a:gd name="T0" fmla="*/ 0 w 23"/>
                <a:gd name="T1" fmla="*/ 13 h 32"/>
                <a:gd name="T2" fmla="*/ 17 w 23"/>
                <a:gd name="T3" fmla="*/ 32 h 32"/>
                <a:gd name="T4" fmla="*/ 23 w 23"/>
                <a:gd name="T5" fmla="*/ 21 h 32"/>
                <a:gd name="T6" fmla="*/ 5 w 23"/>
                <a:gd name="T7" fmla="*/ 0 h 32"/>
                <a:gd name="T8" fmla="*/ 0 w 23"/>
                <a:gd name="T9" fmla="*/ 1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0" y="13"/>
                  </a:moveTo>
                  <a:lnTo>
                    <a:pt x="17" y="32"/>
                  </a:lnTo>
                  <a:lnTo>
                    <a:pt x="23" y="21"/>
                  </a:lnTo>
                  <a:lnTo>
                    <a:pt x="5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E6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95"/>
            <p:cNvSpPr>
              <a:spLocks/>
            </p:cNvSpPr>
            <p:nvPr/>
          </p:nvSpPr>
          <p:spPr bwMode="auto">
            <a:xfrm>
              <a:off x="6140450" y="3808414"/>
              <a:ext cx="38100" cy="50800"/>
            </a:xfrm>
            <a:custGeom>
              <a:avLst/>
              <a:gdLst>
                <a:gd name="T0" fmla="*/ 0 w 24"/>
                <a:gd name="T1" fmla="*/ 12 h 32"/>
                <a:gd name="T2" fmla="*/ 18 w 24"/>
                <a:gd name="T3" fmla="*/ 32 h 32"/>
                <a:gd name="T4" fmla="*/ 24 w 24"/>
                <a:gd name="T5" fmla="*/ 19 h 32"/>
                <a:gd name="T6" fmla="*/ 6 w 24"/>
                <a:gd name="T7" fmla="*/ 0 h 32"/>
                <a:gd name="T8" fmla="*/ 0 w 24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2">
                  <a:moveTo>
                    <a:pt x="0" y="12"/>
                  </a:moveTo>
                  <a:lnTo>
                    <a:pt x="18" y="32"/>
                  </a:lnTo>
                  <a:lnTo>
                    <a:pt x="24" y="19"/>
                  </a:lnTo>
                  <a:lnTo>
                    <a:pt x="6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6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96"/>
            <p:cNvSpPr>
              <a:spLocks/>
            </p:cNvSpPr>
            <p:nvPr/>
          </p:nvSpPr>
          <p:spPr bwMode="auto">
            <a:xfrm>
              <a:off x="6119813" y="3851276"/>
              <a:ext cx="38100" cy="50800"/>
            </a:xfrm>
            <a:custGeom>
              <a:avLst/>
              <a:gdLst>
                <a:gd name="T0" fmla="*/ 0 w 24"/>
                <a:gd name="T1" fmla="*/ 13 h 32"/>
                <a:gd name="T2" fmla="*/ 18 w 24"/>
                <a:gd name="T3" fmla="*/ 32 h 32"/>
                <a:gd name="T4" fmla="*/ 24 w 24"/>
                <a:gd name="T5" fmla="*/ 20 h 32"/>
                <a:gd name="T6" fmla="*/ 6 w 24"/>
                <a:gd name="T7" fmla="*/ 0 h 32"/>
                <a:gd name="T8" fmla="*/ 0 w 24"/>
                <a:gd name="T9" fmla="*/ 1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2">
                  <a:moveTo>
                    <a:pt x="0" y="13"/>
                  </a:moveTo>
                  <a:lnTo>
                    <a:pt x="18" y="32"/>
                  </a:lnTo>
                  <a:lnTo>
                    <a:pt x="24" y="20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E6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97"/>
            <p:cNvSpPr>
              <a:spLocks/>
            </p:cNvSpPr>
            <p:nvPr/>
          </p:nvSpPr>
          <p:spPr bwMode="auto">
            <a:xfrm>
              <a:off x="6094413" y="3887789"/>
              <a:ext cx="50800" cy="68263"/>
            </a:xfrm>
            <a:custGeom>
              <a:avLst/>
              <a:gdLst>
                <a:gd name="T0" fmla="*/ 0 w 32"/>
                <a:gd name="T1" fmla="*/ 13 h 43"/>
                <a:gd name="T2" fmla="*/ 26 w 32"/>
                <a:gd name="T3" fmla="*/ 43 h 43"/>
                <a:gd name="T4" fmla="*/ 32 w 32"/>
                <a:gd name="T5" fmla="*/ 31 h 43"/>
                <a:gd name="T6" fmla="*/ 6 w 32"/>
                <a:gd name="T7" fmla="*/ 0 h 43"/>
                <a:gd name="T8" fmla="*/ 0 w 3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3">
                  <a:moveTo>
                    <a:pt x="0" y="13"/>
                  </a:moveTo>
                  <a:lnTo>
                    <a:pt x="26" y="43"/>
                  </a:lnTo>
                  <a:lnTo>
                    <a:pt x="32" y="31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E27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98"/>
            <p:cNvSpPr>
              <a:spLocks/>
            </p:cNvSpPr>
            <p:nvPr/>
          </p:nvSpPr>
          <p:spPr bwMode="auto">
            <a:xfrm>
              <a:off x="5922963" y="3998914"/>
              <a:ext cx="395288" cy="528638"/>
            </a:xfrm>
            <a:custGeom>
              <a:avLst/>
              <a:gdLst>
                <a:gd name="T0" fmla="*/ 0 w 210"/>
                <a:gd name="T1" fmla="*/ 8 h 281"/>
                <a:gd name="T2" fmla="*/ 27 w 210"/>
                <a:gd name="T3" fmla="*/ 266 h 281"/>
                <a:gd name="T4" fmla="*/ 185 w 210"/>
                <a:gd name="T5" fmla="*/ 266 h 281"/>
                <a:gd name="T6" fmla="*/ 210 w 210"/>
                <a:gd name="T7" fmla="*/ 8 h 281"/>
                <a:gd name="T8" fmla="*/ 0 w 210"/>
                <a:gd name="T9" fmla="*/ 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81">
                  <a:moveTo>
                    <a:pt x="0" y="8"/>
                  </a:moveTo>
                  <a:cubicBezTo>
                    <a:pt x="27" y="266"/>
                    <a:pt x="27" y="266"/>
                    <a:pt x="27" y="266"/>
                  </a:cubicBezTo>
                  <a:cubicBezTo>
                    <a:pt x="74" y="278"/>
                    <a:pt x="133" y="281"/>
                    <a:pt x="185" y="266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125" y="3"/>
                    <a:pt x="89" y="0"/>
                    <a:pt x="0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9"/>
            <p:cNvSpPr>
              <a:spLocks/>
            </p:cNvSpPr>
            <p:nvPr/>
          </p:nvSpPr>
          <p:spPr bwMode="auto">
            <a:xfrm>
              <a:off x="5916613" y="3956051"/>
              <a:ext cx="411163" cy="528638"/>
            </a:xfrm>
            <a:custGeom>
              <a:avLst/>
              <a:gdLst>
                <a:gd name="T0" fmla="*/ 0 w 218"/>
                <a:gd name="T1" fmla="*/ 8 h 281"/>
                <a:gd name="T2" fmla="*/ 0 w 218"/>
                <a:gd name="T3" fmla="*/ 16 h 281"/>
                <a:gd name="T4" fmla="*/ 25 w 218"/>
                <a:gd name="T5" fmla="*/ 266 h 281"/>
                <a:gd name="T6" fmla="*/ 193 w 218"/>
                <a:gd name="T7" fmla="*/ 266 h 281"/>
                <a:gd name="T8" fmla="*/ 217 w 218"/>
                <a:gd name="T9" fmla="*/ 16 h 281"/>
                <a:gd name="T10" fmla="*/ 218 w 218"/>
                <a:gd name="T11" fmla="*/ 8 h 281"/>
                <a:gd name="T12" fmla="*/ 0 w 218"/>
                <a:gd name="T13" fmla="*/ 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281">
                  <a:moveTo>
                    <a:pt x="0" y="8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70" y="278"/>
                    <a:pt x="144" y="281"/>
                    <a:pt x="193" y="266"/>
                  </a:cubicBezTo>
                  <a:cubicBezTo>
                    <a:pt x="217" y="16"/>
                    <a:pt x="217" y="16"/>
                    <a:pt x="217" y="16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136" y="3"/>
                    <a:pt x="84" y="0"/>
                    <a:pt x="0" y="8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0"/>
            <p:cNvSpPr>
              <a:spLocks/>
            </p:cNvSpPr>
            <p:nvPr/>
          </p:nvSpPr>
          <p:spPr bwMode="auto">
            <a:xfrm>
              <a:off x="5916613" y="3952876"/>
              <a:ext cx="411163" cy="514350"/>
            </a:xfrm>
            <a:custGeom>
              <a:avLst/>
              <a:gdLst>
                <a:gd name="T0" fmla="*/ 105 w 218"/>
                <a:gd name="T1" fmla="*/ 0 h 273"/>
                <a:gd name="T2" fmla="*/ 87 w 218"/>
                <a:gd name="T3" fmla="*/ 0 h 273"/>
                <a:gd name="T4" fmla="*/ 0 w 218"/>
                <a:gd name="T5" fmla="*/ 5 h 273"/>
                <a:gd name="T6" fmla="*/ 0 w 218"/>
                <a:gd name="T7" fmla="*/ 7 h 273"/>
                <a:gd name="T8" fmla="*/ 0 w 218"/>
                <a:gd name="T9" fmla="*/ 7 h 273"/>
                <a:gd name="T10" fmla="*/ 0 w 218"/>
                <a:gd name="T11" fmla="*/ 13 h 273"/>
                <a:gd name="T12" fmla="*/ 1 w 218"/>
                <a:gd name="T13" fmla="*/ 19 h 273"/>
                <a:gd name="T14" fmla="*/ 8 w 218"/>
                <a:gd name="T15" fmla="*/ 93 h 273"/>
                <a:gd name="T16" fmla="*/ 16 w 218"/>
                <a:gd name="T17" fmla="*/ 172 h 273"/>
                <a:gd name="T18" fmla="*/ 25 w 218"/>
                <a:gd name="T19" fmla="*/ 263 h 273"/>
                <a:gd name="T20" fmla="*/ 119 w 218"/>
                <a:gd name="T21" fmla="*/ 273 h 273"/>
                <a:gd name="T22" fmla="*/ 123 w 218"/>
                <a:gd name="T23" fmla="*/ 273 h 273"/>
                <a:gd name="T24" fmla="*/ 128 w 218"/>
                <a:gd name="T25" fmla="*/ 273 h 273"/>
                <a:gd name="T26" fmla="*/ 193 w 218"/>
                <a:gd name="T27" fmla="*/ 263 h 273"/>
                <a:gd name="T28" fmla="*/ 202 w 218"/>
                <a:gd name="T29" fmla="*/ 174 h 273"/>
                <a:gd name="T30" fmla="*/ 209 w 218"/>
                <a:gd name="T31" fmla="*/ 95 h 273"/>
                <a:gd name="T32" fmla="*/ 215 w 218"/>
                <a:gd name="T33" fmla="*/ 34 h 273"/>
                <a:gd name="T34" fmla="*/ 217 w 218"/>
                <a:gd name="T35" fmla="*/ 13 h 273"/>
                <a:gd name="T36" fmla="*/ 217 w 218"/>
                <a:gd name="T37" fmla="*/ 7 h 273"/>
                <a:gd name="T38" fmla="*/ 217 w 218"/>
                <a:gd name="T39" fmla="*/ 7 h 273"/>
                <a:gd name="T40" fmla="*/ 218 w 218"/>
                <a:gd name="T41" fmla="*/ 5 h 273"/>
                <a:gd name="T42" fmla="*/ 108 w 218"/>
                <a:gd name="T43" fmla="*/ 0 h 273"/>
                <a:gd name="T44" fmla="*/ 105 w 218"/>
                <a:gd name="T45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8" h="273">
                  <a:moveTo>
                    <a:pt x="105" y="0"/>
                  </a:moveTo>
                  <a:cubicBezTo>
                    <a:pt x="99" y="0"/>
                    <a:pt x="93" y="0"/>
                    <a:pt x="87" y="0"/>
                  </a:cubicBezTo>
                  <a:cubicBezTo>
                    <a:pt x="60" y="0"/>
                    <a:pt x="32" y="2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25" y="263"/>
                    <a:pt x="25" y="263"/>
                    <a:pt x="25" y="263"/>
                  </a:cubicBezTo>
                  <a:cubicBezTo>
                    <a:pt x="51" y="270"/>
                    <a:pt x="85" y="273"/>
                    <a:pt x="119" y="273"/>
                  </a:cubicBezTo>
                  <a:cubicBezTo>
                    <a:pt x="121" y="273"/>
                    <a:pt x="122" y="273"/>
                    <a:pt x="123" y="273"/>
                  </a:cubicBezTo>
                  <a:cubicBezTo>
                    <a:pt x="125" y="273"/>
                    <a:pt x="127" y="273"/>
                    <a:pt x="128" y="273"/>
                  </a:cubicBezTo>
                  <a:cubicBezTo>
                    <a:pt x="152" y="272"/>
                    <a:pt x="174" y="268"/>
                    <a:pt x="193" y="263"/>
                  </a:cubicBezTo>
                  <a:cubicBezTo>
                    <a:pt x="202" y="174"/>
                    <a:pt x="202" y="174"/>
                    <a:pt x="202" y="174"/>
                  </a:cubicBezTo>
                  <a:cubicBezTo>
                    <a:pt x="209" y="95"/>
                    <a:pt x="209" y="95"/>
                    <a:pt x="209" y="95"/>
                  </a:cubicBezTo>
                  <a:cubicBezTo>
                    <a:pt x="215" y="34"/>
                    <a:pt x="215" y="34"/>
                    <a:pt x="215" y="34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17" y="7"/>
                    <a:pt x="217" y="7"/>
                    <a:pt x="217" y="7"/>
                  </a:cubicBezTo>
                  <a:cubicBezTo>
                    <a:pt x="217" y="7"/>
                    <a:pt x="217" y="7"/>
                    <a:pt x="217" y="7"/>
                  </a:cubicBezTo>
                  <a:cubicBezTo>
                    <a:pt x="218" y="5"/>
                    <a:pt x="218" y="5"/>
                    <a:pt x="218" y="5"/>
                  </a:cubicBezTo>
                  <a:cubicBezTo>
                    <a:pt x="176" y="2"/>
                    <a:pt x="143" y="0"/>
                    <a:pt x="108" y="0"/>
                  </a:cubicBezTo>
                  <a:cubicBezTo>
                    <a:pt x="107" y="0"/>
                    <a:pt x="106" y="0"/>
                    <a:pt x="105" y="0"/>
                  </a:cubicBezTo>
                  <a:close/>
                </a:path>
              </a:pathLst>
            </a:custGeom>
            <a:solidFill>
              <a:srgbClr val="E64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01"/>
            <p:cNvSpPr>
              <a:spLocks/>
            </p:cNvSpPr>
            <p:nvPr/>
          </p:nvSpPr>
          <p:spPr bwMode="auto">
            <a:xfrm>
              <a:off x="5932488" y="4098926"/>
              <a:ext cx="377825" cy="217488"/>
            </a:xfrm>
            <a:custGeom>
              <a:avLst/>
              <a:gdLst>
                <a:gd name="T0" fmla="*/ 89 w 201"/>
                <a:gd name="T1" fmla="*/ 29 h 116"/>
                <a:gd name="T2" fmla="*/ 0 w 201"/>
                <a:gd name="T3" fmla="*/ 16 h 116"/>
                <a:gd name="T4" fmla="*/ 8 w 201"/>
                <a:gd name="T5" fmla="*/ 95 h 116"/>
                <a:gd name="T6" fmla="*/ 119 w 201"/>
                <a:gd name="T7" fmla="*/ 86 h 116"/>
                <a:gd name="T8" fmla="*/ 194 w 201"/>
                <a:gd name="T9" fmla="*/ 97 h 116"/>
                <a:gd name="T10" fmla="*/ 201 w 201"/>
                <a:gd name="T11" fmla="*/ 18 h 116"/>
                <a:gd name="T12" fmla="*/ 89 w 201"/>
                <a:gd name="T13" fmla="*/ 2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16">
                  <a:moveTo>
                    <a:pt x="89" y="29"/>
                  </a:moveTo>
                  <a:cubicBezTo>
                    <a:pt x="63" y="15"/>
                    <a:pt x="36" y="0"/>
                    <a:pt x="0" y="16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47" y="48"/>
                    <a:pt x="85" y="67"/>
                    <a:pt x="119" y="86"/>
                  </a:cubicBezTo>
                  <a:cubicBezTo>
                    <a:pt x="146" y="101"/>
                    <a:pt x="172" y="116"/>
                    <a:pt x="194" y="97"/>
                  </a:cubicBezTo>
                  <a:cubicBezTo>
                    <a:pt x="201" y="18"/>
                    <a:pt x="201" y="18"/>
                    <a:pt x="201" y="18"/>
                  </a:cubicBezTo>
                  <a:cubicBezTo>
                    <a:pt x="155" y="67"/>
                    <a:pt x="123" y="48"/>
                    <a:pt x="89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2"/>
            <p:cNvSpPr>
              <a:spLocks/>
            </p:cNvSpPr>
            <p:nvPr/>
          </p:nvSpPr>
          <p:spPr bwMode="auto">
            <a:xfrm>
              <a:off x="5916613" y="3967164"/>
              <a:ext cx="203200" cy="22225"/>
            </a:xfrm>
            <a:custGeom>
              <a:avLst/>
              <a:gdLst>
                <a:gd name="T0" fmla="*/ 0 w 128"/>
                <a:gd name="T1" fmla="*/ 2 h 14"/>
                <a:gd name="T2" fmla="*/ 0 w 128"/>
                <a:gd name="T3" fmla="*/ 7 h 14"/>
                <a:gd name="T4" fmla="*/ 1 w 128"/>
                <a:gd name="T5" fmla="*/ 14 h 14"/>
                <a:gd name="T6" fmla="*/ 128 w 128"/>
                <a:gd name="T7" fmla="*/ 14 h 14"/>
                <a:gd name="T8" fmla="*/ 128 w 128"/>
                <a:gd name="T9" fmla="*/ 14 h 14"/>
                <a:gd name="T10" fmla="*/ 128 w 128"/>
                <a:gd name="T11" fmla="*/ 0 h 14"/>
                <a:gd name="T12" fmla="*/ 0 w 128"/>
                <a:gd name="T13" fmla="*/ 0 h 14"/>
                <a:gd name="T14" fmla="*/ 0 w 128"/>
                <a:gd name="T15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4">
                  <a:moveTo>
                    <a:pt x="0" y="2"/>
                  </a:moveTo>
                  <a:lnTo>
                    <a:pt x="0" y="7"/>
                  </a:lnTo>
                  <a:lnTo>
                    <a:pt x="1" y="14"/>
                  </a:lnTo>
                  <a:lnTo>
                    <a:pt x="128" y="14"/>
                  </a:lnTo>
                  <a:lnTo>
                    <a:pt x="128" y="14"/>
                  </a:lnTo>
                  <a:lnTo>
                    <a:pt x="128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04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3"/>
            <p:cNvSpPr>
              <a:spLocks/>
            </p:cNvSpPr>
            <p:nvPr/>
          </p:nvSpPr>
          <p:spPr bwMode="auto">
            <a:xfrm>
              <a:off x="5897563" y="3870326"/>
              <a:ext cx="450850" cy="96838"/>
            </a:xfrm>
            <a:custGeom>
              <a:avLst/>
              <a:gdLst>
                <a:gd name="T0" fmla="*/ 225 w 239"/>
                <a:gd name="T1" fmla="*/ 19 h 51"/>
                <a:gd name="T2" fmla="*/ 202 w 239"/>
                <a:gd name="T3" fmla="*/ 0 h 51"/>
                <a:gd name="T4" fmla="*/ 37 w 239"/>
                <a:gd name="T5" fmla="*/ 0 h 51"/>
                <a:gd name="T6" fmla="*/ 14 w 239"/>
                <a:gd name="T7" fmla="*/ 19 h 51"/>
                <a:gd name="T8" fmla="*/ 14 w 239"/>
                <a:gd name="T9" fmla="*/ 35 h 51"/>
                <a:gd name="T10" fmla="*/ 0 w 239"/>
                <a:gd name="T11" fmla="*/ 51 h 51"/>
                <a:gd name="T12" fmla="*/ 239 w 239"/>
                <a:gd name="T13" fmla="*/ 51 h 51"/>
                <a:gd name="T14" fmla="*/ 225 w 239"/>
                <a:gd name="T15" fmla="*/ 35 h 51"/>
                <a:gd name="T16" fmla="*/ 225 w 239"/>
                <a:gd name="T17" fmla="*/ 1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9" h="51">
                  <a:moveTo>
                    <a:pt x="225" y="19"/>
                  </a:moveTo>
                  <a:cubicBezTo>
                    <a:pt x="225" y="2"/>
                    <a:pt x="217" y="1"/>
                    <a:pt x="20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1"/>
                    <a:pt x="14" y="2"/>
                    <a:pt x="14" y="19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39" y="51"/>
                    <a:pt x="239" y="51"/>
                    <a:pt x="239" y="51"/>
                  </a:cubicBezTo>
                  <a:cubicBezTo>
                    <a:pt x="225" y="35"/>
                    <a:pt x="225" y="35"/>
                    <a:pt x="225" y="35"/>
                  </a:cubicBezTo>
                  <a:lnTo>
                    <a:pt x="225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04"/>
            <p:cNvSpPr>
              <a:spLocks/>
            </p:cNvSpPr>
            <p:nvPr/>
          </p:nvSpPr>
          <p:spPr bwMode="auto">
            <a:xfrm>
              <a:off x="5924550" y="3870326"/>
              <a:ext cx="396875" cy="66675"/>
            </a:xfrm>
            <a:custGeom>
              <a:avLst/>
              <a:gdLst>
                <a:gd name="T0" fmla="*/ 188 w 211"/>
                <a:gd name="T1" fmla="*/ 0 h 35"/>
                <a:gd name="T2" fmla="*/ 23 w 211"/>
                <a:gd name="T3" fmla="*/ 0 h 35"/>
                <a:gd name="T4" fmla="*/ 0 w 211"/>
                <a:gd name="T5" fmla="*/ 19 h 35"/>
                <a:gd name="T6" fmla="*/ 0 w 211"/>
                <a:gd name="T7" fmla="*/ 35 h 35"/>
                <a:gd name="T8" fmla="*/ 211 w 211"/>
                <a:gd name="T9" fmla="*/ 35 h 35"/>
                <a:gd name="T10" fmla="*/ 211 w 211"/>
                <a:gd name="T11" fmla="*/ 19 h 35"/>
                <a:gd name="T12" fmla="*/ 188 w 211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5">
                  <a:moveTo>
                    <a:pt x="188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8" y="1"/>
                    <a:pt x="0" y="2"/>
                    <a:pt x="0" y="19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1" y="19"/>
                    <a:pt x="211" y="19"/>
                    <a:pt x="211" y="19"/>
                  </a:cubicBezTo>
                  <a:cubicBezTo>
                    <a:pt x="211" y="2"/>
                    <a:pt x="203" y="1"/>
                    <a:pt x="188" y="0"/>
                  </a:cubicBezTo>
                  <a:close/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05"/>
            <p:cNvSpPr>
              <a:spLocks/>
            </p:cNvSpPr>
            <p:nvPr/>
          </p:nvSpPr>
          <p:spPr bwMode="auto">
            <a:xfrm>
              <a:off x="6119813" y="4241801"/>
              <a:ext cx="177800" cy="225425"/>
            </a:xfrm>
            <a:custGeom>
              <a:avLst/>
              <a:gdLst>
                <a:gd name="T0" fmla="*/ 19 w 94"/>
                <a:gd name="T1" fmla="*/ 10 h 120"/>
                <a:gd name="T2" fmla="*/ 0 w 94"/>
                <a:gd name="T3" fmla="*/ 0 h 120"/>
                <a:gd name="T4" fmla="*/ 0 w 94"/>
                <a:gd name="T5" fmla="*/ 120 h 120"/>
                <a:gd name="T6" fmla="*/ 6 w 94"/>
                <a:gd name="T7" fmla="*/ 120 h 120"/>
                <a:gd name="T8" fmla="*/ 11 w 94"/>
                <a:gd name="T9" fmla="*/ 120 h 120"/>
                <a:gd name="T10" fmla="*/ 15 w 94"/>
                <a:gd name="T11" fmla="*/ 120 h 120"/>
                <a:gd name="T12" fmla="*/ 20 w 94"/>
                <a:gd name="T13" fmla="*/ 120 h 120"/>
                <a:gd name="T14" fmla="*/ 85 w 94"/>
                <a:gd name="T15" fmla="*/ 110 h 120"/>
                <a:gd name="T16" fmla="*/ 94 w 94"/>
                <a:gd name="T17" fmla="*/ 21 h 120"/>
                <a:gd name="T18" fmla="*/ 71 w 94"/>
                <a:gd name="T19" fmla="*/ 30 h 120"/>
                <a:gd name="T20" fmla="*/ 19 w 94"/>
                <a:gd name="T21" fmla="*/ 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20">
                  <a:moveTo>
                    <a:pt x="19" y="10"/>
                  </a:moveTo>
                  <a:cubicBezTo>
                    <a:pt x="13" y="7"/>
                    <a:pt x="7" y="3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" y="120"/>
                    <a:pt x="4" y="120"/>
                    <a:pt x="6" y="120"/>
                  </a:cubicBezTo>
                  <a:cubicBezTo>
                    <a:pt x="8" y="120"/>
                    <a:pt x="9" y="120"/>
                    <a:pt x="11" y="120"/>
                  </a:cubicBezTo>
                  <a:cubicBezTo>
                    <a:pt x="13" y="120"/>
                    <a:pt x="14" y="120"/>
                    <a:pt x="15" y="120"/>
                  </a:cubicBezTo>
                  <a:cubicBezTo>
                    <a:pt x="17" y="120"/>
                    <a:pt x="19" y="120"/>
                    <a:pt x="20" y="120"/>
                  </a:cubicBezTo>
                  <a:cubicBezTo>
                    <a:pt x="44" y="119"/>
                    <a:pt x="66" y="115"/>
                    <a:pt x="85" y="110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86" y="28"/>
                    <a:pt x="79" y="30"/>
                    <a:pt x="71" y="30"/>
                  </a:cubicBezTo>
                  <a:cubicBezTo>
                    <a:pt x="54" y="30"/>
                    <a:pt x="37" y="20"/>
                    <a:pt x="19" y="10"/>
                  </a:cubicBezTo>
                  <a:close/>
                </a:path>
              </a:pathLst>
            </a:custGeom>
            <a:solidFill>
              <a:srgbClr val="CE4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06"/>
            <p:cNvSpPr>
              <a:spLocks/>
            </p:cNvSpPr>
            <p:nvPr/>
          </p:nvSpPr>
          <p:spPr bwMode="auto">
            <a:xfrm>
              <a:off x="6119813" y="3989389"/>
              <a:ext cx="201613" cy="201613"/>
            </a:xfrm>
            <a:custGeom>
              <a:avLst/>
              <a:gdLst>
                <a:gd name="T0" fmla="*/ 0 w 107"/>
                <a:gd name="T1" fmla="*/ 93 h 107"/>
                <a:gd name="T2" fmla="*/ 43 w 107"/>
                <a:gd name="T3" fmla="*/ 107 h 107"/>
                <a:gd name="T4" fmla="*/ 101 w 107"/>
                <a:gd name="T5" fmla="*/ 76 h 107"/>
                <a:gd name="T6" fmla="*/ 107 w 107"/>
                <a:gd name="T7" fmla="*/ 15 h 107"/>
                <a:gd name="T8" fmla="*/ 0 w 107"/>
                <a:gd name="T9" fmla="*/ 0 h 107"/>
                <a:gd name="T10" fmla="*/ 0 w 107"/>
                <a:gd name="T11" fmla="*/ 9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07">
                  <a:moveTo>
                    <a:pt x="0" y="93"/>
                  </a:moveTo>
                  <a:cubicBezTo>
                    <a:pt x="14" y="101"/>
                    <a:pt x="28" y="107"/>
                    <a:pt x="43" y="107"/>
                  </a:cubicBezTo>
                  <a:cubicBezTo>
                    <a:pt x="61" y="107"/>
                    <a:pt x="79" y="99"/>
                    <a:pt x="101" y="76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3"/>
                  </a:lnTo>
                  <a:close/>
                </a:path>
              </a:pathLst>
            </a:custGeom>
            <a:solidFill>
              <a:srgbClr val="CE4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07"/>
            <p:cNvSpPr>
              <a:spLocks/>
            </p:cNvSpPr>
            <p:nvPr/>
          </p:nvSpPr>
          <p:spPr bwMode="auto">
            <a:xfrm>
              <a:off x="6119813" y="4132264"/>
              <a:ext cx="190500" cy="166688"/>
            </a:xfrm>
            <a:custGeom>
              <a:avLst/>
              <a:gdLst>
                <a:gd name="T0" fmla="*/ 43 w 101"/>
                <a:gd name="T1" fmla="*/ 31 h 88"/>
                <a:gd name="T2" fmla="*/ 0 w 101"/>
                <a:gd name="T3" fmla="*/ 17 h 88"/>
                <a:gd name="T4" fmla="*/ 0 w 101"/>
                <a:gd name="T5" fmla="*/ 58 h 88"/>
                <a:gd name="T6" fmla="*/ 19 w 101"/>
                <a:gd name="T7" fmla="*/ 68 h 88"/>
                <a:gd name="T8" fmla="*/ 71 w 101"/>
                <a:gd name="T9" fmla="*/ 88 h 88"/>
                <a:gd name="T10" fmla="*/ 94 w 101"/>
                <a:gd name="T11" fmla="*/ 79 h 88"/>
                <a:gd name="T12" fmla="*/ 101 w 101"/>
                <a:gd name="T13" fmla="*/ 0 h 88"/>
                <a:gd name="T14" fmla="*/ 43 w 101"/>
                <a:gd name="T15" fmla="*/ 3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88">
                  <a:moveTo>
                    <a:pt x="43" y="31"/>
                  </a:moveTo>
                  <a:cubicBezTo>
                    <a:pt x="28" y="31"/>
                    <a:pt x="14" y="25"/>
                    <a:pt x="0" y="1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7" y="61"/>
                    <a:pt x="13" y="65"/>
                    <a:pt x="19" y="68"/>
                  </a:cubicBezTo>
                  <a:cubicBezTo>
                    <a:pt x="37" y="78"/>
                    <a:pt x="54" y="88"/>
                    <a:pt x="71" y="88"/>
                  </a:cubicBezTo>
                  <a:cubicBezTo>
                    <a:pt x="79" y="88"/>
                    <a:pt x="86" y="86"/>
                    <a:pt x="94" y="79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79" y="23"/>
                    <a:pt x="61" y="31"/>
                    <a:pt x="43" y="31"/>
                  </a:cubicBezTo>
                  <a:close/>
                </a:path>
              </a:pathLst>
            </a:custGeom>
            <a:solidFill>
              <a:srgbClr val="E5E5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08"/>
            <p:cNvSpPr>
              <a:spLocks/>
            </p:cNvSpPr>
            <p:nvPr/>
          </p:nvSpPr>
          <p:spPr bwMode="auto">
            <a:xfrm>
              <a:off x="6119813" y="3967164"/>
              <a:ext cx="206375" cy="50800"/>
            </a:xfrm>
            <a:custGeom>
              <a:avLst/>
              <a:gdLst>
                <a:gd name="T0" fmla="*/ 0 w 130"/>
                <a:gd name="T1" fmla="*/ 14 h 32"/>
                <a:gd name="T2" fmla="*/ 127 w 130"/>
                <a:gd name="T3" fmla="*/ 32 h 32"/>
                <a:gd name="T4" fmla="*/ 130 w 130"/>
                <a:gd name="T5" fmla="*/ 7 h 32"/>
                <a:gd name="T6" fmla="*/ 130 w 130"/>
                <a:gd name="T7" fmla="*/ 0 h 32"/>
                <a:gd name="T8" fmla="*/ 0 w 130"/>
                <a:gd name="T9" fmla="*/ 0 h 32"/>
                <a:gd name="T10" fmla="*/ 0 w 130"/>
                <a:gd name="T11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32">
                  <a:moveTo>
                    <a:pt x="0" y="14"/>
                  </a:moveTo>
                  <a:lnTo>
                    <a:pt x="127" y="32"/>
                  </a:lnTo>
                  <a:lnTo>
                    <a:pt x="130" y="7"/>
                  </a:lnTo>
                  <a:lnTo>
                    <a:pt x="130" y="0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BB3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09"/>
            <p:cNvSpPr>
              <a:spLocks/>
            </p:cNvSpPr>
            <p:nvPr/>
          </p:nvSpPr>
          <p:spPr bwMode="auto">
            <a:xfrm>
              <a:off x="6119813" y="3937001"/>
              <a:ext cx="228600" cy="30163"/>
            </a:xfrm>
            <a:custGeom>
              <a:avLst/>
              <a:gdLst>
                <a:gd name="T0" fmla="*/ 0 w 144"/>
                <a:gd name="T1" fmla="*/ 0 h 19"/>
                <a:gd name="T2" fmla="*/ 0 w 144"/>
                <a:gd name="T3" fmla="*/ 19 h 19"/>
                <a:gd name="T4" fmla="*/ 130 w 144"/>
                <a:gd name="T5" fmla="*/ 19 h 19"/>
                <a:gd name="T6" fmla="*/ 144 w 144"/>
                <a:gd name="T7" fmla="*/ 19 h 19"/>
                <a:gd name="T8" fmla="*/ 127 w 144"/>
                <a:gd name="T9" fmla="*/ 0 h 19"/>
                <a:gd name="T10" fmla="*/ 0 w 144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9">
                  <a:moveTo>
                    <a:pt x="0" y="0"/>
                  </a:moveTo>
                  <a:lnTo>
                    <a:pt x="0" y="19"/>
                  </a:lnTo>
                  <a:lnTo>
                    <a:pt x="130" y="19"/>
                  </a:lnTo>
                  <a:lnTo>
                    <a:pt x="144" y="19"/>
                  </a:lnTo>
                  <a:lnTo>
                    <a:pt x="1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10"/>
            <p:cNvSpPr>
              <a:spLocks/>
            </p:cNvSpPr>
            <p:nvPr/>
          </p:nvSpPr>
          <p:spPr bwMode="auto">
            <a:xfrm>
              <a:off x="6119813" y="3870326"/>
              <a:ext cx="201613" cy="66675"/>
            </a:xfrm>
            <a:custGeom>
              <a:avLst/>
              <a:gdLst>
                <a:gd name="T0" fmla="*/ 84 w 107"/>
                <a:gd name="T1" fmla="*/ 0 h 35"/>
                <a:gd name="T2" fmla="*/ 14 w 107"/>
                <a:gd name="T3" fmla="*/ 0 h 35"/>
                <a:gd name="T4" fmla="*/ 1 w 107"/>
                <a:gd name="T5" fmla="*/ 0 h 35"/>
                <a:gd name="T6" fmla="*/ 0 w 107"/>
                <a:gd name="T7" fmla="*/ 0 h 35"/>
                <a:gd name="T8" fmla="*/ 0 w 107"/>
                <a:gd name="T9" fmla="*/ 35 h 35"/>
                <a:gd name="T10" fmla="*/ 107 w 107"/>
                <a:gd name="T11" fmla="*/ 35 h 35"/>
                <a:gd name="T12" fmla="*/ 107 w 107"/>
                <a:gd name="T13" fmla="*/ 19 h 35"/>
                <a:gd name="T14" fmla="*/ 107 w 107"/>
                <a:gd name="T15" fmla="*/ 19 h 35"/>
                <a:gd name="T16" fmla="*/ 84 w 107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35">
                  <a:moveTo>
                    <a:pt x="8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2"/>
                    <a:pt x="99" y="1"/>
                    <a:pt x="84" y="0"/>
                  </a:cubicBezTo>
                  <a:close/>
                </a:path>
              </a:pathLst>
            </a:custGeom>
            <a:solidFill>
              <a:srgbClr val="D8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9492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794329" y="-725714"/>
            <a:ext cx="1277257" cy="580571"/>
          </a:xfrm>
          <a:prstGeom prst="rect">
            <a:avLst/>
          </a:pr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71586" y="-725715"/>
            <a:ext cx="1277257" cy="580571"/>
          </a:xfrm>
          <a:prstGeom prst="rect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9815" y="-725715"/>
            <a:ext cx="1277257" cy="580571"/>
          </a:xfrm>
          <a:prstGeom prst="rect">
            <a:avLst/>
          </a:prstGeom>
          <a:solidFill>
            <a:srgbClr val="2D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48843" y="-725716"/>
            <a:ext cx="1277257" cy="580571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V="1">
            <a:off x="-2063" y="5600612"/>
            <a:ext cx="898492" cy="1264942"/>
          </a:xfrm>
          <a:custGeom>
            <a:avLst/>
            <a:gdLst>
              <a:gd name="connsiteX0" fmla="*/ 0 w 1224893"/>
              <a:gd name="connsiteY0" fmla="*/ 0 h 1724467"/>
              <a:gd name="connsiteX1" fmla="*/ 1005562 w 1224893"/>
              <a:gd name="connsiteY1" fmla="*/ 0 h 1724467"/>
              <a:gd name="connsiteX2" fmla="*/ 1041219 w 1224893"/>
              <a:gd name="connsiteY2" fmla="*/ 47684 h 1724467"/>
              <a:gd name="connsiteX3" fmla="*/ 1224893 w 1224893"/>
              <a:gd name="connsiteY3" fmla="*/ 648992 h 1724467"/>
              <a:gd name="connsiteX4" fmla="*/ 149418 w 1224893"/>
              <a:gd name="connsiteY4" fmla="*/ 1724467 h 1724467"/>
              <a:gd name="connsiteX5" fmla="*/ 39457 w 1224893"/>
              <a:gd name="connsiteY5" fmla="*/ 1718914 h 1724467"/>
              <a:gd name="connsiteX6" fmla="*/ 0 w 1224893"/>
              <a:gd name="connsiteY6" fmla="*/ 1712892 h 1724467"/>
              <a:gd name="connsiteX7" fmla="*/ 0 w 1224893"/>
              <a:gd name="connsiteY7" fmla="*/ 0 h 1724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4893" h="1724467">
                <a:moveTo>
                  <a:pt x="0" y="0"/>
                </a:moveTo>
                <a:lnTo>
                  <a:pt x="1005562" y="0"/>
                </a:lnTo>
                <a:lnTo>
                  <a:pt x="1041219" y="47684"/>
                </a:lnTo>
                <a:cubicBezTo>
                  <a:pt x="1157181" y="219331"/>
                  <a:pt x="1224893" y="426254"/>
                  <a:pt x="1224893" y="648992"/>
                </a:cubicBezTo>
                <a:cubicBezTo>
                  <a:pt x="1224893" y="1242960"/>
                  <a:pt x="743386" y="1724467"/>
                  <a:pt x="149418" y="1724467"/>
                </a:cubicBezTo>
                <a:cubicBezTo>
                  <a:pt x="112295" y="1724467"/>
                  <a:pt x="75611" y="1722586"/>
                  <a:pt x="39457" y="1718914"/>
                </a:cubicBezTo>
                <a:lnTo>
                  <a:pt x="0" y="1712892"/>
                </a:lnTo>
                <a:lnTo>
                  <a:pt x="0" y="0"/>
                </a:lnTo>
                <a:close/>
              </a:path>
            </a:pathLst>
          </a:cu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515648" y="341095"/>
            <a:ext cx="745722" cy="745722"/>
          </a:xfrm>
          <a:prstGeom prst="ellipse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182077" y="556420"/>
            <a:ext cx="6333571" cy="921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0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  <a:sym typeface="+mn-lt"/>
              </a:rPr>
              <a:t>Coffee</a:t>
            </a:r>
          </a:p>
        </p:txBody>
      </p:sp>
      <p:sp>
        <p:nvSpPr>
          <p:cNvPr id="68" name="任意多边形 67"/>
          <p:cNvSpPr/>
          <p:nvPr/>
        </p:nvSpPr>
        <p:spPr>
          <a:xfrm>
            <a:off x="-2064" y="262547"/>
            <a:ext cx="898493" cy="1490283"/>
          </a:xfrm>
          <a:custGeom>
            <a:avLst/>
            <a:gdLst>
              <a:gd name="connsiteX0" fmla="*/ 206071 w 898493"/>
              <a:gd name="connsiteY0" fmla="*/ 0 h 1490283"/>
              <a:gd name="connsiteX1" fmla="*/ 553970 w 898493"/>
              <a:gd name="connsiteY1" fmla="*/ 308568 h 1490283"/>
              <a:gd name="connsiteX2" fmla="*/ 550147 w 898493"/>
              <a:gd name="connsiteY2" fmla="*/ 372995 h 1490283"/>
              <a:gd name="connsiteX3" fmla="*/ 862051 w 898493"/>
              <a:gd name="connsiteY3" fmla="*/ 652020 h 1490283"/>
              <a:gd name="connsiteX4" fmla="*/ 863158 w 898493"/>
              <a:gd name="connsiteY4" fmla="*/ 672615 h 1490283"/>
              <a:gd name="connsiteX5" fmla="*/ 870955 w 898493"/>
              <a:gd name="connsiteY5" fmla="*/ 687020 h 1490283"/>
              <a:gd name="connsiteX6" fmla="*/ 898493 w 898493"/>
              <a:gd name="connsiteY6" fmla="*/ 808720 h 1490283"/>
              <a:gd name="connsiteX7" fmla="*/ 585001 w 898493"/>
              <a:gd name="connsiteY7" fmla="*/ 1117288 h 1490283"/>
              <a:gd name="connsiteX8" fmla="*/ 588824 w 898493"/>
              <a:gd name="connsiteY8" fmla="*/ 1181715 h 1490283"/>
              <a:gd name="connsiteX9" fmla="*/ 240924 w 898493"/>
              <a:gd name="connsiteY9" fmla="*/ 1490283 h 1490283"/>
              <a:gd name="connsiteX10" fmla="*/ 16737 w 898493"/>
              <a:gd name="connsiteY10" fmla="*/ 1418757 h 1490283"/>
              <a:gd name="connsiteX11" fmla="*/ 0 w 898493"/>
              <a:gd name="connsiteY11" fmla="*/ 1403347 h 1490283"/>
              <a:gd name="connsiteX12" fmla="*/ 0 w 898493"/>
              <a:gd name="connsiteY12" fmla="*/ 60969 h 1490283"/>
              <a:gd name="connsiteX13" fmla="*/ 47891 w 898493"/>
              <a:gd name="connsiteY13" fmla="*/ 33061 h 1490283"/>
              <a:gd name="connsiteX14" fmla="*/ 206071 w 898493"/>
              <a:gd name="connsiteY14" fmla="*/ 0 h 1490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98493" h="1490283">
                <a:moveTo>
                  <a:pt x="206071" y="0"/>
                </a:moveTo>
                <a:cubicBezTo>
                  <a:pt x="397224" y="0"/>
                  <a:pt x="553970" y="139025"/>
                  <a:pt x="553970" y="308568"/>
                </a:cubicBezTo>
                <a:cubicBezTo>
                  <a:pt x="553970" y="332304"/>
                  <a:pt x="553970" y="352650"/>
                  <a:pt x="550147" y="372995"/>
                </a:cubicBezTo>
                <a:cubicBezTo>
                  <a:pt x="715018" y="388889"/>
                  <a:pt x="846286" y="506113"/>
                  <a:pt x="862051" y="652020"/>
                </a:cubicBezTo>
                <a:lnTo>
                  <a:pt x="863158" y="672615"/>
                </a:lnTo>
                <a:lnTo>
                  <a:pt x="870955" y="687020"/>
                </a:lnTo>
                <a:cubicBezTo>
                  <a:pt x="888697" y="724373"/>
                  <a:pt x="898493" y="765487"/>
                  <a:pt x="898493" y="808720"/>
                </a:cubicBezTo>
                <a:cubicBezTo>
                  <a:pt x="898493" y="968091"/>
                  <a:pt x="760862" y="1100334"/>
                  <a:pt x="585001" y="1117288"/>
                </a:cubicBezTo>
                <a:cubicBezTo>
                  <a:pt x="588824" y="1137634"/>
                  <a:pt x="588824" y="1157979"/>
                  <a:pt x="588824" y="1181715"/>
                </a:cubicBezTo>
                <a:cubicBezTo>
                  <a:pt x="588824" y="1351258"/>
                  <a:pt x="432078" y="1490283"/>
                  <a:pt x="240924" y="1490283"/>
                </a:cubicBezTo>
                <a:cubicBezTo>
                  <a:pt x="154905" y="1490283"/>
                  <a:pt x="77488" y="1463580"/>
                  <a:pt x="16737" y="1418757"/>
                </a:cubicBezTo>
                <a:lnTo>
                  <a:pt x="0" y="1403347"/>
                </a:lnTo>
                <a:lnTo>
                  <a:pt x="0" y="60969"/>
                </a:lnTo>
                <a:lnTo>
                  <a:pt x="47891" y="33061"/>
                </a:lnTo>
                <a:cubicBezTo>
                  <a:pt x="95201" y="11868"/>
                  <a:pt x="148725" y="0"/>
                  <a:pt x="206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11392249" y="1506860"/>
            <a:ext cx="799751" cy="1476362"/>
          </a:xfrm>
          <a:custGeom>
            <a:avLst/>
            <a:gdLst>
              <a:gd name="connsiteX0" fmla="*/ 738181 w 799751"/>
              <a:gd name="connsiteY0" fmla="*/ 0 h 1476362"/>
              <a:gd name="connsiteX1" fmla="*/ 799751 w 799751"/>
              <a:gd name="connsiteY1" fmla="*/ 3109 h 1476362"/>
              <a:gd name="connsiteX2" fmla="*/ 799751 w 799751"/>
              <a:gd name="connsiteY2" fmla="*/ 1473253 h 1476362"/>
              <a:gd name="connsiteX3" fmla="*/ 738181 w 799751"/>
              <a:gd name="connsiteY3" fmla="*/ 1476362 h 1476362"/>
              <a:gd name="connsiteX4" fmla="*/ 0 w 799751"/>
              <a:gd name="connsiteY4" fmla="*/ 738181 h 1476362"/>
              <a:gd name="connsiteX5" fmla="*/ 738181 w 799751"/>
              <a:gd name="connsiteY5" fmla="*/ 0 h 147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9751" h="1476362">
                <a:moveTo>
                  <a:pt x="738181" y="0"/>
                </a:moveTo>
                <a:lnTo>
                  <a:pt x="799751" y="3109"/>
                </a:lnTo>
                <a:lnTo>
                  <a:pt x="799751" y="1473253"/>
                </a:lnTo>
                <a:lnTo>
                  <a:pt x="738181" y="1476362"/>
                </a:lnTo>
                <a:cubicBezTo>
                  <a:pt x="330495" y="1476362"/>
                  <a:pt x="0" y="1145867"/>
                  <a:pt x="0" y="738181"/>
                </a:cubicBezTo>
                <a:cubicBezTo>
                  <a:pt x="0" y="330495"/>
                  <a:pt x="330495" y="0"/>
                  <a:pt x="738181" y="0"/>
                </a:cubicBezTo>
                <a:close/>
              </a:path>
            </a:pathLst>
          </a:cu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>
            <a:off x="8870687" y="5497379"/>
            <a:ext cx="3321313" cy="1379656"/>
          </a:xfrm>
          <a:custGeom>
            <a:avLst/>
            <a:gdLst>
              <a:gd name="connsiteX0" fmla="*/ 2052782 w 3321313"/>
              <a:gd name="connsiteY0" fmla="*/ 0 h 1379656"/>
              <a:gd name="connsiteX1" fmla="*/ 2696930 w 3321313"/>
              <a:gd name="connsiteY1" fmla="*/ 571325 h 1379656"/>
              <a:gd name="connsiteX2" fmla="*/ 2689852 w 3321313"/>
              <a:gd name="connsiteY2" fmla="*/ 690613 h 1379656"/>
              <a:gd name="connsiteX3" fmla="*/ 3267352 w 3321313"/>
              <a:gd name="connsiteY3" fmla="*/ 1207239 h 1379656"/>
              <a:gd name="connsiteX4" fmla="*/ 3269403 w 3321313"/>
              <a:gd name="connsiteY4" fmla="*/ 1245370 h 1379656"/>
              <a:gd name="connsiteX5" fmla="*/ 3283838 w 3321313"/>
              <a:gd name="connsiteY5" fmla="*/ 1272042 h 1379656"/>
              <a:gd name="connsiteX6" fmla="*/ 3321313 w 3321313"/>
              <a:gd name="connsiteY6" fmla="*/ 1379656 h 1379656"/>
              <a:gd name="connsiteX7" fmla="*/ 13514 w 3321313"/>
              <a:gd name="connsiteY7" fmla="*/ 1379656 h 1379656"/>
              <a:gd name="connsiteX8" fmla="*/ 13176 w 3321313"/>
              <a:gd name="connsiteY8" fmla="*/ 1378687 h 1379656"/>
              <a:gd name="connsiteX9" fmla="*/ 0 w 3321313"/>
              <a:gd name="connsiteY9" fmla="*/ 1261938 h 1379656"/>
              <a:gd name="connsiteX10" fmla="*/ 573363 w 3321313"/>
              <a:gd name="connsiteY10" fmla="*/ 690613 h 1379656"/>
              <a:gd name="connsiteX11" fmla="*/ 1217512 w 3321313"/>
              <a:gd name="connsiteY11" fmla="*/ 156958 h 1379656"/>
              <a:gd name="connsiteX12" fmla="*/ 1536047 w 3321313"/>
              <a:gd name="connsiteY12" fmla="*/ 226019 h 1379656"/>
              <a:gd name="connsiteX13" fmla="*/ 2052782 w 3321313"/>
              <a:gd name="connsiteY13" fmla="*/ 0 h 137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21313" h="1379656">
                <a:moveTo>
                  <a:pt x="2052782" y="0"/>
                </a:moveTo>
                <a:cubicBezTo>
                  <a:pt x="2406710" y="0"/>
                  <a:pt x="2696930" y="257410"/>
                  <a:pt x="2696930" y="571325"/>
                </a:cubicBezTo>
                <a:cubicBezTo>
                  <a:pt x="2696930" y="615273"/>
                  <a:pt x="2696930" y="652943"/>
                  <a:pt x="2689852" y="690613"/>
                </a:cubicBezTo>
                <a:cubicBezTo>
                  <a:pt x="2995115" y="720042"/>
                  <a:pt x="3238164" y="937085"/>
                  <a:pt x="3267352" y="1207239"/>
                </a:cubicBezTo>
                <a:lnTo>
                  <a:pt x="3269403" y="1245370"/>
                </a:lnTo>
                <a:lnTo>
                  <a:pt x="3283838" y="1272042"/>
                </a:lnTo>
                <a:lnTo>
                  <a:pt x="3321313" y="1379656"/>
                </a:lnTo>
                <a:lnTo>
                  <a:pt x="13514" y="1379656"/>
                </a:lnTo>
                <a:lnTo>
                  <a:pt x="13176" y="1378687"/>
                </a:lnTo>
                <a:cubicBezTo>
                  <a:pt x="4535" y="1341005"/>
                  <a:pt x="0" y="1301962"/>
                  <a:pt x="0" y="1261938"/>
                </a:cubicBezTo>
                <a:cubicBezTo>
                  <a:pt x="0" y="966858"/>
                  <a:pt x="254828" y="728283"/>
                  <a:pt x="573363" y="690613"/>
                </a:cubicBezTo>
                <a:cubicBezTo>
                  <a:pt x="594599" y="395533"/>
                  <a:pt x="877741" y="156958"/>
                  <a:pt x="1217512" y="156958"/>
                </a:cubicBezTo>
                <a:cubicBezTo>
                  <a:pt x="1337847" y="156958"/>
                  <a:pt x="1444026" y="182071"/>
                  <a:pt x="1536047" y="226019"/>
                </a:cubicBezTo>
                <a:cubicBezTo>
                  <a:pt x="1656382" y="87896"/>
                  <a:pt x="1840425" y="0"/>
                  <a:pt x="2052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887367" y="3382696"/>
            <a:ext cx="6989866" cy="2469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Lorem 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2000" dirty="0" err="1" smtClean="0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3887367" y="1893585"/>
            <a:ext cx="29220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Energy:400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87367" y="2729918"/>
            <a:ext cx="31534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</a:rPr>
              <a:t>Nutritive </a:t>
            </a:r>
            <a:r>
              <a:rPr lang="zh-CN" altLang="en-US" sz="3600" dirty="0" smtClean="0">
                <a:solidFill>
                  <a:schemeClr val="bg1"/>
                </a:solidFill>
              </a:rPr>
              <a:t>value</a:t>
            </a:r>
            <a:r>
              <a:rPr lang="en-US" altLang="zh-CN" sz="3600" dirty="0" smtClean="0">
                <a:solidFill>
                  <a:schemeClr val="bg1"/>
                </a:solidFill>
              </a:rPr>
              <a:t>: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243164" y="2870241"/>
            <a:ext cx="907426" cy="319807"/>
            <a:chOff x="4987471" y="5867400"/>
            <a:chExt cx="907426" cy="319807"/>
          </a:xfrm>
        </p:grpSpPr>
        <p:sp>
          <p:nvSpPr>
            <p:cNvPr id="4" name="五角星 3"/>
            <p:cNvSpPr/>
            <p:nvPr/>
          </p:nvSpPr>
          <p:spPr>
            <a:xfrm>
              <a:off x="4987471" y="5867400"/>
              <a:ext cx="387350" cy="319807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五角星 73"/>
            <p:cNvSpPr/>
            <p:nvPr/>
          </p:nvSpPr>
          <p:spPr>
            <a:xfrm>
              <a:off x="5507547" y="5867400"/>
              <a:ext cx="387350" cy="319807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877012" y="2349430"/>
            <a:ext cx="1783229" cy="2725861"/>
            <a:chOff x="5014880" y="339191"/>
            <a:chExt cx="582613" cy="890588"/>
          </a:xfrm>
        </p:grpSpPr>
        <p:sp>
          <p:nvSpPr>
            <p:cNvPr id="39" name="Freeform 847"/>
            <p:cNvSpPr>
              <a:spLocks/>
            </p:cNvSpPr>
            <p:nvPr/>
          </p:nvSpPr>
          <p:spPr bwMode="auto">
            <a:xfrm>
              <a:off x="5048218" y="732891"/>
              <a:ext cx="376238" cy="496888"/>
            </a:xfrm>
            <a:custGeom>
              <a:avLst/>
              <a:gdLst>
                <a:gd name="T0" fmla="*/ 0 w 199"/>
                <a:gd name="T1" fmla="*/ 228 h 264"/>
                <a:gd name="T2" fmla="*/ 33 w 199"/>
                <a:gd name="T3" fmla="*/ 264 h 264"/>
                <a:gd name="T4" fmla="*/ 166 w 199"/>
                <a:gd name="T5" fmla="*/ 264 h 264"/>
                <a:gd name="T6" fmla="*/ 199 w 199"/>
                <a:gd name="T7" fmla="*/ 228 h 264"/>
                <a:gd name="T8" fmla="*/ 199 w 199"/>
                <a:gd name="T9" fmla="*/ 0 h 264"/>
                <a:gd name="T10" fmla="*/ 0 w 199"/>
                <a:gd name="T11" fmla="*/ 0 h 264"/>
                <a:gd name="T12" fmla="*/ 0 w 199"/>
                <a:gd name="T13" fmla="*/ 228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64">
                  <a:moveTo>
                    <a:pt x="0" y="228"/>
                  </a:moveTo>
                  <a:cubicBezTo>
                    <a:pt x="0" y="248"/>
                    <a:pt x="14" y="264"/>
                    <a:pt x="33" y="264"/>
                  </a:cubicBezTo>
                  <a:cubicBezTo>
                    <a:pt x="166" y="264"/>
                    <a:pt x="166" y="264"/>
                    <a:pt x="166" y="264"/>
                  </a:cubicBezTo>
                  <a:cubicBezTo>
                    <a:pt x="184" y="264"/>
                    <a:pt x="199" y="248"/>
                    <a:pt x="199" y="228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28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48"/>
            <p:cNvSpPr>
              <a:spLocks noEditPoints="1"/>
            </p:cNvSpPr>
            <p:nvPr/>
          </p:nvSpPr>
          <p:spPr bwMode="auto">
            <a:xfrm>
              <a:off x="5337143" y="734478"/>
              <a:ext cx="260350" cy="260350"/>
            </a:xfrm>
            <a:custGeom>
              <a:avLst/>
              <a:gdLst>
                <a:gd name="T0" fmla="*/ 69 w 138"/>
                <a:gd name="T1" fmla="*/ 0 h 138"/>
                <a:gd name="T2" fmla="*/ 0 w 138"/>
                <a:gd name="T3" fmla="*/ 69 h 138"/>
                <a:gd name="T4" fmla="*/ 69 w 138"/>
                <a:gd name="T5" fmla="*/ 138 h 138"/>
                <a:gd name="T6" fmla="*/ 138 w 138"/>
                <a:gd name="T7" fmla="*/ 69 h 138"/>
                <a:gd name="T8" fmla="*/ 69 w 138"/>
                <a:gd name="T9" fmla="*/ 0 h 138"/>
                <a:gd name="T10" fmla="*/ 69 w 138"/>
                <a:gd name="T11" fmla="*/ 110 h 138"/>
                <a:gd name="T12" fmla="*/ 28 w 138"/>
                <a:gd name="T13" fmla="*/ 69 h 138"/>
                <a:gd name="T14" fmla="*/ 69 w 138"/>
                <a:gd name="T15" fmla="*/ 28 h 138"/>
                <a:gd name="T16" fmla="*/ 110 w 138"/>
                <a:gd name="T17" fmla="*/ 69 h 138"/>
                <a:gd name="T18" fmla="*/ 69 w 138"/>
                <a:gd name="T19" fmla="*/ 11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8">
                  <a:moveTo>
                    <a:pt x="69" y="0"/>
                  </a:moveTo>
                  <a:cubicBezTo>
                    <a:pt x="30" y="0"/>
                    <a:pt x="0" y="30"/>
                    <a:pt x="0" y="69"/>
                  </a:cubicBezTo>
                  <a:cubicBezTo>
                    <a:pt x="0" y="107"/>
                    <a:pt x="30" y="138"/>
                    <a:pt x="69" y="138"/>
                  </a:cubicBezTo>
                  <a:cubicBezTo>
                    <a:pt x="107" y="138"/>
                    <a:pt x="138" y="107"/>
                    <a:pt x="138" y="69"/>
                  </a:cubicBezTo>
                  <a:cubicBezTo>
                    <a:pt x="138" y="30"/>
                    <a:pt x="107" y="0"/>
                    <a:pt x="69" y="0"/>
                  </a:cubicBezTo>
                  <a:close/>
                  <a:moveTo>
                    <a:pt x="69" y="110"/>
                  </a:moveTo>
                  <a:cubicBezTo>
                    <a:pt x="46" y="110"/>
                    <a:pt x="28" y="91"/>
                    <a:pt x="28" y="69"/>
                  </a:cubicBezTo>
                  <a:cubicBezTo>
                    <a:pt x="28" y="46"/>
                    <a:pt x="46" y="28"/>
                    <a:pt x="69" y="28"/>
                  </a:cubicBezTo>
                  <a:cubicBezTo>
                    <a:pt x="91" y="28"/>
                    <a:pt x="110" y="46"/>
                    <a:pt x="110" y="69"/>
                  </a:cubicBezTo>
                  <a:cubicBezTo>
                    <a:pt x="110" y="91"/>
                    <a:pt x="91" y="110"/>
                    <a:pt x="69" y="110"/>
                  </a:cubicBez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849"/>
            <p:cNvSpPr>
              <a:spLocks/>
            </p:cNvSpPr>
            <p:nvPr/>
          </p:nvSpPr>
          <p:spPr bwMode="auto">
            <a:xfrm>
              <a:off x="5014880" y="647166"/>
              <a:ext cx="452438" cy="558800"/>
            </a:xfrm>
            <a:custGeom>
              <a:avLst/>
              <a:gdLst>
                <a:gd name="T0" fmla="*/ 0 w 240"/>
                <a:gd name="T1" fmla="*/ 256 h 296"/>
                <a:gd name="T2" fmla="*/ 39 w 240"/>
                <a:gd name="T3" fmla="*/ 296 h 296"/>
                <a:gd name="T4" fmla="*/ 40 w 240"/>
                <a:gd name="T5" fmla="*/ 296 h 296"/>
                <a:gd name="T6" fmla="*/ 200 w 240"/>
                <a:gd name="T7" fmla="*/ 296 h 296"/>
                <a:gd name="T8" fmla="*/ 239 w 240"/>
                <a:gd name="T9" fmla="*/ 263 h 296"/>
                <a:gd name="T10" fmla="*/ 240 w 240"/>
                <a:gd name="T11" fmla="*/ 256 h 296"/>
                <a:gd name="T12" fmla="*/ 240 w 240"/>
                <a:gd name="T13" fmla="*/ 0 h 296"/>
                <a:gd name="T14" fmla="*/ 0 w 240"/>
                <a:gd name="T15" fmla="*/ 0 h 296"/>
                <a:gd name="T16" fmla="*/ 0 w 240"/>
                <a:gd name="T17" fmla="*/ 25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296">
                  <a:moveTo>
                    <a:pt x="0" y="256"/>
                  </a:moveTo>
                  <a:cubicBezTo>
                    <a:pt x="0" y="278"/>
                    <a:pt x="18" y="296"/>
                    <a:pt x="39" y="296"/>
                  </a:cubicBezTo>
                  <a:cubicBezTo>
                    <a:pt x="40" y="296"/>
                    <a:pt x="40" y="296"/>
                    <a:pt x="40" y="296"/>
                  </a:cubicBezTo>
                  <a:cubicBezTo>
                    <a:pt x="200" y="296"/>
                    <a:pt x="200" y="296"/>
                    <a:pt x="200" y="296"/>
                  </a:cubicBezTo>
                  <a:cubicBezTo>
                    <a:pt x="220" y="296"/>
                    <a:pt x="236" y="282"/>
                    <a:pt x="239" y="263"/>
                  </a:cubicBezTo>
                  <a:cubicBezTo>
                    <a:pt x="240" y="261"/>
                    <a:pt x="240" y="259"/>
                    <a:pt x="240" y="256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6"/>
                  </a:lnTo>
                  <a:close/>
                </a:path>
              </a:pathLst>
            </a:custGeom>
            <a:solidFill>
              <a:srgbClr val="F2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850"/>
            <p:cNvSpPr>
              <a:spLocks/>
            </p:cNvSpPr>
            <p:nvPr/>
          </p:nvSpPr>
          <p:spPr bwMode="auto">
            <a:xfrm>
              <a:off x="5014880" y="647166"/>
              <a:ext cx="73025" cy="558800"/>
            </a:xfrm>
            <a:custGeom>
              <a:avLst/>
              <a:gdLst>
                <a:gd name="T0" fmla="*/ 0 w 39"/>
                <a:gd name="T1" fmla="*/ 256 h 296"/>
                <a:gd name="T2" fmla="*/ 39 w 39"/>
                <a:gd name="T3" fmla="*/ 296 h 296"/>
                <a:gd name="T4" fmla="*/ 39 w 39"/>
                <a:gd name="T5" fmla="*/ 0 h 296"/>
                <a:gd name="T6" fmla="*/ 0 w 39"/>
                <a:gd name="T7" fmla="*/ 0 h 296"/>
                <a:gd name="T8" fmla="*/ 0 w 39"/>
                <a:gd name="T9" fmla="*/ 25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96">
                  <a:moveTo>
                    <a:pt x="0" y="256"/>
                  </a:moveTo>
                  <a:cubicBezTo>
                    <a:pt x="0" y="278"/>
                    <a:pt x="18" y="296"/>
                    <a:pt x="39" y="296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6"/>
                  </a:lnTo>
                  <a:close/>
                </a:path>
              </a:pathLst>
            </a:custGeom>
            <a:solidFill>
              <a:srgbClr val="DF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51"/>
            <p:cNvSpPr>
              <a:spLocks/>
            </p:cNvSpPr>
            <p:nvPr/>
          </p:nvSpPr>
          <p:spPr bwMode="auto">
            <a:xfrm>
              <a:off x="5380005" y="647166"/>
              <a:ext cx="87313" cy="558800"/>
            </a:xfrm>
            <a:custGeom>
              <a:avLst/>
              <a:gdLst>
                <a:gd name="T0" fmla="*/ 0 w 46"/>
                <a:gd name="T1" fmla="*/ 296 h 296"/>
                <a:gd name="T2" fmla="*/ 6 w 46"/>
                <a:gd name="T3" fmla="*/ 296 h 296"/>
                <a:gd name="T4" fmla="*/ 45 w 46"/>
                <a:gd name="T5" fmla="*/ 263 h 296"/>
                <a:gd name="T6" fmla="*/ 46 w 46"/>
                <a:gd name="T7" fmla="*/ 256 h 296"/>
                <a:gd name="T8" fmla="*/ 46 w 46"/>
                <a:gd name="T9" fmla="*/ 0 h 296"/>
                <a:gd name="T10" fmla="*/ 0 w 46"/>
                <a:gd name="T11" fmla="*/ 0 h 296"/>
                <a:gd name="T12" fmla="*/ 0 w 46"/>
                <a:gd name="T13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96">
                  <a:moveTo>
                    <a:pt x="0" y="296"/>
                  </a:moveTo>
                  <a:cubicBezTo>
                    <a:pt x="6" y="296"/>
                    <a:pt x="6" y="296"/>
                    <a:pt x="6" y="296"/>
                  </a:cubicBezTo>
                  <a:cubicBezTo>
                    <a:pt x="26" y="296"/>
                    <a:pt x="42" y="282"/>
                    <a:pt x="45" y="263"/>
                  </a:cubicBezTo>
                  <a:cubicBezTo>
                    <a:pt x="46" y="261"/>
                    <a:pt x="46" y="259"/>
                    <a:pt x="46" y="25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96"/>
                  </a:lnTo>
                  <a:close/>
                </a:path>
              </a:pathLst>
            </a:custGeom>
            <a:solidFill>
              <a:srgbClr val="D7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852"/>
            <p:cNvSpPr>
              <a:spLocks noChangeArrowheads="1"/>
            </p:cNvSpPr>
            <p:nvPr/>
          </p:nvSpPr>
          <p:spPr bwMode="auto">
            <a:xfrm>
              <a:off x="5014880" y="601128"/>
              <a:ext cx="452438" cy="103188"/>
            </a:xfrm>
            <a:prstGeom prst="ellipse">
              <a:avLst/>
            </a:prstGeom>
            <a:solidFill>
              <a:srgbClr val="E6E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53"/>
            <p:cNvSpPr>
              <a:spLocks/>
            </p:cNvSpPr>
            <p:nvPr/>
          </p:nvSpPr>
          <p:spPr bwMode="auto">
            <a:xfrm>
              <a:off x="5025993" y="607478"/>
              <a:ext cx="430213" cy="90488"/>
            </a:xfrm>
            <a:custGeom>
              <a:avLst/>
              <a:gdLst>
                <a:gd name="T0" fmla="*/ 114 w 228"/>
                <a:gd name="T1" fmla="*/ 0 h 48"/>
                <a:gd name="T2" fmla="*/ 0 w 228"/>
                <a:gd name="T3" fmla="*/ 24 h 48"/>
                <a:gd name="T4" fmla="*/ 5 w 228"/>
                <a:gd name="T5" fmla="*/ 31 h 48"/>
                <a:gd name="T6" fmla="*/ 114 w 228"/>
                <a:gd name="T7" fmla="*/ 48 h 48"/>
                <a:gd name="T8" fmla="*/ 223 w 228"/>
                <a:gd name="T9" fmla="*/ 31 h 48"/>
                <a:gd name="T10" fmla="*/ 228 w 228"/>
                <a:gd name="T11" fmla="*/ 24 h 48"/>
                <a:gd name="T12" fmla="*/ 114 w 22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48">
                  <a:moveTo>
                    <a:pt x="114" y="0"/>
                  </a:moveTo>
                  <a:cubicBezTo>
                    <a:pt x="48" y="0"/>
                    <a:pt x="0" y="11"/>
                    <a:pt x="0" y="24"/>
                  </a:cubicBezTo>
                  <a:cubicBezTo>
                    <a:pt x="0" y="26"/>
                    <a:pt x="1" y="29"/>
                    <a:pt x="5" y="31"/>
                  </a:cubicBezTo>
                  <a:cubicBezTo>
                    <a:pt x="19" y="40"/>
                    <a:pt x="60" y="48"/>
                    <a:pt x="114" y="48"/>
                  </a:cubicBezTo>
                  <a:cubicBezTo>
                    <a:pt x="145" y="48"/>
                    <a:pt x="206" y="43"/>
                    <a:pt x="223" y="31"/>
                  </a:cubicBezTo>
                  <a:cubicBezTo>
                    <a:pt x="226" y="29"/>
                    <a:pt x="228" y="26"/>
                    <a:pt x="228" y="24"/>
                  </a:cubicBezTo>
                  <a:cubicBezTo>
                    <a:pt x="228" y="11"/>
                    <a:pt x="180" y="0"/>
                    <a:pt x="114" y="0"/>
                  </a:cubicBezTo>
                  <a:close/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54"/>
            <p:cNvSpPr>
              <a:spLocks/>
            </p:cNvSpPr>
            <p:nvPr/>
          </p:nvSpPr>
          <p:spPr bwMode="auto">
            <a:xfrm>
              <a:off x="5035518" y="634466"/>
              <a:ext cx="411163" cy="63500"/>
            </a:xfrm>
            <a:custGeom>
              <a:avLst/>
              <a:gdLst>
                <a:gd name="T0" fmla="*/ 0 w 218"/>
                <a:gd name="T1" fmla="*/ 17 h 34"/>
                <a:gd name="T2" fmla="*/ 109 w 218"/>
                <a:gd name="T3" fmla="*/ 34 h 34"/>
                <a:gd name="T4" fmla="*/ 218 w 218"/>
                <a:gd name="T5" fmla="*/ 17 h 34"/>
                <a:gd name="T6" fmla="*/ 109 w 218"/>
                <a:gd name="T7" fmla="*/ 0 h 34"/>
                <a:gd name="T8" fmla="*/ 0 w 218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34">
                  <a:moveTo>
                    <a:pt x="0" y="17"/>
                  </a:moveTo>
                  <a:cubicBezTo>
                    <a:pt x="14" y="26"/>
                    <a:pt x="55" y="34"/>
                    <a:pt x="109" y="34"/>
                  </a:cubicBezTo>
                  <a:cubicBezTo>
                    <a:pt x="140" y="34"/>
                    <a:pt x="201" y="29"/>
                    <a:pt x="218" y="17"/>
                  </a:cubicBezTo>
                  <a:cubicBezTo>
                    <a:pt x="205" y="7"/>
                    <a:pt x="163" y="0"/>
                    <a:pt x="109" y="0"/>
                  </a:cubicBezTo>
                  <a:cubicBezTo>
                    <a:pt x="56" y="0"/>
                    <a:pt x="14" y="7"/>
                    <a:pt x="0" y="17"/>
                  </a:cubicBezTo>
                  <a:close/>
                </a:path>
              </a:pathLst>
            </a:custGeom>
            <a:solidFill>
              <a:srgbClr val="F29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55"/>
            <p:cNvSpPr>
              <a:spLocks noEditPoints="1"/>
            </p:cNvSpPr>
            <p:nvPr/>
          </p:nvSpPr>
          <p:spPr bwMode="auto">
            <a:xfrm>
              <a:off x="5249830" y="745591"/>
              <a:ext cx="196850" cy="249238"/>
            </a:xfrm>
            <a:custGeom>
              <a:avLst/>
              <a:gdLst>
                <a:gd name="T0" fmla="*/ 52 w 104"/>
                <a:gd name="T1" fmla="*/ 0 h 132"/>
                <a:gd name="T2" fmla="*/ 0 w 104"/>
                <a:gd name="T3" fmla="*/ 24 h 132"/>
                <a:gd name="T4" fmla="*/ 0 w 104"/>
                <a:gd name="T5" fmla="*/ 132 h 132"/>
                <a:gd name="T6" fmla="*/ 104 w 104"/>
                <a:gd name="T7" fmla="*/ 132 h 132"/>
                <a:gd name="T8" fmla="*/ 104 w 104"/>
                <a:gd name="T9" fmla="*/ 24 h 132"/>
                <a:gd name="T10" fmla="*/ 52 w 104"/>
                <a:gd name="T11" fmla="*/ 0 h 132"/>
                <a:gd name="T12" fmla="*/ 52 w 104"/>
                <a:gd name="T13" fmla="*/ 30 h 132"/>
                <a:gd name="T14" fmla="*/ 42 w 104"/>
                <a:gd name="T15" fmla="*/ 19 h 132"/>
                <a:gd name="T16" fmla="*/ 52 w 104"/>
                <a:gd name="T17" fmla="*/ 8 h 132"/>
                <a:gd name="T18" fmla="*/ 63 w 104"/>
                <a:gd name="T19" fmla="*/ 19 h 132"/>
                <a:gd name="T20" fmla="*/ 52 w 104"/>
                <a:gd name="T21" fmla="*/ 3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132">
                  <a:moveTo>
                    <a:pt x="52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04" y="132"/>
                    <a:pt x="104" y="132"/>
                    <a:pt x="104" y="132"/>
                  </a:cubicBezTo>
                  <a:cubicBezTo>
                    <a:pt x="104" y="24"/>
                    <a:pt x="104" y="24"/>
                    <a:pt x="104" y="24"/>
                  </a:cubicBezTo>
                  <a:lnTo>
                    <a:pt x="52" y="0"/>
                  </a:lnTo>
                  <a:close/>
                  <a:moveTo>
                    <a:pt x="52" y="30"/>
                  </a:moveTo>
                  <a:cubicBezTo>
                    <a:pt x="47" y="30"/>
                    <a:pt x="42" y="25"/>
                    <a:pt x="42" y="19"/>
                  </a:cubicBezTo>
                  <a:cubicBezTo>
                    <a:pt x="42" y="13"/>
                    <a:pt x="47" y="8"/>
                    <a:pt x="52" y="8"/>
                  </a:cubicBezTo>
                  <a:cubicBezTo>
                    <a:pt x="58" y="8"/>
                    <a:pt x="63" y="13"/>
                    <a:pt x="63" y="19"/>
                  </a:cubicBezTo>
                  <a:cubicBezTo>
                    <a:pt x="63" y="25"/>
                    <a:pt x="58" y="30"/>
                    <a:pt x="52" y="30"/>
                  </a:cubicBezTo>
                  <a:close/>
                </a:path>
              </a:pathLst>
            </a:custGeom>
            <a:solidFill>
              <a:srgbClr val="26B9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56"/>
            <p:cNvSpPr>
              <a:spLocks/>
            </p:cNvSpPr>
            <p:nvPr/>
          </p:nvSpPr>
          <p:spPr bwMode="auto">
            <a:xfrm>
              <a:off x="5276818" y="647166"/>
              <a:ext cx="79375" cy="134938"/>
            </a:xfrm>
            <a:custGeom>
              <a:avLst/>
              <a:gdLst>
                <a:gd name="T0" fmla="*/ 25 w 42"/>
                <a:gd name="T1" fmla="*/ 0 h 71"/>
                <a:gd name="T2" fmla="*/ 18 w 42"/>
                <a:gd name="T3" fmla="*/ 0 h 71"/>
                <a:gd name="T4" fmla="*/ 0 w 42"/>
                <a:gd name="T5" fmla="*/ 18 h 71"/>
                <a:gd name="T6" fmla="*/ 0 w 42"/>
                <a:gd name="T7" fmla="*/ 26 h 71"/>
                <a:gd name="T8" fmla="*/ 8 w 42"/>
                <a:gd name="T9" fmla="*/ 26 h 71"/>
                <a:gd name="T10" fmla="*/ 8 w 42"/>
                <a:gd name="T11" fmla="*/ 18 h 71"/>
                <a:gd name="T12" fmla="*/ 18 w 42"/>
                <a:gd name="T13" fmla="*/ 8 h 71"/>
                <a:gd name="T14" fmla="*/ 25 w 42"/>
                <a:gd name="T15" fmla="*/ 8 h 71"/>
                <a:gd name="T16" fmla="*/ 34 w 42"/>
                <a:gd name="T17" fmla="*/ 18 h 71"/>
                <a:gd name="T18" fmla="*/ 34 w 42"/>
                <a:gd name="T19" fmla="*/ 71 h 71"/>
                <a:gd name="T20" fmla="*/ 42 w 42"/>
                <a:gd name="T21" fmla="*/ 71 h 71"/>
                <a:gd name="T22" fmla="*/ 42 w 42"/>
                <a:gd name="T23" fmla="*/ 18 h 71"/>
                <a:gd name="T24" fmla="*/ 25 w 42"/>
                <a:gd name="T2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71">
                  <a:moveTo>
                    <a:pt x="25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30" y="8"/>
                    <a:pt x="34" y="13"/>
                    <a:pt x="34" y="18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8"/>
                    <a:pt x="35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57"/>
            <p:cNvSpPr>
              <a:spLocks/>
            </p:cNvSpPr>
            <p:nvPr/>
          </p:nvSpPr>
          <p:spPr bwMode="auto">
            <a:xfrm>
              <a:off x="5102193" y="339191"/>
              <a:ext cx="128588" cy="234950"/>
            </a:xfrm>
            <a:custGeom>
              <a:avLst/>
              <a:gdLst>
                <a:gd name="T0" fmla="*/ 34 w 69"/>
                <a:gd name="T1" fmla="*/ 0 h 125"/>
                <a:gd name="T2" fmla="*/ 23 w 69"/>
                <a:gd name="T3" fmla="*/ 5 h 125"/>
                <a:gd name="T4" fmla="*/ 29 w 69"/>
                <a:gd name="T5" fmla="*/ 121 h 125"/>
                <a:gd name="T6" fmla="*/ 34 w 69"/>
                <a:gd name="T7" fmla="*/ 125 h 125"/>
                <a:gd name="T8" fmla="*/ 45 w 69"/>
                <a:gd name="T9" fmla="*/ 121 h 125"/>
                <a:gd name="T10" fmla="*/ 39 w 69"/>
                <a:gd name="T11" fmla="*/ 5 h 125"/>
                <a:gd name="T12" fmla="*/ 34 w 69"/>
                <a:gd name="T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25">
                  <a:moveTo>
                    <a:pt x="34" y="0"/>
                  </a:moveTo>
                  <a:cubicBezTo>
                    <a:pt x="30" y="0"/>
                    <a:pt x="24" y="3"/>
                    <a:pt x="23" y="5"/>
                  </a:cubicBezTo>
                  <a:cubicBezTo>
                    <a:pt x="0" y="44"/>
                    <a:pt x="53" y="82"/>
                    <a:pt x="29" y="121"/>
                  </a:cubicBezTo>
                  <a:cubicBezTo>
                    <a:pt x="28" y="123"/>
                    <a:pt x="30" y="125"/>
                    <a:pt x="34" y="125"/>
                  </a:cubicBezTo>
                  <a:cubicBezTo>
                    <a:pt x="39" y="125"/>
                    <a:pt x="44" y="123"/>
                    <a:pt x="45" y="121"/>
                  </a:cubicBezTo>
                  <a:cubicBezTo>
                    <a:pt x="69" y="82"/>
                    <a:pt x="16" y="44"/>
                    <a:pt x="39" y="5"/>
                  </a:cubicBezTo>
                  <a:cubicBezTo>
                    <a:pt x="40" y="3"/>
                    <a:pt x="39" y="0"/>
                    <a:pt x="34" y="0"/>
                  </a:cubicBezTo>
                </a:path>
              </a:pathLst>
            </a:custGeom>
            <a:solidFill>
              <a:srgbClr val="576A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58"/>
            <p:cNvSpPr>
              <a:spLocks/>
            </p:cNvSpPr>
            <p:nvPr/>
          </p:nvSpPr>
          <p:spPr bwMode="auto">
            <a:xfrm>
              <a:off x="5176805" y="339191"/>
              <a:ext cx="130175" cy="234950"/>
            </a:xfrm>
            <a:custGeom>
              <a:avLst/>
              <a:gdLst>
                <a:gd name="T0" fmla="*/ 34 w 69"/>
                <a:gd name="T1" fmla="*/ 0 h 125"/>
                <a:gd name="T2" fmla="*/ 23 w 69"/>
                <a:gd name="T3" fmla="*/ 5 h 125"/>
                <a:gd name="T4" fmla="*/ 29 w 69"/>
                <a:gd name="T5" fmla="*/ 121 h 125"/>
                <a:gd name="T6" fmla="*/ 34 w 69"/>
                <a:gd name="T7" fmla="*/ 125 h 125"/>
                <a:gd name="T8" fmla="*/ 45 w 69"/>
                <a:gd name="T9" fmla="*/ 121 h 125"/>
                <a:gd name="T10" fmla="*/ 39 w 69"/>
                <a:gd name="T11" fmla="*/ 5 h 125"/>
                <a:gd name="T12" fmla="*/ 34 w 69"/>
                <a:gd name="T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25">
                  <a:moveTo>
                    <a:pt x="34" y="0"/>
                  </a:moveTo>
                  <a:cubicBezTo>
                    <a:pt x="30" y="0"/>
                    <a:pt x="24" y="3"/>
                    <a:pt x="23" y="5"/>
                  </a:cubicBezTo>
                  <a:cubicBezTo>
                    <a:pt x="0" y="44"/>
                    <a:pt x="53" y="82"/>
                    <a:pt x="29" y="121"/>
                  </a:cubicBezTo>
                  <a:cubicBezTo>
                    <a:pt x="28" y="123"/>
                    <a:pt x="30" y="125"/>
                    <a:pt x="34" y="125"/>
                  </a:cubicBezTo>
                  <a:cubicBezTo>
                    <a:pt x="39" y="125"/>
                    <a:pt x="44" y="123"/>
                    <a:pt x="45" y="121"/>
                  </a:cubicBezTo>
                  <a:cubicBezTo>
                    <a:pt x="69" y="82"/>
                    <a:pt x="16" y="44"/>
                    <a:pt x="39" y="5"/>
                  </a:cubicBezTo>
                  <a:cubicBezTo>
                    <a:pt x="40" y="3"/>
                    <a:pt x="39" y="0"/>
                    <a:pt x="34" y="0"/>
                  </a:cubicBezTo>
                </a:path>
              </a:pathLst>
            </a:custGeom>
            <a:solidFill>
              <a:srgbClr val="576A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59"/>
            <p:cNvSpPr>
              <a:spLocks/>
            </p:cNvSpPr>
            <p:nvPr/>
          </p:nvSpPr>
          <p:spPr bwMode="auto">
            <a:xfrm>
              <a:off x="5251418" y="339191"/>
              <a:ext cx="130175" cy="234950"/>
            </a:xfrm>
            <a:custGeom>
              <a:avLst/>
              <a:gdLst>
                <a:gd name="T0" fmla="*/ 34 w 69"/>
                <a:gd name="T1" fmla="*/ 0 h 125"/>
                <a:gd name="T2" fmla="*/ 23 w 69"/>
                <a:gd name="T3" fmla="*/ 5 h 125"/>
                <a:gd name="T4" fmla="*/ 29 w 69"/>
                <a:gd name="T5" fmla="*/ 121 h 125"/>
                <a:gd name="T6" fmla="*/ 34 w 69"/>
                <a:gd name="T7" fmla="*/ 125 h 125"/>
                <a:gd name="T8" fmla="*/ 45 w 69"/>
                <a:gd name="T9" fmla="*/ 121 h 125"/>
                <a:gd name="T10" fmla="*/ 39 w 69"/>
                <a:gd name="T11" fmla="*/ 5 h 125"/>
                <a:gd name="T12" fmla="*/ 34 w 69"/>
                <a:gd name="T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25">
                  <a:moveTo>
                    <a:pt x="34" y="0"/>
                  </a:moveTo>
                  <a:cubicBezTo>
                    <a:pt x="30" y="0"/>
                    <a:pt x="24" y="3"/>
                    <a:pt x="23" y="5"/>
                  </a:cubicBezTo>
                  <a:cubicBezTo>
                    <a:pt x="0" y="44"/>
                    <a:pt x="53" y="82"/>
                    <a:pt x="29" y="121"/>
                  </a:cubicBezTo>
                  <a:cubicBezTo>
                    <a:pt x="28" y="123"/>
                    <a:pt x="30" y="125"/>
                    <a:pt x="34" y="125"/>
                  </a:cubicBezTo>
                  <a:cubicBezTo>
                    <a:pt x="39" y="125"/>
                    <a:pt x="44" y="123"/>
                    <a:pt x="45" y="121"/>
                  </a:cubicBezTo>
                  <a:cubicBezTo>
                    <a:pt x="69" y="82"/>
                    <a:pt x="16" y="44"/>
                    <a:pt x="39" y="5"/>
                  </a:cubicBezTo>
                  <a:cubicBezTo>
                    <a:pt x="40" y="3"/>
                    <a:pt x="39" y="0"/>
                    <a:pt x="34" y="0"/>
                  </a:cubicBezTo>
                </a:path>
              </a:pathLst>
            </a:custGeom>
            <a:solidFill>
              <a:srgbClr val="576A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163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6096000" y="5426708"/>
            <a:ext cx="1328625" cy="1328625"/>
          </a:xfrm>
          <a:prstGeom prst="ellipse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8452089" y="1555759"/>
            <a:ext cx="706015" cy="706015"/>
          </a:xfrm>
          <a:prstGeom prst="ellipse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339958" y="176496"/>
            <a:ext cx="1325548" cy="1325548"/>
          </a:xfrm>
          <a:prstGeom prst="ellipse">
            <a:avLst/>
          </a:pr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1475246" y="5738491"/>
            <a:ext cx="2239018" cy="1119509"/>
          </a:xfrm>
          <a:custGeom>
            <a:avLst/>
            <a:gdLst>
              <a:gd name="connsiteX0" fmla="*/ 662774 w 1325548"/>
              <a:gd name="connsiteY0" fmla="*/ 0 h 662774"/>
              <a:gd name="connsiteX1" fmla="*/ 1325548 w 1325548"/>
              <a:gd name="connsiteY1" fmla="*/ 662774 h 662774"/>
              <a:gd name="connsiteX2" fmla="*/ 0 w 1325548"/>
              <a:gd name="connsiteY2" fmla="*/ 662774 h 662774"/>
              <a:gd name="connsiteX3" fmla="*/ 662774 w 1325548"/>
              <a:gd name="connsiteY3" fmla="*/ 0 h 662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5548" h="662774">
                <a:moveTo>
                  <a:pt x="662774" y="0"/>
                </a:moveTo>
                <a:cubicBezTo>
                  <a:pt x="1028814" y="0"/>
                  <a:pt x="1325548" y="296734"/>
                  <a:pt x="1325548" y="662774"/>
                </a:cubicBezTo>
                <a:lnTo>
                  <a:pt x="0" y="662774"/>
                </a:lnTo>
                <a:cubicBezTo>
                  <a:pt x="0" y="296734"/>
                  <a:pt x="296734" y="0"/>
                  <a:pt x="662774" y="0"/>
                </a:cubicBezTo>
                <a:close/>
              </a:path>
            </a:pathLst>
          </a:cu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11388299" y="1952638"/>
            <a:ext cx="799751" cy="1476362"/>
          </a:xfrm>
          <a:custGeom>
            <a:avLst/>
            <a:gdLst>
              <a:gd name="connsiteX0" fmla="*/ 738181 w 799751"/>
              <a:gd name="connsiteY0" fmla="*/ 0 h 1476362"/>
              <a:gd name="connsiteX1" fmla="*/ 799751 w 799751"/>
              <a:gd name="connsiteY1" fmla="*/ 3109 h 1476362"/>
              <a:gd name="connsiteX2" fmla="*/ 799751 w 799751"/>
              <a:gd name="connsiteY2" fmla="*/ 1473253 h 1476362"/>
              <a:gd name="connsiteX3" fmla="*/ 738181 w 799751"/>
              <a:gd name="connsiteY3" fmla="*/ 1476362 h 1476362"/>
              <a:gd name="connsiteX4" fmla="*/ 0 w 799751"/>
              <a:gd name="connsiteY4" fmla="*/ 738181 h 1476362"/>
              <a:gd name="connsiteX5" fmla="*/ 738181 w 799751"/>
              <a:gd name="connsiteY5" fmla="*/ 0 h 147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9751" h="1476362">
                <a:moveTo>
                  <a:pt x="738181" y="0"/>
                </a:moveTo>
                <a:lnTo>
                  <a:pt x="799751" y="3109"/>
                </a:lnTo>
                <a:lnTo>
                  <a:pt x="799751" y="1473253"/>
                </a:lnTo>
                <a:lnTo>
                  <a:pt x="738181" y="1476362"/>
                </a:lnTo>
                <a:cubicBezTo>
                  <a:pt x="330495" y="1476362"/>
                  <a:pt x="0" y="1145867"/>
                  <a:pt x="0" y="738181"/>
                </a:cubicBezTo>
                <a:cubicBezTo>
                  <a:pt x="0" y="330495"/>
                  <a:pt x="330495" y="0"/>
                  <a:pt x="738181" y="0"/>
                </a:cubicBezTo>
                <a:close/>
              </a:path>
            </a:pathLst>
          </a:cu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306801" y="0"/>
            <a:ext cx="3119055" cy="1240368"/>
          </a:xfrm>
          <a:custGeom>
            <a:avLst/>
            <a:gdLst>
              <a:gd name="connsiteX0" fmla="*/ 0 w 3119055"/>
              <a:gd name="connsiteY0" fmla="*/ 0 h 1240368"/>
              <a:gd name="connsiteX1" fmla="*/ 3119055 w 3119055"/>
              <a:gd name="connsiteY1" fmla="*/ 0 h 1240368"/>
              <a:gd name="connsiteX2" fmla="*/ 3110896 w 3119055"/>
              <a:gd name="connsiteY2" fmla="*/ 79918 h 1240368"/>
              <a:gd name="connsiteX3" fmla="*/ 2574090 w 3119055"/>
              <a:gd name="connsiteY3" fmla="*/ 546024 h 1240368"/>
              <a:gd name="connsiteX4" fmla="*/ 1958590 w 3119055"/>
              <a:gd name="connsiteY4" fmla="*/ 1082563 h 1240368"/>
              <a:gd name="connsiteX5" fmla="*/ 1654222 w 3119055"/>
              <a:gd name="connsiteY5" fmla="*/ 1013128 h 1240368"/>
              <a:gd name="connsiteX6" fmla="*/ 1160469 w 3119055"/>
              <a:gd name="connsiteY6" fmla="*/ 1240368 h 1240368"/>
              <a:gd name="connsiteX7" fmla="*/ 544968 w 3119055"/>
              <a:gd name="connsiteY7" fmla="*/ 665956 h 1240368"/>
              <a:gd name="connsiteX8" fmla="*/ 551732 w 3119055"/>
              <a:gd name="connsiteY8" fmla="*/ 546024 h 1240368"/>
              <a:gd name="connsiteX9" fmla="*/ 8175 w 3119055"/>
              <a:gd name="connsiteY9" fmla="*/ 80176 h 1240368"/>
              <a:gd name="connsiteX10" fmla="*/ 0 w 3119055"/>
              <a:gd name="connsiteY10" fmla="*/ 0 h 1240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19055" h="1240368">
                <a:moveTo>
                  <a:pt x="0" y="0"/>
                </a:moveTo>
                <a:lnTo>
                  <a:pt x="3119055" y="0"/>
                </a:lnTo>
                <a:lnTo>
                  <a:pt x="3110896" y="79918"/>
                </a:lnTo>
                <a:cubicBezTo>
                  <a:pt x="3060129" y="325096"/>
                  <a:pt x="2840413" y="512884"/>
                  <a:pt x="2574090" y="546024"/>
                </a:cubicBezTo>
                <a:cubicBezTo>
                  <a:pt x="2553799" y="842698"/>
                  <a:pt x="2283249" y="1082563"/>
                  <a:pt x="1958590" y="1082563"/>
                </a:cubicBezTo>
                <a:cubicBezTo>
                  <a:pt x="1843606" y="1082563"/>
                  <a:pt x="1742150" y="1057314"/>
                  <a:pt x="1654222" y="1013128"/>
                </a:cubicBezTo>
                <a:cubicBezTo>
                  <a:pt x="1539238" y="1151997"/>
                  <a:pt x="1363381" y="1240368"/>
                  <a:pt x="1160469" y="1240368"/>
                </a:cubicBezTo>
                <a:cubicBezTo>
                  <a:pt x="822281" y="1240368"/>
                  <a:pt x="544968" y="981567"/>
                  <a:pt x="544968" y="665956"/>
                </a:cubicBezTo>
                <a:cubicBezTo>
                  <a:pt x="544968" y="621770"/>
                  <a:pt x="544968" y="583897"/>
                  <a:pt x="551732" y="546024"/>
                </a:cubicBezTo>
                <a:cubicBezTo>
                  <a:pt x="279492" y="518408"/>
                  <a:pt x="59036" y="326477"/>
                  <a:pt x="8175" y="8017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4555" y="0"/>
            <a:ext cx="3564809" cy="5129377"/>
          </a:xfrm>
          <a:custGeom>
            <a:avLst/>
            <a:gdLst>
              <a:gd name="connsiteX0" fmla="*/ 0 w 3564809"/>
              <a:gd name="connsiteY0" fmla="*/ 0 h 5129377"/>
              <a:gd name="connsiteX1" fmla="*/ 1585539 w 3564809"/>
              <a:gd name="connsiteY1" fmla="*/ 0 h 5129377"/>
              <a:gd name="connsiteX2" fmla="*/ 1604944 w 3564809"/>
              <a:gd name="connsiteY2" fmla="*/ 12276 h 5129377"/>
              <a:gd name="connsiteX3" fmla="*/ 2026289 w 3564809"/>
              <a:gd name="connsiteY3" fmla="*/ 682008 h 5129377"/>
              <a:gd name="connsiteX4" fmla="*/ 3215145 w 3564809"/>
              <a:gd name="connsiteY4" fmla="*/ 1744240 h 5129377"/>
              <a:gd name="connsiteX5" fmla="*/ 3061293 w 3564809"/>
              <a:gd name="connsiteY5" fmla="*/ 2269520 h 5129377"/>
              <a:gd name="connsiteX6" fmla="*/ 3564809 w 3564809"/>
              <a:gd name="connsiteY6" fmla="*/ 3121641 h 5129377"/>
              <a:gd name="connsiteX7" fmla="*/ 2292033 w 3564809"/>
              <a:gd name="connsiteY7" fmla="*/ 4183874 h 5129377"/>
              <a:gd name="connsiteX8" fmla="*/ 2026289 w 3564809"/>
              <a:gd name="connsiteY8" fmla="*/ 4172201 h 5129377"/>
              <a:gd name="connsiteX9" fmla="*/ 753513 w 3564809"/>
              <a:gd name="connsiteY9" fmla="*/ 5129377 h 5129377"/>
              <a:gd name="connsiteX10" fmla="*/ 32905 w 3564809"/>
              <a:gd name="connsiteY10" fmla="*/ 4946555 h 5129377"/>
              <a:gd name="connsiteX11" fmla="*/ 0 w 3564809"/>
              <a:gd name="connsiteY11" fmla="*/ 4926050 h 5129377"/>
              <a:gd name="connsiteX12" fmla="*/ 0 w 3564809"/>
              <a:gd name="connsiteY12" fmla="*/ 0 h 5129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64809" h="5129377">
                <a:moveTo>
                  <a:pt x="0" y="0"/>
                </a:moveTo>
                <a:lnTo>
                  <a:pt x="1585539" y="0"/>
                </a:lnTo>
                <a:lnTo>
                  <a:pt x="1604944" y="12276"/>
                </a:lnTo>
                <a:cubicBezTo>
                  <a:pt x="1830477" y="182992"/>
                  <a:pt x="1984329" y="419368"/>
                  <a:pt x="2026289" y="682008"/>
                </a:cubicBezTo>
                <a:cubicBezTo>
                  <a:pt x="2683657" y="717026"/>
                  <a:pt x="3215145" y="1183942"/>
                  <a:pt x="3215145" y="1744240"/>
                </a:cubicBezTo>
                <a:cubicBezTo>
                  <a:pt x="3215145" y="1942679"/>
                  <a:pt x="3159199" y="2117773"/>
                  <a:pt x="3061293" y="2269520"/>
                </a:cubicBezTo>
                <a:cubicBezTo>
                  <a:pt x="3368997" y="2467959"/>
                  <a:pt x="3564809" y="2771454"/>
                  <a:pt x="3564809" y="3121641"/>
                </a:cubicBezTo>
                <a:cubicBezTo>
                  <a:pt x="3564809" y="3705285"/>
                  <a:pt x="2991361" y="4183874"/>
                  <a:pt x="2292033" y="4183874"/>
                </a:cubicBezTo>
                <a:cubicBezTo>
                  <a:pt x="2194127" y="4183874"/>
                  <a:pt x="2110208" y="4183874"/>
                  <a:pt x="2026289" y="4172201"/>
                </a:cubicBezTo>
                <a:cubicBezTo>
                  <a:pt x="1956356" y="4709153"/>
                  <a:pt x="1410881" y="5129377"/>
                  <a:pt x="753513" y="5129377"/>
                </a:cubicBezTo>
                <a:cubicBezTo>
                  <a:pt x="486020" y="5129377"/>
                  <a:pt x="238196" y="5062076"/>
                  <a:pt x="32905" y="4946555"/>
                </a:cubicBezTo>
                <a:lnTo>
                  <a:pt x="0" y="49260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002732" y="2300183"/>
            <a:ext cx="7658304" cy="2257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66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Wish you </a:t>
            </a:r>
            <a:endParaRPr lang="en-US" altLang="zh-CN" sz="6600" b="1" dirty="0" smtClean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r>
              <a:rPr lang="en-US" altLang="zh-CN" sz="6600" b="1" dirty="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a </a:t>
            </a:r>
            <a:r>
              <a:rPr lang="en-US" altLang="zh-CN" sz="66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happy holiday</a:t>
            </a:r>
            <a:endParaRPr lang="zh-CN" altLang="en-US" sz="66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9871378" y="4924514"/>
            <a:ext cx="2316573" cy="1933487"/>
          </a:xfrm>
          <a:custGeom>
            <a:avLst/>
            <a:gdLst>
              <a:gd name="connsiteX0" fmla="*/ 2316573 w 2316573"/>
              <a:gd name="connsiteY0" fmla="*/ 0 h 1933487"/>
              <a:gd name="connsiteX1" fmla="*/ 2316573 w 2316573"/>
              <a:gd name="connsiteY1" fmla="*/ 1933487 h 1933487"/>
              <a:gd name="connsiteX2" fmla="*/ 0 w 2316573"/>
              <a:gd name="connsiteY2" fmla="*/ 1933487 h 1933487"/>
              <a:gd name="connsiteX3" fmla="*/ 2116 w 2316573"/>
              <a:gd name="connsiteY3" fmla="*/ 1915909 h 1933487"/>
              <a:gd name="connsiteX4" fmla="*/ 710962 w 2316573"/>
              <a:gd name="connsiteY4" fmla="*/ 1125674 h 1933487"/>
              <a:gd name="connsiteX5" fmla="*/ 1523723 w 2316573"/>
              <a:gd name="connsiteY5" fmla="*/ 216027 h 1933487"/>
              <a:gd name="connsiteX6" fmla="*/ 1925637 w 2316573"/>
              <a:gd name="connsiteY6" fmla="*/ 333746 h 1933487"/>
              <a:gd name="connsiteX7" fmla="*/ 2293623 w 2316573"/>
              <a:gd name="connsiteY7" fmla="*/ 8305 h 1933487"/>
              <a:gd name="connsiteX8" fmla="*/ 2316573 w 2316573"/>
              <a:gd name="connsiteY8" fmla="*/ 0 h 193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6573" h="1933487">
                <a:moveTo>
                  <a:pt x="2316573" y="0"/>
                </a:moveTo>
                <a:lnTo>
                  <a:pt x="2316573" y="1933487"/>
                </a:lnTo>
                <a:lnTo>
                  <a:pt x="0" y="1933487"/>
                </a:lnTo>
                <a:lnTo>
                  <a:pt x="2116" y="1915909"/>
                </a:lnTo>
                <a:cubicBezTo>
                  <a:pt x="69154" y="1500235"/>
                  <a:pt x="359286" y="1181859"/>
                  <a:pt x="710962" y="1125674"/>
                </a:cubicBezTo>
                <a:cubicBezTo>
                  <a:pt x="737756" y="622693"/>
                  <a:pt x="1095013" y="216027"/>
                  <a:pt x="1523723" y="216027"/>
                </a:cubicBezTo>
                <a:cubicBezTo>
                  <a:pt x="1675557" y="216027"/>
                  <a:pt x="1809529" y="258834"/>
                  <a:pt x="1925637" y="333746"/>
                </a:cubicBezTo>
                <a:cubicBezTo>
                  <a:pt x="2020534" y="186597"/>
                  <a:pt x="2146830" y="72892"/>
                  <a:pt x="2293623" y="8305"/>
                </a:cubicBezTo>
                <a:lnTo>
                  <a:pt x="23165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12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1180869" y="1308009"/>
            <a:ext cx="5279489" cy="1069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54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Happy holidays</a:t>
            </a:r>
            <a:endParaRPr lang="zh-CN" altLang="en-US" sz="54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306801" y="0"/>
            <a:ext cx="3119055" cy="1240368"/>
          </a:xfrm>
          <a:custGeom>
            <a:avLst/>
            <a:gdLst>
              <a:gd name="connsiteX0" fmla="*/ 0 w 3119055"/>
              <a:gd name="connsiteY0" fmla="*/ 0 h 1240368"/>
              <a:gd name="connsiteX1" fmla="*/ 3119055 w 3119055"/>
              <a:gd name="connsiteY1" fmla="*/ 0 h 1240368"/>
              <a:gd name="connsiteX2" fmla="*/ 3110896 w 3119055"/>
              <a:gd name="connsiteY2" fmla="*/ 79918 h 1240368"/>
              <a:gd name="connsiteX3" fmla="*/ 2574090 w 3119055"/>
              <a:gd name="connsiteY3" fmla="*/ 546024 h 1240368"/>
              <a:gd name="connsiteX4" fmla="*/ 1958590 w 3119055"/>
              <a:gd name="connsiteY4" fmla="*/ 1082563 h 1240368"/>
              <a:gd name="connsiteX5" fmla="*/ 1654222 w 3119055"/>
              <a:gd name="connsiteY5" fmla="*/ 1013128 h 1240368"/>
              <a:gd name="connsiteX6" fmla="*/ 1160469 w 3119055"/>
              <a:gd name="connsiteY6" fmla="*/ 1240368 h 1240368"/>
              <a:gd name="connsiteX7" fmla="*/ 544968 w 3119055"/>
              <a:gd name="connsiteY7" fmla="*/ 665956 h 1240368"/>
              <a:gd name="connsiteX8" fmla="*/ 551732 w 3119055"/>
              <a:gd name="connsiteY8" fmla="*/ 546024 h 1240368"/>
              <a:gd name="connsiteX9" fmla="*/ 8175 w 3119055"/>
              <a:gd name="connsiteY9" fmla="*/ 80176 h 1240368"/>
              <a:gd name="connsiteX10" fmla="*/ 0 w 3119055"/>
              <a:gd name="connsiteY10" fmla="*/ 0 h 1240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19055" h="1240368">
                <a:moveTo>
                  <a:pt x="0" y="0"/>
                </a:moveTo>
                <a:lnTo>
                  <a:pt x="3119055" y="0"/>
                </a:lnTo>
                <a:lnTo>
                  <a:pt x="3110896" y="79918"/>
                </a:lnTo>
                <a:cubicBezTo>
                  <a:pt x="3060129" y="325096"/>
                  <a:pt x="2840413" y="512884"/>
                  <a:pt x="2574090" y="546024"/>
                </a:cubicBezTo>
                <a:cubicBezTo>
                  <a:pt x="2553799" y="842698"/>
                  <a:pt x="2283249" y="1082563"/>
                  <a:pt x="1958590" y="1082563"/>
                </a:cubicBezTo>
                <a:cubicBezTo>
                  <a:pt x="1843606" y="1082563"/>
                  <a:pt x="1742150" y="1057314"/>
                  <a:pt x="1654222" y="1013128"/>
                </a:cubicBezTo>
                <a:cubicBezTo>
                  <a:pt x="1539238" y="1151997"/>
                  <a:pt x="1363381" y="1240368"/>
                  <a:pt x="1160469" y="1240368"/>
                </a:cubicBezTo>
                <a:cubicBezTo>
                  <a:pt x="822281" y="1240368"/>
                  <a:pt x="544968" y="981567"/>
                  <a:pt x="544968" y="665956"/>
                </a:cubicBezTo>
                <a:cubicBezTo>
                  <a:pt x="544968" y="621770"/>
                  <a:pt x="544968" y="583897"/>
                  <a:pt x="551732" y="546024"/>
                </a:cubicBezTo>
                <a:cubicBezTo>
                  <a:pt x="279492" y="518408"/>
                  <a:pt x="59036" y="326477"/>
                  <a:pt x="8175" y="8017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82016" y="3185939"/>
            <a:ext cx="4090834" cy="7559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Your travel plan</a:t>
            </a:r>
            <a:endParaRPr lang="zh-CN" altLang="en-US" sz="32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72970" y="4761931"/>
            <a:ext cx="30799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Your food plan</a:t>
            </a:r>
            <a:endParaRPr lang="zh-CN" altLang="en-US" sz="32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985869" y="3176918"/>
            <a:ext cx="4445960" cy="7559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Your shopping plan</a:t>
            </a:r>
            <a:endParaRPr lang="zh-CN" altLang="en-US" sz="32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8730779" y="1018451"/>
            <a:ext cx="706015" cy="706015"/>
          </a:xfrm>
          <a:prstGeom prst="ellipse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11388299" y="1952638"/>
            <a:ext cx="799751" cy="1476362"/>
          </a:xfrm>
          <a:custGeom>
            <a:avLst/>
            <a:gdLst>
              <a:gd name="connsiteX0" fmla="*/ 738181 w 799751"/>
              <a:gd name="connsiteY0" fmla="*/ 0 h 1476362"/>
              <a:gd name="connsiteX1" fmla="*/ 799751 w 799751"/>
              <a:gd name="connsiteY1" fmla="*/ 3109 h 1476362"/>
              <a:gd name="connsiteX2" fmla="*/ 799751 w 799751"/>
              <a:gd name="connsiteY2" fmla="*/ 1473253 h 1476362"/>
              <a:gd name="connsiteX3" fmla="*/ 738181 w 799751"/>
              <a:gd name="connsiteY3" fmla="*/ 1476362 h 1476362"/>
              <a:gd name="connsiteX4" fmla="*/ 0 w 799751"/>
              <a:gd name="connsiteY4" fmla="*/ 738181 h 1476362"/>
              <a:gd name="connsiteX5" fmla="*/ 738181 w 799751"/>
              <a:gd name="connsiteY5" fmla="*/ 0 h 147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9751" h="1476362">
                <a:moveTo>
                  <a:pt x="738181" y="0"/>
                </a:moveTo>
                <a:lnTo>
                  <a:pt x="799751" y="3109"/>
                </a:lnTo>
                <a:lnTo>
                  <a:pt x="799751" y="1473253"/>
                </a:lnTo>
                <a:lnTo>
                  <a:pt x="738181" y="1476362"/>
                </a:lnTo>
                <a:cubicBezTo>
                  <a:pt x="330495" y="1476362"/>
                  <a:pt x="0" y="1145867"/>
                  <a:pt x="0" y="738181"/>
                </a:cubicBezTo>
                <a:cubicBezTo>
                  <a:pt x="0" y="330495"/>
                  <a:pt x="330495" y="0"/>
                  <a:pt x="738181" y="0"/>
                </a:cubicBezTo>
                <a:close/>
              </a:path>
            </a:pathLst>
          </a:cu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0" y="4378900"/>
            <a:ext cx="3609765" cy="2479100"/>
          </a:xfrm>
          <a:custGeom>
            <a:avLst/>
            <a:gdLst>
              <a:gd name="connsiteX0" fmla="*/ 0 w 3609765"/>
              <a:gd name="connsiteY0" fmla="*/ 0 h 2479100"/>
              <a:gd name="connsiteX1" fmla="*/ 118372 w 3609765"/>
              <a:gd name="connsiteY1" fmla="*/ 121830 h 2479100"/>
              <a:gd name="connsiteX2" fmla="*/ 229757 w 3609765"/>
              <a:gd name="connsiteY2" fmla="*/ 264629 h 2479100"/>
              <a:gd name="connsiteX3" fmla="*/ 968266 w 3609765"/>
              <a:gd name="connsiteY3" fmla="*/ 64867 h 2479100"/>
              <a:gd name="connsiteX4" fmla="*/ 2461695 w 3609765"/>
              <a:gd name="connsiteY4" fmla="*/ 1608479 h 2479100"/>
              <a:gd name="connsiteX5" fmla="*/ 3565131 w 3609765"/>
              <a:gd name="connsiteY5" fmla="*/ 2391813 h 2479100"/>
              <a:gd name="connsiteX6" fmla="*/ 3609765 w 3609765"/>
              <a:gd name="connsiteY6" fmla="*/ 2479100 h 2479100"/>
              <a:gd name="connsiteX7" fmla="*/ 0 w 3609765"/>
              <a:gd name="connsiteY7" fmla="*/ 2479100 h 2479100"/>
              <a:gd name="connsiteX8" fmla="*/ 0 w 3609765"/>
              <a:gd name="connsiteY8" fmla="*/ 0 h 247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09765" h="2479100">
                <a:moveTo>
                  <a:pt x="0" y="0"/>
                </a:moveTo>
                <a:lnTo>
                  <a:pt x="118372" y="121830"/>
                </a:lnTo>
                <a:cubicBezTo>
                  <a:pt x="157701" y="167018"/>
                  <a:pt x="194883" y="214688"/>
                  <a:pt x="229757" y="264629"/>
                </a:cubicBezTo>
                <a:cubicBezTo>
                  <a:pt x="443104" y="137507"/>
                  <a:pt x="689274" y="64867"/>
                  <a:pt x="968266" y="64867"/>
                </a:cubicBezTo>
                <a:cubicBezTo>
                  <a:pt x="1756009" y="64867"/>
                  <a:pt x="2412461" y="754952"/>
                  <a:pt x="2461695" y="1608479"/>
                </a:cubicBezTo>
                <a:cubicBezTo>
                  <a:pt x="2923263" y="1676579"/>
                  <a:pt x="3327135" y="1971682"/>
                  <a:pt x="3565131" y="2391813"/>
                </a:cubicBezTo>
                <a:lnTo>
                  <a:pt x="3609765" y="2479100"/>
                </a:lnTo>
                <a:lnTo>
                  <a:pt x="0" y="2479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0" y="1"/>
            <a:ext cx="1224893" cy="1724467"/>
          </a:xfrm>
          <a:custGeom>
            <a:avLst/>
            <a:gdLst>
              <a:gd name="connsiteX0" fmla="*/ 0 w 1224893"/>
              <a:gd name="connsiteY0" fmla="*/ 0 h 1724467"/>
              <a:gd name="connsiteX1" fmla="*/ 1005562 w 1224893"/>
              <a:gd name="connsiteY1" fmla="*/ 0 h 1724467"/>
              <a:gd name="connsiteX2" fmla="*/ 1041219 w 1224893"/>
              <a:gd name="connsiteY2" fmla="*/ 47684 h 1724467"/>
              <a:gd name="connsiteX3" fmla="*/ 1224893 w 1224893"/>
              <a:gd name="connsiteY3" fmla="*/ 648992 h 1724467"/>
              <a:gd name="connsiteX4" fmla="*/ 149418 w 1224893"/>
              <a:gd name="connsiteY4" fmla="*/ 1724467 h 1724467"/>
              <a:gd name="connsiteX5" fmla="*/ 39457 w 1224893"/>
              <a:gd name="connsiteY5" fmla="*/ 1718914 h 1724467"/>
              <a:gd name="connsiteX6" fmla="*/ 0 w 1224893"/>
              <a:gd name="connsiteY6" fmla="*/ 1712892 h 1724467"/>
              <a:gd name="connsiteX7" fmla="*/ 0 w 1224893"/>
              <a:gd name="connsiteY7" fmla="*/ 0 h 1724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4893" h="1724467">
                <a:moveTo>
                  <a:pt x="0" y="0"/>
                </a:moveTo>
                <a:lnTo>
                  <a:pt x="1005562" y="0"/>
                </a:lnTo>
                <a:lnTo>
                  <a:pt x="1041219" y="47684"/>
                </a:lnTo>
                <a:cubicBezTo>
                  <a:pt x="1157181" y="219331"/>
                  <a:pt x="1224893" y="426254"/>
                  <a:pt x="1224893" y="648992"/>
                </a:cubicBezTo>
                <a:cubicBezTo>
                  <a:pt x="1224893" y="1242960"/>
                  <a:pt x="743386" y="1724467"/>
                  <a:pt x="149418" y="1724467"/>
                </a:cubicBezTo>
                <a:cubicBezTo>
                  <a:pt x="112295" y="1724467"/>
                  <a:pt x="75611" y="1722586"/>
                  <a:pt x="39457" y="1718914"/>
                </a:cubicBezTo>
                <a:lnTo>
                  <a:pt x="0" y="1712892"/>
                </a:lnTo>
                <a:lnTo>
                  <a:pt x="0" y="0"/>
                </a:lnTo>
                <a:close/>
              </a:path>
            </a:pathLst>
          </a:cu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6460358" y="6322180"/>
            <a:ext cx="1305177" cy="548005"/>
          </a:xfrm>
          <a:custGeom>
            <a:avLst/>
            <a:gdLst>
              <a:gd name="connsiteX0" fmla="*/ 652588 w 1305177"/>
              <a:gd name="connsiteY0" fmla="*/ 0 h 548005"/>
              <a:gd name="connsiteX1" fmla="*/ 1303405 w 1305177"/>
              <a:gd name="connsiteY1" fmla="*/ 530431 h 548005"/>
              <a:gd name="connsiteX2" fmla="*/ 1305177 w 1305177"/>
              <a:gd name="connsiteY2" fmla="*/ 548005 h 548005"/>
              <a:gd name="connsiteX3" fmla="*/ 0 w 1305177"/>
              <a:gd name="connsiteY3" fmla="*/ 548005 h 548005"/>
              <a:gd name="connsiteX4" fmla="*/ 1771 w 1305177"/>
              <a:gd name="connsiteY4" fmla="*/ 530431 h 548005"/>
              <a:gd name="connsiteX5" fmla="*/ 652588 w 1305177"/>
              <a:gd name="connsiteY5" fmla="*/ 0 h 54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05177" h="548005">
                <a:moveTo>
                  <a:pt x="652588" y="0"/>
                </a:moveTo>
                <a:cubicBezTo>
                  <a:pt x="973617" y="0"/>
                  <a:pt x="1241460" y="227714"/>
                  <a:pt x="1303405" y="530431"/>
                </a:cubicBezTo>
                <a:lnTo>
                  <a:pt x="1305177" y="548005"/>
                </a:lnTo>
                <a:lnTo>
                  <a:pt x="0" y="548005"/>
                </a:lnTo>
                <a:lnTo>
                  <a:pt x="1771" y="530431"/>
                </a:lnTo>
                <a:cubicBezTo>
                  <a:pt x="63716" y="227714"/>
                  <a:pt x="331559" y="0"/>
                  <a:pt x="652588" y="0"/>
                </a:cubicBezTo>
                <a:close/>
              </a:path>
            </a:pathLst>
          </a:cu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9871378" y="4924514"/>
            <a:ext cx="2316573" cy="1933487"/>
          </a:xfrm>
          <a:custGeom>
            <a:avLst/>
            <a:gdLst>
              <a:gd name="connsiteX0" fmla="*/ 2316573 w 2316573"/>
              <a:gd name="connsiteY0" fmla="*/ 0 h 1933487"/>
              <a:gd name="connsiteX1" fmla="*/ 2316573 w 2316573"/>
              <a:gd name="connsiteY1" fmla="*/ 1933487 h 1933487"/>
              <a:gd name="connsiteX2" fmla="*/ 0 w 2316573"/>
              <a:gd name="connsiteY2" fmla="*/ 1933487 h 1933487"/>
              <a:gd name="connsiteX3" fmla="*/ 2116 w 2316573"/>
              <a:gd name="connsiteY3" fmla="*/ 1915909 h 1933487"/>
              <a:gd name="connsiteX4" fmla="*/ 710962 w 2316573"/>
              <a:gd name="connsiteY4" fmla="*/ 1125674 h 1933487"/>
              <a:gd name="connsiteX5" fmla="*/ 1523723 w 2316573"/>
              <a:gd name="connsiteY5" fmla="*/ 216027 h 1933487"/>
              <a:gd name="connsiteX6" fmla="*/ 1925637 w 2316573"/>
              <a:gd name="connsiteY6" fmla="*/ 333746 h 1933487"/>
              <a:gd name="connsiteX7" fmla="*/ 2293623 w 2316573"/>
              <a:gd name="connsiteY7" fmla="*/ 8305 h 1933487"/>
              <a:gd name="connsiteX8" fmla="*/ 2316573 w 2316573"/>
              <a:gd name="connsiteY8" fmla="*/ 0 h 193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6573" h="1933487">
                <a:moveTo>
                  <a:pt x="2316573" y="0"/>
                </a:moveTo>
                <a:lnTo>
                  <a:pt x="2316573" y="1933487"/>
                </a:lnTo>
                <a:lnTo>
                  <a:pt x="0" y="1933487"/>
                </a:lnTo>
                <a:lnTo>
                  <a:pt x="2116" y="1915909"/>
                </a:lnTo>
                <a:cubicBezTo>
                  <a:pt x="69154" y="1500235"/>
                  <a:pt x="359286" y="1181859"/>
                  <a:pt x="710962" y="1125674"/>
                </a:cubicBezTo>
                <a:cubicBezTo>
                  <a:pt x="737756" y="622693"/>
                  <a:pt x="1095013" y="216027"/>
                  <a:pt x="1523723" y="216027"/>
                </a:cubicBezTo>
                <a:cubicBezTo>
                  <a:pt x="1675557" y="216027"/>
                  <a:pt x="1809529" y="258834"/>
                  <a:pt x="1925637" y="333746"/>
                </a:cubicBezTo>
                <a:cubicBezTo>
                  <a:pt x="2020534" y="186597"/>
                  <a:pt x="2146830" y="72892"/>
                  <a:pt x="2293623" y="8305"/>
                </a:cubicBezTo>
                <a:lnTo>
                  <a:pt x="23165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1750270" y="3224128"/>
            <a:ext cx="845449" cy="761678"/>
            <a:chOff x="480721" y="3788573"/>
            <a:chExt cx="845449" cy="761678"/>
          </a:xfrm>
        </p:grpSpPr>
        <p:sp>
          <p:nvSpPr>
            <p:cNvPr id="80" name="Freeform 33"/>
            <p:cNvSpPr>
              <a:spLocks/>
            </p:cNvSpPr>
            <p:nvPr/>
          </p:nvSpPr>
          <p:spPr bwMode="auto">
            <a:xfrm>
              <a:off x="480721" y="3788573"/>
              <a:ext cx="845449" cy="761678"/>
            </a:xfrm>
            <a:custGeom>
              <a:avLst/>
              <a:gdLst>
                <a:gd name="T0" fmla="*/ 277 w 277"/>
                <a:gd name="T1" fmla="*/ 231 h 250"/>
                <a:gd name="T2" fmla="*/ 270 w 277"/>
                <a:gd name="T3" fmla="*/ 238 h 250"/>
                <a:gd name="T4" fmla="*/ 182 w 277"/>
                <a:gd name="T5" fmla="*/ 246 h 250"/>
                <a:gd name="T6" fmla="*/ 97 w 277"/>
                <a:gd name="T7" fmla="*/ 229 h 250"/>
                <a:gd name="T8" fmla="*/ 8 w 277"/>
                <a:gd name="T9" fmla="*/ 250 h 250"/>
                <a:gd name="T10" fmla="*/ 0 w 277"/>
                <a:gd name="T11" fmla="*/ 242 h 250"/>
                <a:gd name="T12" fmla="*/ 0 w 277"/>
                <a:gd name="T13" fmla="*/ 22 h 250"/>
                <a:gd name="T14" fmla="*/ 8 w 277"/>
                <a:gd name="T15" fmla="*/ 15 h 250"/>
                <a:gd name="T16" fmla="*/ 97 w 277"/>
                <a:gd name="T17" fmla="*/ 19 h 250"/>
                <a:gd name="T18" fmla="*/ 182 w 277"/>
                <a:gd name="T19" fmla="*/ 0 h 250"/>
                <a:gd name="T20" fmla="*/ 270 w 277"/>
                <a:gd name="T21" fmla="*/ 20 h 250"/>
                <a:gd name="T22" fmla="*/ 277 w 277"/>
                <a:gd name="T23" fmla="*/ 28 h 250"/>
                <a:gd name="T24" fmla="*/ 277 w 277"/>
                <a:gd name="T25" fmla="*/ 231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7" h="250">
                  <a:moveTo>
                    <a:pt x="277" y="231"/>
                  </a:moveTo>
                  <a:cubicBezTo>
                    <a:pt x="277" y="235"/>
                    <a:pt x="274" y="238"/>
                    <a:pt x="270" y="238"/>
                  </a:cubicBezTo>
                  <a:cubicBezTo>
                    <a:pt x="182" y="246"/>
                    <a:pt x="182" y="246"/>
                    <a:pt x="182" y="246"/>
                  </a:cubicBezTo>
                  <a:cubicBezTo>
                    <a:pt x="97" y="229"/>
                    <a:pt x="97" y="229"/>
                    <a:pt x="97" y="229"/>
                  </a:cubicBezTo>
                  <a:cubicBezTo>
                    <a:pt x="8" y="250"/>
                    <a:pt x="8" y="250"/>
                    <a:pt x="8" y="250"/>
                  </a:cubicBezTo>
                  <a:cubicBezTo>
                    <a:pt x="4" y="250"/>
                    <a:pt x="0" y="246"/>
                    <a:pt x="0" y="24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8"/>
                    <a:pt x="4" y="15"/>
                    <a:pt x="8" y="15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270" y="20"/>
                    <a:pt x="270" y="20"/>
                    <a:pt x="270" y="20"/>
                  </a:cubicBezTo>
                  <a:cubicBezTo>
                    <a:pt x="274" y="20"/>
                    <a:pt x="277" y="24"/>
                    <a:pt x="277" y="28"/>
                  </a:cubicBezTo>
                  <a:lnTo>
                    <a:pt x="277" y="231"/>
                  </a:ln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4"/>
            <p:cNvSpPr>
              <a:spLocks/>
            </p:cNvSpPr>
            <p:nvPr/>
          </p:nvSpPr>
          <p:spPr bwMode="auto">
            <a:xfrm>
              <a:off x="777143" y="3828526"/>
              <a:ext cx="259048" cy="670174"/>
            </a:xfrm>
            <a:custGeom>
              <a:avLst/>
              <a:gdLst>
                <a:gd name="T0" fmla="*/ 201 w 201"/>
                <a:gd name="T1" fmla="*/ 0 h 520"/>
                <a:gd name="T2" fmla="*/ 201 w 201"/>
                <a:gd name="T3" fmla="*/ 0 h 520"/>
                <a:gd name="T4" fmla="*/ 0 w 201"/>
                <a:gd name="T5" fmla="*/ 45 h 520"/>
                <a:gd name="T6" fmla="*/ 0 w 201"/>
                <a:gd name="T7" fmla="*/ 480 h 520"/>
                <a:gd name="T8" fmla="*/ 201 w 201"/>
                <a:gd name="T9" fmla="*/ 520 h 520"/>
                <a:gd name="T10" fmla="*/ 201 w 201"/>
                <a:gd name="T11" fmla="*/ 520 h 520"/>
                <a:gd name="T12" fmla="*/ 201 w 201"/>
                <a:gd name="T13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520">
                  <a:moveTo>
                    <a:pt x="201" y="0"/>
                  </a:moveTo>
                  <a:lnTo>
                    <a:pt x="201" y="0"/>
                  </a:lnTo>
                  <a:lnTo>
                    <a:pt x="0" y="45"/>
                  </a:lnTo>
                  <a:lnTo>
                    <a:pt x="0" y="480"/>
                  </a:lnTo>
                  <a:lnTo>
                    <a:pt x="201" y="520"/>
                  </a:lnTo>
                  <a:lnTo>
                    <a:pt x="201" y="520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5"/>
            <p:cNvSpPr>
              <a:spLocks/>
            </p:cNvSpPr>
            <p:nvPr/>
          </p:nvSpPr>
          <p:spPr bwMode="auto">
            <a:xfrm>
              <a:off x="777143" y="3828526"/>
              <a:ext cx="259048" cy="670174"/>
            </a:xfrm>
            <a:custGeom>
              <a:avLst/>
              <a:gdLst>
                <a:gd name="T0" fmla="*/ 201 w 201"/>
                <a:gd name="T1" fmla="*/ 0 h 520"/>
                <a:gd name="T2" fmla="*/ 201 w 201"/>
                <a:gd name="T3" fmla="*/ 0 h 520"/>
                <a:gd name="T4" fmla="*/ 0 w 201"/>
                <a:gd name="T5" fmla="*/ 45 h 520"/>
                <a:gd name="T6" fmla="*/ 0 w 201"/>
                <a:gd name="T7" fmla="*/ 480 h 520"/>
                <a:gd name="T8" fmla="*/ 201 w 201"/>
                <a:gd name="T9" fmla="*/ 520 h 520"/>
                <a:gd name="T10" fmla="*/ 201 w 201"/>
                <a:gd name="T11" fmla="*/ 520 h 520"/>
                <a:gd name="T12" fmla="*/ 201 w 201"/>
                <a:gd name="T13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520">
                  <a:moveTo>
                    <a:pt x="201" y="0"/>
                  </a:moveTo>
                  <a:lnTo>
                    <a:pt x="201" y="0"/>
                  </a:lnTo>
                  <a:lnTo>
                    <a:pt x="0" y="45"/>
                  </a:lnTo>
                  <a:lnTo>
                    <a:pt x="0" y="480"/>
                  </a:lnTo>
                  <a:lnTo>
                    <a:pt x="201" y="520"/>
                  </a:lnTo>
                  <a:lnTo>
                    <a:pt x="201" y="520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6"/>
            <p:cNvSpPr>
              <a:spLocks/>
            </p:cNvSpPr>
            <p:nvPr/>
          </p:nvSpPr>
          <p:spPr bwMode="auto">
            <a:xfrm>
              <a:off x="1036191" y="3828526"/>
              <a:ext cx="250026" cy="670174"/>
            </a:xfrm>
            <a:custGeom>
              <a:avLst/>
              <a:gdLst>
                <a:gd name="T0" fmla="*/ 0 w 194"/>
                <a:gd name="T1" fmla="*/ 0 h 520"/>
                <a:gd name="T2" fmla="*/ 0 w 194"/>
                <a:gd name="T3" fmla="*/ 0 h 520"/>
                <a:gd name="T4" fmla="*/ 0 w 194"/>
                <a:gd name="T5" fmla="*/ 520 h 520"/>
                <a:gd name="T6" fmla="*/ 0 w 194"/>
                <a:gd name="T7" fmla="*/ 520 h 520"/>
                <a:gd name="T8" fmla="*/ 194 w 194"/>
                <a:gd name="T9" fmla="*/ 501 h 520"/>
                <a:gd name="T10" fmla="*/ 194 w 194"/>
                <a:gd name="T11" fmla="*/ 49 h 520"/>
                <a:gd name="T12" fmla="*/ 0 w 194"/>
                <a:gd name="T13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520">
                  <a:moveTo>
                    <a:pt x="0" y="0"/>
                  </a:moveTo>
                  <a:lnTo>
                    <a:pt x="0" y="0"/>
                  </a:lnTo>
                  <a:lnTo>
                    <a:pt x="0" y="520"/>
                  </a:lnTo>
                  <a:lnTo>
                    <a:pt x="0" y="520"/>
                  </a:lnTo>
                  <a:lnTo>
                    <a:pt x="194" y="501"/>
                  </a:lnTo>
                  <a:lnTo>
                    <a:pt x="194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7"/>
            <p:cNvSpPr>
              <a:spLocks/>
            </p:cNvSpPr>
            <p:nvPr/>
          </p:nvSpPr>
          <p:spPr bwMode="auto">
            <a:xfrm>
              <a:off x="520673" y="3873634"/>
              <a:ext cx="256470" cy="634087"/>
            </a:xfrm>
            <a:custGeom>
              <a:avLst/>
              <a:gdLst>
                <a:gd name="T0" fmla="*/ 199 w 199"/>
                <a:gd name="T1" fmla="*/ 10 h 492"/>
                <a:gd name="T2" fmla="*/ 0 w 199"/>
                <a:gd name="T3" fmla="*/ 0 h 492"/>
                <a:gd name="T4" fmla="*/ 0 w 199"/>
                <a:gd name="T5" fmla="*/ 492 h 492"/>
                <a:gd name="T6" fmla="*/ 199 w 199"/>
                <a:gd name="T7" fmla="*/ 445 h 492"/>
                <a:gd name="T8" fmla="*/ 199 w 199"/>
                <a:gd name="T9" fmla="*/ 445 h 492"/>
                <a:gd name="T10" fmla="*/ 199 w 199"/>
                <a:gd name="T11" fmla="*/ 10 h 492"/>
                <a:gd name="T12" fmla="*/ 199 w 199"/>
                <a:gd name="T13" fmla="*/ 1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492">
                  <a:moveTo>
                    <a:pt x="199" y="10"/>
                  </a:moveTo>
                  <a:lnTo>
                    <a:pt x="0" y="0"/>
                  </a:lnTo>
                  <a:lnTo>
                    <a:pt x="0" y="492"/>
                  </a:lnTo>
                  <a:lnTo>
                    <a:pt x="199" y="445"/>
                  </a:lnTo>
                  <a:lnTo>
                    <a:pt x="199" y="445"/>
                  </a:lnTo>
                  <a:lnTo>
                    <a:pt x="199" y="10"/>
                  </a:lnTo>
                  <a:lnTo>
                    <a:pt x="199" y="1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38"/>
            <p:cNvSpPr>
              <a:spLocks noChangeArrowheads="1"/>
            </p:cNvSpPr>
            <p:nvPr/>
          </p:nvSpPr>
          <p:spPr bwMode="auto">
            <a:xfrm>
              <a:off x="777143" y="4447148"/>
              <a:ext cx="1289" cy="1289"/>
            </a:xfrm>
            <a:prstGeom prst="rect">
              <a:avLst/>
            </a:pr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9"/>
            <p:cNvSpPr>
              <a:spLocks/>
            </p:cNvSpPr>
            <p:nvPr/>
          </p:nvSpPr>
          <p:spPr bwMode="auto">
            <a:xfrm>
              <a:off x="520673" y="4014113"/>
              <a:ext cx="308022" cy="277091"/>
            </a:xfrm>
            <a:custGeom>
              <a:avLst/>
              <a:gdLst>
                <a:gd name="T0" fmla="*/ 0 w 239"/>
                <a:gd name="T1" fmla="*/ 28 h 215"/>
                <a:gd name="T2" fmla="*/ 0 w 239"/>
                <a:gd name="T3" fmla="*/ 125 h 215"/>
                <a:gd name="T4" fmla="*/ 31 w 239"/>
                <a:gd name="T5" fmla="*/ 215 h 215"/>
                <a:gd name="T6" fmla="*/ 239 w 239"/>
                <a:gd name="T7" fmla="*/ 177 h 215"/>
                <a:gd name="T8" fmla="*/ 182 w 239"/>
                <a:gd name="T9" fmla="*/ 0 h 215"/>
                <a:gd name="T10" fmla="*/ 0 w 239"/>
                <a:gd name="T11" fmla="*/ 2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" h="215">
                  <a:moveTo>
                    <a:pt x="0" y="28"/>
                  </a:moveTo>
                  <a:lnTo>
                    <a:pt x="0" y="125"/>
                  </a:lnTo>
                  <a:lnTo>
                    <a:pt x="31" y="215"/>
                  </a:lnTo>
                  <a:lnTo>
                    <a:pt x="239" y="177"/>
                  </a:lnTo>
                  <a:lnTo>
                    <a:pt x="182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2DA3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0"/>
            <p:cNvSpPr>
              <a:spLocks/>
            </p:cNvSpPr>
            <p:nvPr/>
          </p:nvSpPr>
          <p:spPr bwMode="auto">
            <a:xfrm>
              <a:off x="777143" y="4083707"/>
              <a:ext cx="51552" cy="173987"/>
            </a:xfrm>
            <a:custGeom>
              <a:avLst/>
              <a:gdLst>
                <a:gd name="T0" fmla="*/ 0 w 40"/>
                <a:gd name="T1" fmla="*/ 135 h 135"/>
                <a:gd name="T2" fmla="*/ 40 w 40"/>
                <a:gd name="T3" fmla="*/ 123 h 135"/>
                <a:gd name="T4" fmla="*/ 0 w 40"/>
                <a:gd name="T5" fmla="*/ 0 h 135"/>
                <a:gd name="T6" fmla="*/ 0 w 40"/>
                <a:gd name="T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35">
                  <a:moveTo>
                    <a:pt x="0" y="135"/>
                  </a:moveTo>
                  <a:lnTo>
                    <a:pt x="40" y="123"/>
                  </a:lnTo>
                  <a:lnTo>
                    <a:pt x="0" y="0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31A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1"/>
            <p:cNvSpPr>
              <a:spLocks/>
            </p:cNvSpPr>
            <p:nvPr/>
          </p:nvSpPr>
          <p:spPr bwMode="auto">
            <a:xfrm>
              <a:off x="855760" y="4145570"/>
              <a:ext cx="430458" cy="326065"/>
            </a:xfrm>
            <a:custGeom>
              <a:avLst/>
              <a:gdLst>
                <a:gd name="T0" fmla="*/ 334 w 334"/>
                <a:gd name="T1" fmla="*/ 0 h 253"/>
                <a:gd name="T2" fmla="*/ 0 w 334"/>
                <a:gd name="T3" fmla="*/ 78 h 253"/>
                <a:gd name="T4" fmla="*/ 59 w 334"/>
                <a:gd name="T5" fmla="*/ 253 h 253"/>
                <a:gd name="T6" fmla="*/ 334 w 334"/>
                <a:gd name="T7" fmla="*/ 194 h 253"/>
                <a:gd name="T8" fmla="*/ 334 w 334"/>
                <a:gd name="T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253">
                  <a:moveTo>
                    <a:pt x="334" y="0"/>
                  </a:moveTo>
                  <a:lnTo>
                    <a:pt x="0" y="78"/>
                  </a:lnTo>
                  <a:lnTo>
                    <a:pt x="59" y="253"/>
                  </a:lnTo>
                  <a:lnTo>
                    <a:pt x="334" y="194"/>
                  </a:lnTo>
                  <a:lnTo>
                    <a:pt x="334" y="0"/>
                  </a:lnTo>
                  <a:close/>
                </a:path>
              </a:pathLst>
            </a:custGeom>
            <a:solidFill>
              <a:srgbClr val="00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2"/>
            <p:cNvSpPr>
              <a:spLocks/>
            </p:cNvSpPr>
            <p:nvPr/>
          </p:nvSpPr>
          <p:spPr bwMode="auto">
            <a:xfrm>
              <a:off x="1036191" y="4145570"/>
              <a:ext cx="250026" cy="292557"/>
            </a:xfrm>
            <a:custGeom>
              <a:avLst/>
              <a:gdLst>
                <a:gd name="T0" fmla="*/ 0 w 194"/>
                <a:gd name="T1" fmla="*/ 227 h 227"/>
                <a:gd name="T2" fmla="*/ 194 w 194"/>
                <a:gd name="T3" fmla="*/ 194 h 227"/>
                <a:gd name="T4" fmla="*/ 194 w 194"/>
                <a:gd name="T5" fmla="*/ 0 h 227"/>
                <a:gd name="T6" fmla="*/ 0 w 194"/>
                <a:gd name="T7" fmla="*/ 33 h 227"/>
                <a:gd name="T8" fmla="*/ 0 w 194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227">
                  <a:moveTo>
                    <a:pt x="0" y="227"/>
                  </a:moveTo>
                  <a:lnTo>
                    <a:pt x="194" y="194"/>
                  </a:lnTo>
                  <a:lnTo>
                    <a:pt x="194" y="0"/>
                  </a:lnTo>
                  <a:lnTo>
                    <a:pt x="0" y="33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2DA3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3"/>
            <p:cNvSpPr>
              <a:spLocks/>
            </p:cNvSpPr>
            <p:nvPr/>
          </p:nvSpPr>
          <p:spPr bwMode="auto">
            <a:xfrm>
              <a:off x="777143" y="3904565"/>
              <a:ext cx="259048" cy="585113"/>
            </a:xfrm>
            <a:custGeom>
              <a:avLst/>
              <a:gdLst>
                <a:gd name="T0" fmla="*/ 16 w 201"/>
                <a:gd name="T1" fmla="*/ 92 h 454"/>
                <a:gd name="T2" fmla="*/ 201 w 201"/>
                <a:gd name="T3" fmla="*/ 31 h 454"/>
                <a:gd name="T4" fmla="*/ 201 w 201"/>
                <a:gd name="T5" fmla="*/ 0 h 454"/>
                <a:gd name="T6" fmla="*/ 0 w 201"/>
                <a:gd name="T7" fmla="*/ 66 h 454"/>
                <a:gd name="T8" fmla="*/ 0 w 201"/>
                <a:gd name="T9" fmla="*/ 192 h 454"/>
                <a:gd name="T10" fmla="*/ 21 w 201"/>
                <a:gd name="T11" fmla="*/ 253 h 454"/>
                <a:gd name="T12" fmla="*/ 0 w 201"/>
                <a:gd name="T13" fmla="*/ 260 h 454"/>
                <a:gd name="T14" fmla="*/ 0 w 201"/>
                <a:gd name="T15" fmla="*/ 307 h 454"/>
                <a:gd name="T16" fmla="*/ 35 w 201"/>
                <a:gd name="T17" fmla="*/ 296 h 454"/>
                <a:gd name="T18" fmla="*/ 83 w 201"/>
                <a:gd name="T19" fmla="*/ 438 h 454"/>
                <a:gd name="T20" fmla="*/ 175 w 201"/>
                <a:gd name="T21" fmla="*/ 454 h 454"/>
                <a:gd name="T22" fmla="*/ 201 w 201"/>
                <a:gd name="T23" fmla="*/ 447 h 454"/>
                <a:gd name="T24" fmla="*/ 201 w 201"/>
                <a:gd name="T25" fmla="*/ 397 h 454"/>
                <a:gd name="T26" fmla="*/ 125 w 201"/>
                <a:gd name="T27" fmla="*/ 423 h 454"/>
                <a:gd name="T28" fmla="*/ 78 w 201"/>
                <a:gd name="T29" fmla="*/ 281 h 454"/>
                <a:gd name="T30" fmla="*/ 201 w 201"/>
                <a:gd name="T31" fmla="*/ 241 h 454"/>
                <a:gd name="T32" fmla="*/ 201 w 201"/>
                <a:gd name="T33" fmla="*/ 194 h 454"/>
                <a:gd name="T34" fmla="*/ 64 w 201"/>
                <a:gd name="T35" fmla="*/ 239 h 454"/>
                <a:gd name="T36" fmla="*/ 16 w 201"/>
                <a:gd name="T37" fmla="*/ 92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1" h="454">
                  <a:moveTo>
                    <a:pt x="16" y="92"/>
                  </a:moveTo>
                  <a:lnTo>
                    <a:pt x="201" y="31"/>
                  </a:lnTo>
                  <a:lnTo>
                    <a:pt x="201" y="0"/>
                  </a:lnTo>
                  <a:lnTo>
                    <a:pt x="0" y="66"/>
                  </a:lnTo>
                  <a:lnTo>
                    <a:pt x="0" y="192"/>
                  </a:lnTo>
                  <a:lnTo>
                    <a:pt x="21" y="253"/>
                  </a:lnTo>
                  <a:lnTo>
                    <a:pt x="0" y="260"/>
                  </a:lnTo>
                  <a:lnTo>
                    <a:pt x="0" y="307"/>
                  </a:lnTo>
                  <a:lnTo>
                    <a:pt x="35" y="296"/>
                  </a:lnTo>
                  <a:lnTo>
                    <a:pt x="83" y="438"/>
                  </a:lnTo>
                  <a:lnTo>
                    <a:pt x="175" y="454"/>
                  </a:lnTo>
                  <a:lnTo>
                    <a:pt x="201" y="447"/>
                  </a:lnTo>
                  <a:lnTo>
                    <a:pt x="201" y="397"/>
                  </a:lnTo>
                  <a:lnTo>
                    <a:pt x="125" y="423"/>
                  </a:lnTo>
                  <a:lnTo>
                    <a:pt x="78" y="281"/>
                  </a:lnTo>
                  <a:lnTo>
                    <a:pt x="201" y="241"/>
                  </a:lnTo>
                  <a:lnTo>
                    <a:pt x="201" y="194"/>
                  </a:lnTo>
                  <a:lnTo>
                    <a:pt x="64" y="239"/>
                  </a:lnTo>
                  <a:lnTo>
                    <a:pt x="16" y="92"/>
                  </a:ln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4"/>
            <p:cNvSpPr>
              <a:spLocks noEditPoints="1"/>
            </p:cNvSpPr>
            <p:nvPr/>
          </p:nvSpPr>
          <p:spPr bwMode="auto">
            <a:xfrm>
              <a:off x="480721" y="3833681"/>
              <a:ext cx="296423" cy="716570"/>
            </a:xfrm>
            <a:custGeom>
              <a:avLst/>
              <a:gdLst>
                <a:gd name="T0" fmla="*/ 97 w 97"/>
                <a:gd name="T1" fmla="*/ 17 h 235"/>
                <a:gd name="T2" fmla="*/ 97 w 97"/>
                <a:gd name="T3" fmla="*/ 17 h 235"/>
                <a:gd name="T4" fmla="*/ 97 w 97"/>
                <a:gd name="T5" fmla="*/ 4 h 235"/>
                <a:gd name="T6" fmla="*/ 97 w 97"/>
                <a:gd name="T7" fmla="*/ 4 h 235"/>
                <a:gd name="T8" fmla="*/ 8 w 97"/>
                <a:gd name="T9" fmla="*/ 0 h 235"/>
                <a:gd name="T10" fmla="*/ 0 w 97"/>
                <a:gd name="T11" fmla="*/ 7 h 235"/>
                <a:gd name="T12" fmla="*/ 0 w 97"/>
                <a:gd name="T13" fmla="*/ 227 h 235"/>
                <a:gd name="T14" fmla="*/ 8 w 97"/>
                <a:gd name="T15" fmla="*/ 235 h 235"/>
                <a:gd name="T16" fmla="*/ 97 w 97"/>
                <a:gd name="T17" fmla="*/ 214 h 235"/>
                <a:gd name="T18" fmla="*/ 97 w 97"/>
                <a:gd name="T19" fmla="*/ 214 h 235"/>
                <a:gd name="T20" fmla="*/ 97 w 97"/>
                <a:gd name="T21" fmla="*/ 201 h 235"/>
                <a:gd name="T22" fmla="*/ 97 w 97"/>
                <a:gd name="T23" fmla="*/ 201 h 235"/>
                <a:gd name="T24" fmla="*/ 57 w 97"/>
                <a:gd name="T25" fmla="*/ 211 h 235"/>
                <a:gd name="T26" fmla="*/ 39 w 97"/>
                <a:gd name="T27" fmla="*/ 159 h 235"/>
                <a:gd name="T28" fmla="*/ 97 w 97"/>
                <a:gd name="T29" fmla="*/ 153 h 235"/>
                <a:gd name="T30" fmla="*/ 97 w 97"/>
                <a:gd name="T31" fmla="*/ 133 h 235"/>
                <a:gd name="T32" fmla="*/ 33 w 97"/>
                <a:gd name="T33" fmla="*/ 141 h 235"/>
                <a:gd name="T34" fmla="*/ 13 w 97"/>
                <a:gd name="T35" fmla="*/ 82 h 235"/>
                <a:gd name="T36" fmla="*/ 13 w 97"/>
                <a:gd name="T37" fmla="*/ 79 h 235"/>
                <a:gd name="T38" fmla="*/ 85 w 97"/>
                <a:gd name="T39" fmla="*/ 68 h 235"/>
                <a:gd name="T40" fmla="*/ 97 w 97"/>
                <a:gd name="T41" fmla="*/ 104 h 235"/>
                <a:gd name="T42" fmla="*/ 97 w 97"/>
                <a:gd name="T43" fmla="*/ 51 h 235"/>
                <a:gd name="T44" fmla="*/ 13 w 97"/>
                <a:gd name="T45" fmla="*/ 66 h 235"/>
                <a:gd name="T46" fmla="*/ 13 w 97"/>
                <a:gd name="T47" fmla="*/ 13 h 235"/>
                <a:gd name="T48" fmla="*/ 97 w 97"/>
                <a:gd name="T49" fmla="*/ 17 h 235"/>
                <a:gd name="T50" fmla="*/ 37 w 97"/>
                <a:gd name="T51" fmla="*/ 216 h 235"/>
                <a:gd name="T52" fmla="*/ 13 w 97"/>
                <a:gd name="T53" fmla="*/ 221 h 235"/>
                <a:gd name="T54" fmla="*/ 13 w 97"/>
                <a:gd name="T55" fmla="*/ 168 h 235"/>
                <a:gd name="T56" fmla="*/ 21 w 97"/>
                <a:gd name="T57" fmla="*/ 165 h 235"/>
                <a:gd name="T58" fmla="*/ 37 w 97"/>
                <a:gd name="T59" fmla="*/ 216 h 235"/>
                <a:gd name="T60" fmla="*/ 15 w 97"/>
                <a:gd name="T61" fmla="*/ 147 h 235"/>
                <a:gd name="T62" fmla="*/ 13 w 97"/>
                <a:gd name="T63" fmla="*/ 147 h 235"/>
                <a:gd name="T64" fmla="*/ 13 w 97"/>
                <a:gd name="T65" fmla="*/ 143 h 235"/>
                <a:gd name="T66" fmla="*/ 15 w 97"/>
                <a:gd name="T67" fmla="*/ 14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235">
                  <a:moveTo>
                    <a:pt x="97" y="17"/>
                  </a:moveTo>
                  <a:cubicBezTo>
                    <a:pt x="97" y="17"/>
                    <a:pt x="97" y="17"/>
                    <a:pt x="97" y="17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1"/>
                    <a:pt x="4" y="235"/>
                    <a:pt x="8" y="235"/>
                  </a:cubicBezTo>
                  <a:cubicBezTo>
                    <a:pt x="97" y="214"/>
                    <a:pt x="97" y="214"/>
                    <a:pt x="97" y="214"/>
                  </a:cubicBezTo>
                  <a:cubicBezTo>
                    <a:pt x="97" y="214"/>
                    <a:pt x="97" y="214"/>
                    <a:pt x="97" y="214"/>
                  </a:cubicBezTo>
                  <a:cubicBezTo>
                    <a:pt x="97" y="201"/>
                    <a:pt x="97" y="201"/>
                    <a:pt x="97" y="201"/>
                  </a:cubicBezTo>
                  <a:cubicBezTo>
                    <a:pt x="97" y="201"/>
                    <a:pt x="97" y="201"/>
                    <a:pt x="97" y="20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97" y="153"/>
                    <a:pt x="97" y="153"/>
                    <a:pt x="97" y="153"/>
                  </a:cubicBezTo>
                  <a:cubicBezTo>
                    <a:pt x="97" y="133"/>
                    <a:pt x="97" y="133"/>
                    <a:pt x="97" y="133"/>
                  </a:cubicBezTo>
                  <a:cubicBezTo>
                    <a:pt x="33" y="141"/>
                    <a:pt x="33" y="141"/>
                    <a:pt x="33" y="14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13"/>
                    <a:pt x="13" y="13"/>
                    <a:pt x="13" y="13"/>
                  </a:cubicBezTo>
                  <a:lnTo>
                    <a:pt x="97" y="17"/>
                  </a:lnTo>
                  <a:close/>
                  <a:moveTo>
                    <a:pt x="37" y="216"/>
                  </a:moveTo>
                  <a:cubicBezTo>
                    <a:pt x="13" y="221"/>
                    <a:pt x="13" y="221"/>
                    <a:pt x="13" y="221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21" y="165"/>
                    <a:pt x="21" y="165"/>
                    <a:pt x="21" y="165"/>
                  </a:cubicBezTo>
                  <a:lnTo>
                    <a:pt x="37" y="216"/>
                  </a:lnTo>
                  <a:close/>
                  <a:moveTo>
                    <a:pt x="15" y="147"/>
                  </a:moveTo>
                  <a:cubicBezTo>
                    <a:pt x="13" y="147"/>
                    <a:pt x="13" y="147"/>
                    <a:pt x="13" y="147"/>
                  </a:cubicBezTo>
                  <a:cubicBezTo>
                    <a:pt x="13" y="143"/>
                    <a:pt x="13" y="143"/>
                    <a:pt x="13" y="143"/>
                  </a:cubicBezTo>
                  <a:lnTo>
                    <a:pt x="15" y="147"/>
                  </a:lnTo>
                  <a:close/>
                </a:path>
              </a:pathLst>
            </a:custGeom>
            <a:solidFill>
              <a:srgbClr val="DDCD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5"/>
            <p:cNvSpPr>
              <a:spLocks/>
            </p:cNvSpPr>
            <p:nvPr/>
          </p:nvSpPr>
          <p:spPr bwMode="auto">
            <a:xfrm>
              <a:off x="1036191" y="4377553"/>
              <a:ext cx="250026" cy="103104"/>
            </a:xfrm>
            <a:custGeom>
              <a:avLst/>
              <a:gdLst>
                <a:gd name="T0" fmla="*/ 194 w 194"/>
                <a:gd name="T1" fmla="*/ 0 h 80"/>
                <a:gd name="T2" fmla="*/ 0 w 194"/>
                <a:gd name="T3" fmla="*/ 30 h 80"/>
                <a:gd name="T4" fmla="*/ 0 w 194"/>
                <a:gd name="T5" fmla="*/ 80 h 80"/>
                <a:gd name="T6" fmla="*/ 194 w 194"/>
                <a:gd name="T7" fmla="*/ 47 h 80"/>
                <a:gd name="T8" fmla="*/ 194 w 194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80">
                  <a:moveTo>
                    <a:pt x="194" y="0"/>
                  </a:moveTo>
                  <a:lnTo>
                    <a:pt x="0" y="30"/>
                  </a:lnTo>
                  <a:lnTo>
                    <a:pt x="0" y="80"/>
                  </a:lnTo>
                  <a:lnTo>
                    <a:pt x="194" y="47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DDCD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6"/>
            <p:cNvSpPr>
              <a:spLocks/>
            </p:cNvSpPr>
            <p:nvPr/>
          </p:nvSpPr>
          <p:spPr bwMode="auto">
            <a:xfrm>
              <a:off x="1036191" y="3788573"/>
              <a:ext cx="289979" cy="750079"/>
            </a:xfrm>
            <a:custGeom>
              <a:avLst/>
              <a:gdLst>
                <a:gd name="T0" fmla="*/ 88 w 95"/>
                <a:gd name="T1" fmla="*/ 20 h 246"/>
                <a:gd name="T2" fmla="*/ 0 w 95"/>
                <a:gd name="T3" fmla="*/ 0 h 246"/>
                <a:gd name="T4" fmla="*/ 0 w 95"/>
                <a:gd name="T5" fmla="*/ 0 h 246"/>
                <a:gd name="T6" fmla="*/ 0 w 95"/>
                <a:gd name="T7" fmla="*/ 13 h 246"/>
                <a:gd name="T8" fmla="*/ 0 w 95"/>
                <a:gd name="T9" fmla="*/ 13 h 246"/>
                <a:gd name="T10" fmla="*/ 78 w 95"/>
                <a:gd name="T11" fmla="*/ 33 h 246"/>
                <a:gd name="T12" fmla="*/ 0 w 95"/>
                <a:gd name="T13" fmla="*/ 38 h 246"/>
                <a:gd name="T14" fmla="*/ 0 w 95"/>
                <a:gd name="T15" fmla="*/ 51 h 246"/>
                <a:gd name="T16" fmla="*/ 82 w 95"/>
                <a:gd name="T17" fmla="*/ 45 h 246"/>
                <a:gd name="T18" fmla="*/ 82 w 95"/>
                <a:gd name="T19" fmla="*/ 44 h 246"/>
                <a:gd name="T20" fmla="*/ 82 w 95"/>
                <a:gd name="T21" fmla="*/ 106 h 246"/>
                <a:gd name="T22" fmla="*/ 0 w 95"/>
                <a:gd name="T23" fmla="*/ 120 h 246"/>
                <a:gd name="T24" fmla="*/ 0 w 95"/>
                <a:gd name="T25" fmla="*/ 140 h 246"/>
                <a:gd name="T26" fmla="*/ 70 w 95"/>
                <a:gd name="T27" fmla="*/ 130 h 246"/>
                <a:gd name="T28" fmla="*/ 82 w 95"/>
                <a:gd name="T29" fmla="*/ 166 h 246"/>
                <a:gd name="T30" fmla="*/ 82 w 95"/>
                <a:gd name="T31" fmla="*/ 166 h 246"/>
                <a:gd name="T32" fmla="*/ 82 w 95"/>
                <a:gd name="T33" fmla="*/ 225 h 246"/>
                <a:gd name="T34" fmla="*/ 0 w 95"/>
                <a:gd name="T35" fmla="*/ 233 h 246"/>
                <a:gd name="T36" fmla="*/ 0 w 95"/>
                <a:gd name="T37" fmla="*/ 233 h 246"/>
                <a:gd name="T38" fmla="*/ 0 w 95"/>
                <a:gd name="T39" fmla="*/ 246 h 246"/>
                <a:gd name="T40" fmla="*/ 0 w 95"/>
                <a:gd name="T41" fmla="*/ 246 h 246"/>
                <a:gd name="T42" fmla="*/ 88 w 95"/>
                <a:gd name="T43" fmla="*/ 238 h 246"/>
                <a:gd name="T44" fmla="*/ 95 w 95"/>
                <a:gd name="T45" fmla="*/ 231 h 246"/>
                <a:gd name="T46" fmla="*/ 95 w 95"/>
                <a:gd name="T47" fmla="*/ 28 h 246"/>
                <a:gd name="T48" fmla="*/ 88 w 95"/>
                <a:gd name="T49" fmla="*/ 2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246">
                  <a:moveTo>
                    <a:pt x="88" y="2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82" y="166"/>
                    <a:pt x="82" y="166"/>
                    <a:pt x="82" y="166"/>
                  </a:cubicBezTo>
                  <a:cubicBezTo>
                    <a:pt x="82" y="166"/>
                    <a:pt x="82" y="166"/>
                    <a:pt x="82" y="166"/>
                  </a:cubicBezTo>
                  <a:cubicBezTo>
                    <a:pt x="82" y="225"/>
                    <a:pt x="82" y="225"/>
                    <a:pt x="82" y="225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88" y="238"/>
                    <a:pt x="88" y="238"/>
                    <a:pt x="88" y="238"/>
                  </a:cubicBezTo>
                  <a:cubicBezTo>
                    <a:pt x="92" y="238"/>
                    <a:pt x="95" y="235"/>
                    <a:pt x="95" y="231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4"/>
                    <a:pt x="92" y="20"/>
                    <a:pt x="88" y="20"/>
                  </a:cubicBezTo>
                  <a:close/>
                </a:path>
              </a:pathLst>
            </a:custGeom>
            <a:solidFill>
              <a:srgbClr val="DDCD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7"/>
            <p:cNvSpPr>
              <a:spLocks/>
            </p:cNvSpPr>
            <p:nvPr/>
          </p:nvSpPr>
          <p:spPr bwMode="auto">
            <a:xfrm>
              <a:off x="895712" y="4322135"/>
              <a:ext cx="0" cy="2578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8"/>
            <p:cNvSpPr>
              <a:spLocks/>
            </p:cNvSpPr>
            <p:nvPr/>
          </p:nvSpPr>
          <p:spPr bwMode="auto">
            <a:xfrm>
              <a:off x="761678" y="3944518"/>
              <a:ext cx="265492" cy="375039"/>
            </a:xfrm>
            <a:custGeom>
              <a:avLst/>
              <a:gdLst>
                <a:gd name="T0" fmla="*/ 44 w 87"/>
                <a:gd name="T1" fmla="*/ 123 h 123"/>
                <a:gd name="T2" fmla="*/ 44 w 87"/>
                <a:gd name="T3" fmla="*/ 123 h 123"/>
                <a:gd name="T4" fmla="*/ 43 w 87"/>
                <a:gd name="T5" fmla="*/ 123 h 123"/>
                <a:gd name="T6" fmla="*/ 43 w 87"/>
                <a:gd name="T7" fmla="*/ 123 h 123"/>
                <a:gd name="T8" fmla="*/ 39 w 87"/>
                <a:gd name="T9" fmla="*/ 121 h 123"/>
                <a:gd name="T10" fmla="*/ 28 w 87"/>
                <a:gd name="T11" fmla="*/ 99 h 123"/>
                <a:gd name="T12" fmla="*/ 16 w 87"/>
                <a:gd name="T13" fmla="*/ 77 h 123"/>
                <a:gd name="T14" fmla="*/ 12 w 87"/>
                <a:gd name="T15" fmla="*/ 72 h 123"/>
                <a:gd name="T16" fmla="*/ 0 w 87"/>
                <a:gd name="T17" fmla="*/ 43 h 123"/>
                <a:gd name="T18" fmla="*/ 43 w 87"/>
                <a:gd name="T19" fmla="*/ 0 h 123"/>
                <a:gd name="T20" fmla="*/ 43 w 87"/>
                <a:gd name="T21" fmla="*/ 0 h 123"/>
                <a:gd name="T22" fmla="*/ 44 w 87"/>
                <a:gd name="T23" fmla="*/ 0 h 123"/>
                <a:gd name="T24" fmla="*/ 44 w 87"/>
                <a:gd name="T25" fmla="*/ 0 h 123"/>
                <a:gd name="T26" fmla="*/ 87 w 87"/>
                <a:gd name="T27" fmla="*/ 43 h 123"/>
                <a:gd name="T28" fmla="*/ 75 w 87"/>
                <a:gd name="T29" fmla="*/ 72 h 123"/>
                <a:gd name="T30" fmla="*/ 71 w 87"/>
                <a:gd name="T31" fmla="*/ 77 h 123"/>
                <a:gd name="T32" fmla="*/ 59 w 87"/>
                <a:gd name="T33" fmla="*/ 99 h 123"/>
                <a:gd name="T34" fmla="*/ 48 w 87"/>
                <a:gd name="T35" fmla="*/ 121 h 123"/>
                <a:gd name="T36" fmla="*/ 44 w 87"/>
                <a:gd name="T3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123">
                  <a:moveTo>
                    <a:pt x="44" y="123"/>
                  </a:moveTo>
                  <a:cubicBezTo>
                    <a:pt x="44" y="123"/>
                    <a:pt x="44" y="123"/>
                    <a:pt x="44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2" y="123"/>
                    <a:pt x="40" y="123"/>
                    <a:pt x="39" y="121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1" y="86"/>
                    <a:pt x="19" y="82"/>
                    <a:pt x="16" y="77"/>
                  </a:cubicBezTo>
                  <a:cubicBezTo>
                    <a:pt x="14" y="75"/>
                    <a:pt x="13" y="74"/>
                    <a:pt x="12" y="72"/>
                  </a:cubicBezTo>
                  <a:cubicBezTo>
                    <a:pt x="6" y="63"/>
                    <a:pt x="0" y="55"/>
                    <a:pt x="0" y="43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68" y="0"/>
                    <a:pt x="87" y="19"/>
                    <a:pt x="87" y="43"/>
                  </a:cubicBezTo>
                  <a:cubicBezTo>
                    <a:pt x="87" y="55"/>
                    <a:pt x="81" y="63"/>
                    <a:pt x="75" y="72"/>
                  </a:cubicBezTo>
                  <a:cubicBezTo>
                    <a:pt x="74" y="74"/>
                    <a:pt x="72" y="75"/>
                    <a:pt x="71" y="77"/>
                  </a:cubicBezTo>
                  <a:cubicBezTo>
                    <a:pt x="68" y="82"/>
                    <a:pt x="66" y="86"/>
                    <a:pt x="59" y="99"/>
                  </a:cubicBezTo>
                  <a:cubicBezTo>
                    <a:pt x="48" y="121"/>
                    <a:pt x="48" y="121"/>
                    <a:pt x="48" y="121"/>
                  </a:cubicBezTo>
                  <a:cubicBezTo>
                    <a:pt x="47" y="123"/>
                    <a:pt x="45" y="123"/>
                    <a:pt x="44" y="123"/>
                  </a:cubicBezTo>
                  <a:close/>
                </a:path>
              </a:pathLst>
            </a:custGeom>
            <a:solidFill>
              <a:srgbClr val="C1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49"/>
            <p:cNvSpPr>
              <a:spLocks noChangeArrowheads="1"/>
            </p:cNvSpPr>
            <p:nvPr/>
          </p:nvSpPr>
          <p:spPr bwMode="auto">
            <a:xfrm>
              <a:off x="819674" y="4002513"/>
              <a:ext cx="143056" cy="145634"/>
            </a:xfrm>
            <a:prstGeom prst="ellipse">
              <a:avLst/>
            </a:prstGeom>
            <a:solidFill>
              <a:srgbClr val="822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533186" y="3307765"/>
            <a:ext cx="762967" cy="634087"/>
            <a:chOff x="505208" y="2437916"/>
            <a:chExt cx="762967" cy="634087"/>
          </a:xfrm>
        </p:grpSpPr>
        <p:sp>
          <p:nvSpPr>
            <p:cNvPr id="98" name="Freeform 130"/>
            <p:cNvSpPr>
              <a:spLocks/>
            </p:cNvSpPr>
            <p:nvPr/>
          </p:nvSpPr>
          <p:spPr bwMode="auto">
            <a:xfrm>
              <a:off x="523251" y="2437916"/>
              <a:ext cx="725592" cy="69595"/>
            </a:xfrm>
            <a:custGeom>
              <a:avLst/>
              <a:gdLst>
                <a:gd name="T0" fmla="*/ 500 w 563"/>
                <a:gd name="T1" fmla="*/ 24 h 54"/>
                <a:gd name="T2" fmla="*/ 535 w 563"/>
                <a:gd name="T3" fmla="*/ 0 h 54"/>
                <a:gd name="T4" fmla="*/ 29 w 563"/>
                <a:gd name="T5" fmla="*/ 0 h 54"/>
                <a:gd name="T6" fmla="*/ 67 w 563"/>
                <a:gd name="T7" fmla="*/ 24 h 54"/>
                <a:gd name="T8" fmla="*/ 0 w 563"/>
                <a:gd name="T9" fmla="*/ 54 h 54"/>
                <a:gd name="T10" fmla="*/ 563 w 563"/>
                <a:gd name="T11" fmla="*/ 54 h 54"/>
                <a:gd name="T12" fmla="*/ 500 w 563"/>
                <a:gd name="T13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3" h="54">
                  <a:moveTo>
                    <a:pt x="500" y="24"/>
                  </a:moveTo>
                  <a:lnTo>
                    <a:pt x="535" y="0"/>
                  </a:lnTo>
                  <a:lnTo>
                    <a:pt x="29" y="0"/>
                  </a:lnTo>
                  <a:lnTo>
                    <a:pt x="67" y="24"/>
                  </a:lnTo>
                  <a:lnTo>
                    <a:pt x="0" y="54"/>
                  </a:lnTo>
                  <a:lnTo>
                    <a:pt x="563" y="54"/>
                  </a:lnTo>
                  <a:lnTo>
                    <a:pt x="500" y="24"/>
                  </a:lnTo>
                  <a:close/>
                </a:path>
              </a:pathLst>
            </a:custGeom>
            <a:solidFill>
              <a:srgbClr val="C1B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31"/>
            <p:cNvSpPr>
              <a:spLocks/>
            </p:cNvSpPr>
            <p:nvPr/>
          </p:nvSpPr>
          <p:spPr bwMode="auto">
            <a:xfrm>
              <a:off x="554182" y="2437916"/>
              <a:ext cx="55418" cy="112125"/>
            </a:xfrm>
            <a:custGeom>
              <a:avLst/>
              <a:gdLst>
                <a:gd name="T0" fmla="*/ 5 w 43"/>
                <a:gd name="T1" fmla="*/ 0 h 87"/>
                <a:gd name="T2" fmla="*/ 43 w 43"/>
                <a:gd name="T3" fmla="*/ 24 h 87"/>
                <a:gd name="T4" fmla="*/ 0 w 43"/>
                <a:gd name="T5" fmla="*/ 87 h 87"/>
                <a:gd name="T6" fmla="*/ 5 w 43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87">
                  <a:moveTo>
                    <a:pt x="5" y="0"/>
                  </a:moveTo>
                  <a:lnTo>
                    <a:pt x="43" y="24"/>
                  </a:lnTo>
                  <a:lnTo>
                    <a:pt x="0" y="8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32"/>
            <p:cNvSpPr>
              <a:spLocks/>
            </p:cNvSpPr>
            <p:nvPr/>
          </p:nvSpPr>
          <p:spPr bwMode="auto">
            <a:xfrm>
              <a:off x="1167648" y="2437916"/>
              <a:ext cx="51552" cy="112125"/>
            </a:xfrm>
            <a:custGeom>
              <a:avLst/>
              <a:gdLst>
                <a:gd name="T0" fmla="*/ 35 w 40"/>
                <a:gd name="T1" fmla="*/ 0 h 87"/>
                <a:gd name="T2" fmla="*/ 0 w 40"/>
                <a:gd name="T3" fmla="*/ 24 h 87"/>
                <a:gd name="T4" fmla="*/ 40 w 40"/>
                <a:gd name="T5" fmla="*/ 87 h 87"/>
                <a:gd name="T6" fmla="*/ 35 w 40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87">
                  <a:moveTo>
                    <a:pt x="35" y="0"/>
                  </a:moveTo>
                  <a:lnTo>
                    <a:pt x="0" y="24"/>
                  </a:lnTo>
                  <a:lnTo>
                    <a:pt x="40" y="87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33"/>
            <p:cNvSpPr>
              <a:spLocks/>
            </p:cNvSpPr>
            <p:nvPr/>
          </p:nvSpPr>
          <p:spPr bwMode="auto">
            <a:xfrm>
              <a:off x="523251" y="2468847"/>
              <a:ext cx="86349" cy="38664"/>
            </a:xfrm>
            <a:custGeom>
              <a:avLst/>
              <a:gdLst>
                <a:gd name="T0" fmla="*/ 67 w 67"/>
                <a:gd name="T1" fmla="*/ 0 h 30"/>
                <a:gd name="T2" fmla="*/ 0 w 67"/>
                <a:gd name="T3" fmla="*/ 30 h 30"/>
                <a:gd name="T4" fmla="*/ 67 w 67"/>
                <a:gd name="T5" fmla="*/ 30 h 30"/>
                <a:gd name="T6" fmla="*/ 67 w 67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30">
                  <a:moveTo>
                    <a:pt x="67" y="0"/>
                  </a:moveTo>
                  <a:lnTo>
                    <a:pt x="0" y="30"/>
                  </a:lnTo>
                  <a:lnTo>
                    <a:pt x="67" y="3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34"/>
            <p:cNvSpPr>
              <a:spLocks/>
            </p:cNvSpPr>
            <p:nvPr/>
          </p:nvSpPr>
          <p:spPr bwMode="auto">
            <a:xfrm>
              <a:off x="1167648" y="2468847"/>
              <a:ext cx="81194" cy="38664"/>
            </a:xfrm>
            <a:custGeom>
              <a:avLst/>
              <a:gdLst>
                <a:gd name="T0" fmla="*/ 0 w 63"/>
                <a:gd name="T1" fmla="*/ 0 h 30"/>
                <a:gd name="T2" fmla="*/ 0 w 63"/>
                <a:gd name="T3" fmla="*/ 30 h 30"/>
                <a:gd name="T4" fmla="*/ 63 w 63"/>
                <a:gd name="T5" fmla="*/ 30 h 30"/>
                <a:gd name="T6" fmla="*/ 0 w 6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30">
                  <a:moveTo>
                    <a:pt x="0" y="0"/>
                  </a:moveTo>
                  <a:lnTo>
                    <a:pt x="0" y="30"/>
                  </a:lnTo>
                  <a:lnTo>
                    <a:pt x="63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35"/>
            <p:cNvSpPr>
              <a:spLocks/>
            </p:cNvSpPr>
            <p:nvPr/>
          </p:nvSpPr>
          <p:spPr bwMode="auto">
            <a:xfrm>
              <a:off x="505208" y="2507511"/>
              <a:ext cx="762967" cy="564492"/>
            </a:xfrm>
            <a:custGeom>
              <a:avLst/>
              <a:gdLst>
                <a:gd name="T0" fmla="*/ 244 w 250"/>
                <a:gd name="T1" fmla="*/ 0 h 185"/>
                <a:gd name="T2" fmla="*/ 250 w 250"/>
                <a:gd name="T3" fmla="*/ 170 h 185"/>
                <a:gd name="T4" fmla="*/ 238 w 250"/>
                <a:gd name="T5" fmla="*/ 185 h 185"/>
                <a:gd name="T6" fmla="*/ 13 w 250"/>
                <a:gd name="T7" fmla="*/ 185 h 185"/>
                <a:gd name="T8" fmla="*/ 0 w 250"/>
                <a:gd name="T9" fmla="*/ 170 h 185"/>
                <a:gd name="T10" fmla="*/ 6 w 250"/>
                <a:gd name="T11" fmla="*/ 0 h 185"/>
                <a:gd name="T12" fmla="*/ 244 w 250"/>
                <a:gd name="T1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85">
                  <a:moveTo>
                    <a:pt x="244" y="0"/>
                  </a:moveTo>
                  <a:cubicBezTo>
                    <a:pt x="250" y="170"/>
                    <a:pt x="250" y="170"/>
                    <a:pt x="250" y="170"/>
                  </a:cubicBezTo>
                  <a:cubicBezTo>
                    <a:pt x="250" y="178"/>
                    <a:pt x="244" y="185"/>
                    <a:pt x="238" y="185"/>
                  </a:cubicBezTo>
                  <a:cubicBezTo>
                    <a:pt x="13" y="185"/>
                    <a:pt x="13" y="185"/>
                    <a:pt x="13" y="185"/>
                  </a:cubicBezTo>
                  <a:cubicBezTo>
                    <a:pt x="6" y="185"/>
                    <a:pt x="0" y="178"/>
                    <a:pt x="0" y="17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244" y="0"/>
                  </a:ln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36"/>
            <p:cNvSpPr>
              <a:spLocks/>
            </p:cNvSpPr>
            <p:nvPr/>
          </p:nvSpPr>
          <p:spPr bwMode="auto">
            <a:xfrm>
              <a:off x="710126" y="2629946"/>
              <a:ext cx="353130" cy="274513"/>
            </a:xfrm>
            <a:custGeom>
              <a:avLst/>
              <a:gdLst>
                <a:gd name="T0" fmla="*/ 5 w 116"/>
                <a:gd name="T1" fmla="*/ 0 h 90"/>
                <a:gd name="T2" fmla="*/ 9 w 116"/>
                <a:gd name="T3" fmla="*/ 4 h 90"/>
                <a:gd name="T4" fmla="*/ 58 w 116"/>
                <a:gd name="T5" fmla="*/ 82 h 90"/>
                <a:gd name="T6" fmla="*/ 107 w 116"/>
                <a:gd name="T7" fmla="*/ 4 h 90"/>
                <a:gd name="T8" fmla="*/ 112 w 116"/>
                <a:gd name="T9" fmla="*/ 0 h 90"/>
                <a:gd name="T10" fmla="*/ 116 w 116"/>
                <a:gd name="T11" fmla="*/ 4 h 90"/>
                <a:gd name="T12" fmla="*/ 58 w 116"/>
                <a:gd name="T13" fmla="*/ 90 h 90"/>
                <a:gd name="T14" fmla="*/ 0 w 116"/>
                <a:gd name="T15" fmla="*/ 4 h 90"/>
                <a:gd name="T16" fmla="*/ 5 w 116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90">
                  <a:moveTo>
                    <a:pt x="5" y="0"/>
                  </a:moveTo>
                  <a:cubicBezTo>
                    <a:pt x="7" y="0"/>
                    <a:pt x="9" y="2"/>
                    <a:pt x="9" y="4"/>
                  </a:cubicBezTo>
                  <a:cubicBezTo>
                    <a:pt x="9" y="31"/>
                    <a:pt x="24" y="82"/>
                    <a:pt x="58" y="82"/>
                  </a:cubicBezTo>
                  <a:cubicBezTo>
                    <a:pt x="94" y="82"/>
                    <a:pt x="107" y="35"/>
                    <a:pt x="107" y="4"/>
                  </a:cubicBezTo>
                  <a:cubicBezTo>
                    <a:pt x="107" y="2"/>
                    <a:pt x="109" y="0"/>
                    <a:pt x="112" y="0"/>
                  </a:cubicBezTo>
                  <a:cubicBezTo>
                    <a:pt x="114" y="0"/>
                    <a:pt x="116" y="2"/>
                    <a:pt x="116" y="4"/>
                  </a:cubicBezTo>
                  <a:cubicBezTo>
                    <a:pt x="116" y="39"/>
                    <a:pt x="101" y="90"/>
                    <a:pt x="58" y="90"/>
                  </a:cubicBezTo>
                  <a:cubicBezTo>
                    <a:pt x="19" y="90"/>
                    <a:pt x="0" y="39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C1B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137"/>
            <p:cNvSpPr>
              <a:spLocks noChangeArrowheads="1"/>
            </p:cNvSpPr>
            <p:nvPr/>
          </p:nvSpPr>
          <p:spPr bwMode="auto">
            <a:xfrm>
              <a:off x="692083" y="2583550"/>
              <a:ext cx="63151" cy="61862"/>
            </a:xfrm>
            <a:prstGeom prst="ellipse">
              <a:avLst/>
            </a:prstGeom>
            <a:solidFill>
              <a:srgbClr val="524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Oval 138"/>
            <p:cNvSpPr>
              <a:spLocks noChangeArrowheads="1"/>
            </p:cNvSpPr>
            <p:nvPr/>
          </p:nvSpPr>
          <p:spPr bwMode="auto">
            <a:xfrm>
              <a:off x="1020726" y="2583550"/>
              <a:ext cx="60573" cy="61862"/>
            </a:xfrm>
            <a:prstGeom prst="ellipse">
              <a:avLst/>
            </a:prstGeom>
            <a:solidFill>
              <a:srgbClr val="524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39"/>
            <p:cNvSpPr>
              <a:spLocks/>
            </p:cNvSpPr>
            <p:nvPr/>
          </p:nvSpPr>
          <p:spPr bwMode="auto">
            <a:xfrm>
              <a:off x="710126" y="2608037"/>
              <a:ext cx="353130" cy="274513"/>
            </a:xfrm>
            <a:custGeom>
              <a:avLst/>
              <a:gdLst>
                <a:gd name="T0" fmla="*/ 5 w 116"/>
                <a:gd name="T1" fmla="*/ 0 h 90"/>
                <a:gd name="T2" fmla="*/ 9 w 116"/>
                <a:gd name="T3" fmla="*/ 4 h 90"/>
                <a:gd name="T4" fmla="*/ 58 w 116"/>
                <a:gd name="T5" fmla="*/ 82 h 90"/>
                <a:gd name="T6" fmla="*/ 107 w 116"/>
                <a:gd name="T7" fmla="*/ 4 h 90"/>
                <a:gd name="T8" fmla="*/ 112 w 116"/>
                <a:gd name="T9" fmla="*/ 0 h 90"/>
                <a:gd name="T10" fmla="*/ 116 w 116"/>
                <a:gd name="T11" fmla="*/ 4 h 90"/>
                <a:gd name="T12" fmla="*/ 58 w 116"/>
                <a:gd name="T13" fmla="*/ 90 h 90"/>
                <a:gd name="T14" fmla="*/ 0 w 116"/>
                <a:gd name="T15" fmla="*/ 4 h 90"/>
                <a:gd name="T16" fmla="*/ 5 w 116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90">
                  <a:moveTo>
                    <a:pt x="5" y="0"/>
                  </a:moveTo>
                  <a:cubicBezTo>
                    <a:pt x="7" y="0"/>
                    <a:pt x="9" y="2"/>
                    <a:pt x="9" y="4"/>
                  </a:cubicBezTo>
                  <a:cubicBezTo>
                    <a:pt x="9" y="31"/>
                    <a:pt x="24" y="82"/>
                    <a:pt x="58" y="82"/>
                  </a:cubicBezTo>
                  <a:cubicBezTo>
                    <a:pt x="94" y="82"/>
                    <a:pt x="107" y="35"/>
                    <a:pt x="107" y="4"/>
                  </a:cubicBezTo>
                  <a:cubicBezTo>
                    <a:pt x="107" y="2"/>
                    <a:pt x="109" y="0"/>
                    <a:pt x="112" y="0"/>
                  </a:cubicBezTo>
                  <a:cubicBezTo>
                    <a:pt x="114" y="0"/>
                    <a:pt x="116" y="2"/>
                    <a:pt x="116" y="4"/>
                  </a:cubicBezTo>
                  <a:cubicBezTo>
                    <a:pt x="116" y="38"/>
                    <a:pt x="101" y="90"/>
                    <a:pt x="58" y="90"/>
                  </a:cubicBezTo>
                  <a:cubicBezTo>
                    <a:pt x="19" y="90"/>
                    <a:pt x="0" y="38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D06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4507281" y="4872127"/>
            <a:ext cx="921390" cy="610604"/>
            <a:chOff x="1621244" y="3657707"/>
            <a:chExt cx="800100" cy="530225"/>
          </a:xfrm>
        </p:grpSpPr>
        <p:sp>
          <p:nvSpPr>
            <p:cNvPr id="109" name="Oval 794"/>
            <p:cNvSpPr>
              <a:spLocks noChangeArrowheads="1"/>
            </p:cNvSpPr>
            <p:nvPr/>
          </p:nvSpPr>
          <p:spPr bwMode="auto">
            <a:xfrm>
              <a:off x="1635532" y="3924407"/>
              <a:ext cx="771525" cy="247650"/>
            </a:xfrm>
            <a:prstGeom prst="ellipse">
              <a:avLst/>
            </a:prstGeom>
            <a:solidFill>
              <a:srgbClr val="F88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95"/>
            <p:cNvSpPr>
              <a:spLocks noEditPoints="1"/>
            </p:cNvSpPr>
            <p:nvPr/>
          </p:nvSpPr>
          <p:spPr bwMode="auto">
            <a:xfrm>
              <a:off x="1621244" y="3908532"/>
              <a:ext cx="800100" cy="279400"/>
            </a:xfrm>
            <a:custGeom>
              <a:avLst/>
              <a:gdLst>
                <a:gd name="T0" fmla="*/ 213 w 425"/>
                <a:gd name="T1" fmla="*/ 148 h 148"/>
                <a:gd name="T2" fmla="*/ 0 w 425"/>
                <a:gd name="T3" fmla="*/ 74 h 148"/>
                <a:gd name="T4" fmla="*/ 213 w 425"/>
                <a:gd name="T5" fmla="*/ 0 h 148"/>
                <a:gd name="T6" fmla="*/ 425 w 425"/>
                <a:gd name="T7" fmla="*/ 74 h 148"/>
                <a:gd name="T8" fmla="*/ 213 w 425"/>
                <a:gd name="T9" fmla="*/ 148 h 148"/>
                <a:gd name="T10" fmla="*/ 213 w 425"/>
                <a:gd name="T11" fmla="*/ 16 h 148"/>
                <a:gd name="T12" fmla="*/ 16 w 425"/>
                <a:gd name="T13" fmla="*/ 74 h 148"/>
                <a:gd name="T14" fmla="*/ 213 w 425"/>
                <a:gd name="T15" fmla="*/ 132 h 148"/>
                <a:gd name="T16" fmla="*/ 409 w 425"/>
                <a:gd name="T17" fmla="*/ 74 h 148"/>
                <a:gd name="T18" fmla="*/ 213 w 425"/>
                <a:gd name="T19" fmla="*/ 1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148">
                  <a:moveTo>
                    <a:pt x="213" y="148"/>
                  </a:moveTo>
                  <a:cubicBezTo>
                    <a:pt x="110" y="148"/>
                    <a:pt x="0" y="122"/>
                    <a:pt x="0" y="74"/>
                  </a:cubicBezTo>
                  <a:cubicBezTo>
                    <a:pt x="0" y="26"/>
                    <a:pt x="110" y="0"/>
                    <a:pt x="213" y="0"/>
                  </a:cubicBezTo>
                  <a:cubicBezTo>
                    <a:pt x="316" y="0"/>
                    <a:pt x="425" y="26"/>
                    <a:pt x="425" y="74"/>
                  </a:cubicBezTo>
                  <a:cubicBezTo>
                    <a:pt x="425" y="122"/>
                    <a:pt x="316" y="148"/>
                    <a:pt x="213" y="148"/>
                  </a:cubicBezTo>
                  <a:moveTo>
                    <a:pt x="213" y="16"/>
                  </a:moveTo>
                  <a:cubicBezTo>
                    <a:pt x="97" y="16"/>
                    <a:pt x="16" y="47"/>
                    <a:pt x="16" y="74"/>
                  </a:cubicBezTo>
                  <a:cubicBezTo>
                    <a:pt x="16" y="102"/>
                    <a:pt x="97" y="132"/>
                    <a:pt x="213" y="132"/>
                  </a:cubicBezTo>
                  <a:cubicBezTo>
                    <a:pt x="328" y="132"/>
                    <a:pt x="409" y="102"/>
                    <a:pt x="409" y="74"/>
                  </a:cubicBezTo>
                  <a:cubicBezTo>
                    <a:pt x="409" y="47"/>
                    <a:pt x="328" y="16"/>
                    <a:pt x="213" y="16"/>
                  </a:cubicBezTo>
                </a:path>
              </a:pathLst>
            </a:custGeom>
            <a:solidFill>
              <a:srgbClr val="FFC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796"/>
            <p:cNvSpPr>
              <a:spLocks noChangeArrowheads="1"/>
            </p:cNvSpPr>
            <p:nvPr/>
          </p:nvSpPr>
          <p:spPr bwMode="auto">
            <a:xfrm>
              <a:off x="1635532" y="3905357"/>
              <a:ext cx="771525" cy="257175"/>
            </a:xfrm>
            <a:prstGeom prst="ellipse">
              <a:avLst/>
            </a:prstGeom>
            <a:solidFill>
              <a:srgbClr val="F88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797"/>
            <p:cNvSpPr>
              <a:spLocks noChangeArrowheads="1"/>
            </p:cNvSpPr>
            <p:nvPr/>
          </p:nvSpPr>
          <p:spPr bwMode="auto">
            <a:xfrm>
              <a:off x="1635532" y="3868845"/>
              <a:ext cx="771525" cy="249238"/>
            </a:xfrm>
            <a:prstGeom prst="ellipse">
              <a:avLst/>
            </a:prstGeom>
            <a:solidFill>
              <a:srgbClr val="F88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98"/>
            <p:cNvSpPr>
              <a:spLocks noEditPoints="1"/>
            </p:cNvSpPr>
            <p:nvPr/>
          </p:nvSpPr>
          <p:spPr bwMode="auto">
            <a:xfrm>
              <a:off x="1621244" y="3854557"/>
              <a:ext cx="800100" cy="277813"/>
            </a:xfrm>
            <a:custGeom>
              <a:avLst/>
              <a:gdLst>
                <a:gd name="T0" fmla="*/ 213 w 425"/>
                <a:gd name="T1" fmla="*/ 148 h 148"/>
                <a:gd name="T2" fmla="*/ 0 w 425"/>
                <a:gd name="T3" fmla="*/ 74 h 148"/>
                <a:gd name="T4" fmla="*/ 213 w 425"/>
                <a:gd name="T5" fmla="*/ 0 h 148"/>
                <a:gd name="T6" fmla="*/ 425 w 425"/>
                <a:gd name="T7" fmla="*/ 74 h 148"/>
                <a:gd name="T8" fmla="*/ 213 w 425"/>
                <a:gd name="T9" fmla="*/ 148 h 148"/>
                <a:gd name="T10" fmla="*/ 213 w 425"/>
                <a:gd name="T11" fmla="*/ 16 h 148"/>
                <a:gd name="T12" fmla="*/ 16 w 425"/>
                <a:gd name="T13" fmla="*/ 74 h 148"/>
                <a:gd name="T14" fmla="*/ 213 w 425"/>
                <a:gd name="T15" fmla="*/ 132 h 148"/>
                <a:gd name="T16" fmla="*/ 409 w 425"/>
                <a:gd name="T17" fmla="*/ 74 h 148"/>
                <a:gd name="T18" fmla="*/ 213 w 425"/>
                <a:gd name="T19" fmla="*/ 1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148">
                  <a:moveTo>
                    <a:pt x="213" y="148"/>
                  </a:moveTo>
                  <a:cubicBezTo>
                    <a:pt x="110" y="148"/>
                    <a:pt x="0" y="122"/>
                    <a:pt x="0" y="74"/>
                  </a:cubicBezTo>
                  <a:cubicBezTo>
                    <a:pt x="0" y="26"/>
                    <a:pt x="110" y="0"/>
                    <a:pt x="213" y="0"/>
                  </a:cubicBezTo>
                  <a:cubicBezTo>
                    <a:pt x="316" y="0"/>
                    <a:pt x="425" y="26"/>
                    <a:pt x="425" y="74"/>
                  </a:cubicBezTo>
                  <a:cubicBezTo>
                    <a:pt x="425" y="122"/>
                    <a:pt x="316" y="148"/>
                    <a:pt x="213" y="148"/>
                  </a:cubicBezTo>
                  <a:moveTo>
                    <a:pt x="213" y="16"/>
                  </a:moveTo>
                  <a:cubicBezTo>
                    <a:pt x="97" y="16"/>
                    <a:pt x="16" y="47"/>
                    <a:pt x="16" y="74"/>
                  </a:cubicBezTo>
                  <a:cubicBezTo>
                    <a:pt x="16" y="102"/>
                    <a:pt x="97" y="132"/>
                    <a:pt x="213" y="132"/>
                  </a:cubicBezTo>
                  <a:cubicBezTo>
                    <a:pt x="328" y="132"/>
                    <a:pt x="409" y="102"/>
                    <a:pt x="409" y="74"/>
                  </a:cubicBezTo>
                  <a:cubicBezTo>
                    <a:pt x="409" y="47"/>
                    <a:pt x="328" y="16"/>
                    <a:pt x="213" y="16"/>
                  </a:cubicBezTo>
                </a:path>
              </a:pathLst>
            </a:custGeom>
            <a:solidFill>
              <a:srgbClr val="FFC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799"/>
            <p:cNvSpPr>
              <a:spLocks noChangeArrowheads="1"/>
            </p:cNvSpPr>
            <p:nvPr/>
          </p:nvSpPr>
          <p:spPr bwMode="auto">
            <a:xfrm>
              <a:off x="1635532" y="3849795"/>
              <a:ext cx="771525" cy="258763"/>
            </a:xfrm>
            <a:prstGeom prst="ellipse">
              <a:avLst/>
            </a:prstGeom>
            <a:solidFill>
              <a:srgbClr val="F88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800"/>
            <p:cNvSpPr>
              <a:spLocks noChangeArrowheads="1"/>
            </p:cNvSpPr>
            <p:nvPr/>
          </p:nvSpPr>
          <p:spPr bwMode="auto">
            <a:xfrm>
              <a:off x="1635532" y="3808520"/>
              <a:ext cx="771525" cy="249238"/>
            </a:xfrm>
            <a:prstGeom prst="ellipse">
              <a:avLst/>
            </a:prstGeom>
            <a:solidFill>
              <a:srgbClr val="F88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801"/>
            <p:cNvSpPr>
              <a:spLocks noEditPoints="1"/>
            </p:cNvSpPr>
            <p:nvPr/>
          </p:nvSpPr>
          <p:spPr bwMode="auto">
            <a:xfrm>
              <a:off x="1621244" y="3794232"/>
              <a:ext cx="800100" cy="277813"/>
            </a:xfrm>
            <a:custGeom>
              <a:avLst/>
              <a:gdLst>
                <a:gd name="T0" fmla="*/ 213 w 425"/>
                <a:gd name="T1" fmla="*/ 148 h 148"/>
                <a:gd name="T2" fmla="*/ 0 w 425"/>
                <a:gd name="T3" fmla="*/ 74 h 148"/>
                <a:gd name="T4" fmla="*/ 213 w 425"/>
                <a:gd name="T5" fmla="*/ 0 h 148"/>
                <a:gd name="T6" fmla="*/ 425 w 425"/>
                <a:gd name="T7" fmla="*/ 74 h 148"/>
                <a:gd name="T8" fmla="*/ 213 w 425"/>
                <a:gd name="T9" fmla="*/ 148 h 148"/>
                <a:gd name="T10" fmla="*/ 213 w 425"/>
                <a:gd name="T11" fmla="*/ 16 h 148"/>
                <a:gd name="T12" fmla="*/ 16 w 425"/>
                <a:gd name="T13" fmla="*/ 74 h 148"/>
                <a:gd name="T14" fmla="*/ 213 w 425"/>
                <a:gd name="T15" fmla="*/ 132 h 148"/>
                <a:gd name="T16" fmla="*/ 409 w 425"/>
                <a:gd name="T17" fmla="*/ 74 h 148"/>
                <a:gd name="T18" fmla="*/ 213 w 425"/>
                <a:gd name="T19" fmla="*/ 1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148">
                  <a:moveTo>
                    <a:pt x="213" y="148"/>
                  </a:moveTo>
                  <a:cubicBezTo>
                    <a:pt x="110" y="148"/>
                    <a:pt x="0" y="123"/>
                    <a:pt x="0" y="74"/>
                  </a:cubicBezTo>
                  <a:cubicBezTo>
                    <a:pt x="0" y="26"/>
                    <a:pt x="110" y="0"/>
                    <a:pt x="213" y="0"/>
                  </a:cubicBezTo>
                  <a:cubicBezTo>
                    <a:pt x="316" y="0"/>
                    <a:pt x="425" y="26"/>
                    <a:pt x="425" y="74"/>
                  </a:cubicBezTo>
                  <a:cubicBezTo>
                    <a:pt x="425" y="123"/>
                    <a:pt x="316" y="148"/>
                    <a:pt x="213" y="148"/>
                  </a:cubicBezTo>
                  <a:moveTo>
                    <a:pt x="213" y="16"/>
                  </a:moveTo>
                  <a:cubicBezTo>
                    <a:pt x="97" y="16"/>
                    <a:pt x="16" y="47"/>
                    <a:pt x="16" y="74"/>
                  </a:cubicBezTo>
                  <a:cubicBezTo>
                    <a:pt x="16" y="102"/>
                    <a:pt x="97" y="132"/>
                    <a:pt x="213" y="132"/>
                  </a:cubicBezTo>
                  <a:cubicBezTo>
                    <a:pt x="328" y="132"/>
                    <a:pt x="409" y="102"/>
                    <a:pt x="409" y="74"/>
                  </a:cubicBezTo>
                  <a:cubicBezTo>
                    <a:pt x="409" y="47"/>
                    <a:pt x="328" y="16"/>
                    <a:pt x="213" y="16"/>
                  </a:cubicBezTo>
                </a:path>
              </a:pathLst>
            </a:custGeom>
            <a:solidFill>
              <a:srgbClr val="FFC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802"/>
            <p:cNvSpPr>
              <a:spLocks noChangeArrowheads="1"/>
            </p:cNvSpPr>
            <p:nvPr/>
          </p:nvSpPr>
          <p:spPr bwMode="auto">
            <a:xfrm>
              <a:off x="1635532" y="3789470"/>
              <a:ext cx="771525" cy="258763"/>
            </a:xfrm>
            <a:prstGeom prst="ellipse">
              <a:avLst/>
            </a:prstGeom>
            <a:solidFill>
              <a:srgbClr val="F88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803"/>
            <p:cNvSpPr>
              <a:spLocks noChangeArrowheads="1"/>
            </p:cNvSpPr>
            <p:nvPr/>
          </p:nvSpPr>
          <p:spPr bwMode="auto">
            <a:xfrm>
              <a:off x="1635532" y="3749782"/>
              <a:ext cx="771525" cy="249238"/>
            </a:xfrm>
            <a:prstGeom prst="ellipse">
              <a:avLst/>
            </a:prstGeom>
            <a:solidFill>
              <a:srgbClr val="F88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804"/>
            <p:cNvSpPr>
              <a:spLocks noEditPoints="1"/>
            </p:cNvSpPr>
            <p:nvPr/>
          </p:nvSpPr>
          <p:spPr bwMode="auto">
            <a:xfrm>
              <a:off x="1621244" y="3735495"/>
              <a:ext cx="800100" cy="279400"/>
            </a:xfrm>
            <a:custGeom>
              <a:avLst/>
              <a:gdLst>
                <a:gd name="T0" fmla="*/ 213 w 425"/>
                <a:gd name="T1" fmla="*/ 148 h 148"/>
                <a:gd name="T2" fmla="*/ 0 w 425"/>
                <a:gd name="T3" fmla="*/ 74 h 148"/>
                <a:gd name="T4" fmla="*/ 213 w 425"/>
                <a:gd name="T5" fmla="*/ 0 h 148"/>
                <a:gd name="T6" fmla="*/ 425 w 425"/>
                <a:gd name="T7" fmla="*/ 74 h 148"/>
                <a:gd name="T8" fmla="*/ 213 w 425"/>
                <a:gd name="T9" fmla="*/ 148 h 148"/>
                <a:gd name="T10" fmla="*/ 213 w 425"/>
                <a:gd name="T11" fmla="*/ 16 h 148"/>
                <a:gd name="T12" fmla="*/ 16 w 425"/>
                <a:gd name="T13" fmla="*/ 74 h 148"/>
                <a:gd name="T14" fmla="*/ 213 w 425"/>
                <a:gd name="T15" fmla="*/ 132 h 148"/>
                <a:gd name="T16" fmla="*/ 409 w 425"/>
                <a:gd name="T17" fmla="*/ 74 h 148"/>
                <a:gd name="T18" fmla="*/ 213 w 425"/>
                <a:gd name="T19" fmla="*/ 1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148">
                  <a:moveTo>
                    <a:pt x="213" y="148"/>
                  </a:moveTo>
                  <a:cubicBezTo>
                    <a:pt x="110" y="148"/>
                    <a:pt x="0" y="122"/>
                    <a:pt x="0" y="74"/>
                  </a:cubicBezTo>
                  <a:cubicBezTo>
                    <a:pt x="0" y="25"/>
                    <a:pt x="110" y="0"/>
                    <a:pt x="213" y="0"/>
                  </a:cubicBezTo>
                  <a:cubicBezTo>
                    <a:pt x="316" y="0"/>
                    <a:pt x="425" y="25"/>
                    <a:pt x="425" y="74"/>
                  </a:cubicBezTo>
                  <a:cubicBezTo>
                    <a:pt x="425" y="122"/>
                    <a:pt x="316" y="148"/>
                    <a:pt x="213" y="148"/>
                  </a:cubicBezTo>
                  <a:moveTo>
                    <a:pt x="213" y="16"/>
                  </a:moveTo>
                  <a:cubicBezTo>
                    <a:pt x="97" y="16"/>
                    <a:pt x="16" y="46"/>
                    <a:pt x="16" y="74"/>
                  </a:cubicBezTo>
                  <a:cubicBezTo>
                    <a:pt x="16" y="101"/>
                    <a:pt x="97" y="132"/>
                    <a:pt x="213" y="132"/>
                  </a:cubicBezTo>
                  <a:cubicBezTo>
                    <a:pt x="328" y="132"/>
                    <a:pt x="409" y="101"/>
                    <a:pt x="409" y="74"/>
                  </a:cubicBezTo>
                  <a:cubicBezTo>
                    <a:pt x="409" y="46"/>
                    <a:pt x="328" y="16"/>
                    <a:pt x="213" y="16"/>
                  </a:cubicBezTo>
                </a:path>
              </a:pathLst>
            </a:custGeom>
            <a:solidFill>
              <a:srgbClr val="FFC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805"/>
            <p:cNvSpPr>
              <a:spLocks noChangeArrowheads="1"/>
            </p:cNvSpPr>
            <p:nvPr/>
          </p:nvSpPr>
          <p:spPr bwMode="auto">
            <a:xfrm>
              <a:off x="1635532" y="3729145"/>
              <a:ext cx="771525" cy="258763"/>
            </a:xfrm>
            <a:prstGeom prst="ellipse">
              <a:avLst/>
            </a:prstGeom>
            <a:solidFill>
              <a:srgbClr val="F88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806"/>
            <p:cNvSpPr>
              <a:spLocks noChangeArrowheads="1"/>
            </p:cNvSpPr>
            <p:nvPr/>
          </p:nvSpPr>
          <p:spPr bwMode="auto">
            <a:xfrm>
              <a:off x="1635532" y="3676757"/>
              <a:ext cx="771525" cy="249238"/>
            </a:xfrm>
            <a:prstGeom prst="ellipse">
              <a:avLst/>
            </a:prstGeom>
            <a:solidFill>
              <a:srgbClr val="F88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807"/>
            <p:cNvSpPr>
              <a:spLocks noEditPoints="1"/>
            </p:cNvSpPr>
            <p:nvPr/>
          </p:nvSpPr>
          <p:spPr bwMode="auto">
            <a:xfrm>
              <a:off x="1621244" y="3662470"/>
              <a:ext cx="800100" cy="277813"/>
            </a:xfrm>
            <a:custGeom>
              <a:avLst/>
              <a:gdLst>
                <a:gd name="T0" fmla="*/ 213 w 425"/>
                <a:gd name="T1" fmla="*/ 148 h 148"/>
                <a:gd name="T2" fmla="*/ 0 w 425"/>
                <a:gd name="T3" fmla="*/ 74 h 148"/>
                <a:gd name="T4" fmla="*/ 213 w 425"/>
                <a:gd name="T5" fmla="*/ 0 h 148"/>
                <a:gd name="T6" fmla="*/ 425 w 425"/>
                <a:gd name="T7" fmla="*/ 74 h 148"/>
                <a:gd name="T8" fmla="*/ 213 w 425"/>
                <a:gd name="T9" fmla="*/ 148 h 148"/>
                <a:gd name="T10" fmla="*/ 213 w 425"/>
                <a:gd name="T11" fmla="*/ 16 h 148"/>
                <a:gd name="T12" fmla="*/ 16 w 425"/>
                <a:gd name="T13" fmla="*/ 74 h 148"/>
                <a:gd name="T14" fmla="*/ 213 w 425"/>
                <a:gd name="T15" fmla="*/ 132 h 148"/>
                <a:gd name="T16" fmla="*/ 409 w 425"/>
                <a:gd name="T17" fmla="*/ 74 h 148"/>
                <a:gd name="T18" fmla="*/ 213 w 425"/>
                <a:gd name="T19" fmla="*/ 1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148">
                  <a:moveTo>
                    <a:pt x="213" y="148"/>
                  </a:moveTo>
                  <a:cubicBezTo>
                    <a:pt x="110" y="148"/>
                    <a:pt x="0" y="122"/>
                    <a:pt x="0" y="74"/>
                  </a:cubicBezTo>
                  <a:cubicBezTo>
                    <a:pt x="0" y="26"/>
                    <a:pt x="110" y="0"/>
                    <a:pt x="213" y="0"/>
                  </a:cubicBezTo>
                  <a:cubicBezTo>
                    <a:pt x="316" y="0"/>
                    <a:pt x="425" y="26"/>
                    <a:pt x="425" y="74"/>
                  </a:cubicBezTo>
                  <a:cubicBezTo>
                    <a:pt x="425" y="122"/>
                    <a:pt x="316" y="148"/>
                    <a:pt x="213" y="148"/>
                  </a:cubicBezTo>
                  <a:moveTo>
                    <a:pt x="213" y="16"/>
                  </a:moveTo>
                  <a:cubicBezTo>
                    <a:pt x="97" y="16"/>
                    <a:pt x="16" y="47"/>
                    <a:pt x="16" y="74"/>
                  </a:cubicBezTo>
                  <a:cubicBezTo>
                    <a:pt x="16" y="102"/>
                    <a:pt x="97" y="132"/>
                    <a:pt x="213" y="132"/>
                  </a:cubicBezTo>
                  <a:cubicBezTo>
                    <a:pt x="328" y="132"/>
                    <a:pt x="409" y="102"/>
                    <a:pt x="409" y="74"/>
                  </a:cubicBezTo>
                  <a:cubicBezTo>
                    <a:pt x="409" y="47"/>
                    <a:pt x="328" y="16"/>
                    <a:pt x="213" y="16"/>
                  </a:cubicBezTo>
                </a:path>
              </a:pathLst>
            </a:custGeom>
            <a:solidFill>
              <a:srgbClr val="FFC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808"/>
            <p:cNvSpPr>
              <a:spLocks noChangeArrowheads="1"/>
            </p:cNvSpPr>
            <p:nvPr/>
          </p:nvSpPr>
          <p:spPr bwMode="auto">
            <a:xfrm>
              <a:off x="1635532" y="3657707"/>
              <a:ext cx="771525" cy="258763"/>
            </a:xfrm>
            <a:prstGeom prst="ellipse">
              <a:avLst/>
            </a:prstGeom>
            <a:solidFill>
              <a:srgbClr val="F88C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809"/>
            <p:cNvSpPr>
              <a:spLocks/>
            </p:cNvSpPr>
            <p:nvPr/>
          </p:nvSpPr>
          <p:spPr bwMode="auto">
            <a:xfrm>
              <a:off x="1749832" y="4038707"/>
              <a:ext cx="47625" cy="17463"/>
            </a:xfrm>
            <a:custGeom>
              <a:avLst/>
              <a:gdLst>
                <a:gd name="T0" fmla="*/ 0 w 26"/>
                <a:gd name="T1" fmla="*/ 0 h 9"/>
                <a:gd name="T2" fmla="*/ 17 w 26"/>
                <a:gd name="T3" fmla="*/ 9 h 9"/>
                <a:gd name="T4" fmla="*/ 26 w 26"/>
                <a:gd name="T5" fmla="*/ 6 h 9"/>
                <a:gd name="T6" fmla="*/ 0 w 26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9">
                  <a:moveTo>
                    <a:pt x="0" y="0"/>
                  </a:moveTo>
                  <a:cubicBezTo>
                    <a:pt x="3" y="5"/>
                    <a:pt x="10" y="9"/>
                    <a:pt x="17" y="9"/>
                  </a:cubicBezTo>
                  <a:cubicBezTo>
                    <a:pt x="20" y="9"/>
                    <a:pt x="23" y="8"/>
                    <a:pt x="26" y="6"/>
                  </a:cubicBezTo>
                  <a:cubicBezTo>
                    <a:pt x="17" y="4"/>
                    <a:pt x="8" y="2"/>
                    <a:pt x="0" y="0"/>
                  </a:cubicBezTo>
                </a:path>
              </a:pathLst>
            </a:custGeom>
            <a:solidFill>
              <a:srgbClr val="C67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810"/>
            <p:cNvSpPr>
              <a:spLocks/>
            </p:cNvSpPr>
            <p:nvPr/>
          </p:nvSpPr>
          <p:spPr bwMode="auto">
            <a:xfrm>
              <a:off x="1743482" y="4008545"/>
              <a:ext cx="71438" cy="41275"/>
            </a:xfrm>
            <a:custGeom>
              <a:avLst/>
              <a:gdLst>
                <a:gd name="T0" fmla="*/ 0 w 38"/>
                <a:gd name="T1" fmla="*/ 0 h 22"/>
                <a:gd name="T2" fmla="*/ 0 w 38"/>
                <a:gd name="T3" fmla="*/ 5 h 22"/>
                <a:gd name="T4" fmla="*/ 3 w 38"/>
                <a:gd name="T5" fmla="*/ 16 h 22"/>
                <a:gd name="T6" fmla="*/ 29 w 38"/>
                <a:gd name="T7" fmla="*/ 22 h 22"/>
                <a:gd name="T8" fmla="*/ 38 w 38"/>
                <a:gd name="T9" fmla="*/ 11 h 22"/>
                <a:gd name="T10" fmla="*/ 0 w 3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9"/>
                    <a:pt x="1" y="13"/>
                    <a:pt x="3" y="16"/>
                  </a:cubicBezTo>
                  <a:cubicBezTo>
                    <a:pt x="11" y="18"/>
                    <a:pt x="20" y="20"/>
                    <a:pt x="29" y="22"/>
                  </a:cubicBezTo>
                  <a:cubicBezTo>
                    <a:pt x="33" y="20"/>
                    <a:pt x="37" y="16"/>
                    <a:pt x="38" y="11"/>
                  </a:cubicBezTo>
                  <a:cubicBezTo>
                    <a:pt x="24" y="8"/>
                    <a:pt x="11" y="4"/>
                    <a:pt x="0" y="0"/>
                  </a:cubicBezTo>
                </a:path>
              </a:pathLst>
            </a:custGeom>
            <a:solidFill>
              <a:srgbClr val="CCA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811"/>
            <p:cNvSpPr>
              <a:spLocks noEditPoints="1"/>
            </p:cNvSpPr>
            <p:nvPr/>
          </p:nvSpPr>
          <p:spPr bwMode="auto">
            <a:xfrm>
              <a:off x="1743482" y="3976795"/>
              <a:ext cx="120650" cy="52388"/>
            </a:xfrm>
            <a:custGeom>
              <a:avLst/>
              <a:gdLst>
                <a:gd name="T0" fmla="*/ 48 w 64"/>
                <a:gd name="T1" fmla="*/ 11 h 28"/>
                <a:gd name="T2" fmla="*/ 59 w 64"/>
                <a:gd name="T3" fmla="*/ 14 h 28"/>
                <a:gd name="T4" fmla="*/ 64 w 64"/>
                <a:gd name="T5" fmla="*/ 14 h 28"/>
                <a:gd name="T6" fmla="*/ 48 w 64"/>
                <a:gd name="T7" fmla="*/ 11 h 28"/>
                <a:gd name="T8" fmla="*/ 0 w 64"/>
                <a:gd name="T9" fmla="*/ 0 h 28"/>
                <a:gd name="T10" fmla="*/ 0 w 64"/>
                <a:gd name="T11" fmla="*/ 17 h 28"/>
                <a:gd name="T12" fmla="*/ 38 w 64"/>
                <a:gd name="T13" fmla="*/ 28 h 28"/>
                <a:gd name="T14" fmla="*/ 39 w 64"/>
                <a:gd name="T15" fmla="*/ 22 h 28"/>
                <a:gd name="T16" fmla="*/ 39 w 64"/>
                <a:gd name="T17" fmla="*/ 10 h 28"/>
                <a:gd name="T18" fmla="*/ 0 w 64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28">
                  <a:moveTo>
                    <a:pt x="48" y="11"/>
                  </a:moveTo>
                  <a:cubicBezTo>
                    <a:pt x="51" y="13"/>
                    <a:pt x="54" y="14"/>
                    <a:pt x="59" y="14"/>
                  </a:cubicBezTo>
                  <a:cubicBezTo>
                    <a:pt x="60" y="14"/>
                    <a:pt x="62" y="14"/>
                    <a:pt x="64" y="14"/>
                  </a:cubicBezTo>
                  <a:cubicBezTo>
                    <a:pt x="59" y="13"/>
                    <a:pt x="53" y="12"/>
                    <a:pt x="48" y="11"/>
                  </a:cubicBezTo>
                  <a:moveTo>
                    <a:pt x="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1" y="21"/>
                    <a:pt x="24" y="25"/>
                    <a:pt x="38" y="28"/>
                  </a:cubicBezTo>
                  <a:cubicBezTo>
                    <a:pt x="39" y="26"/>
                    <a:pt x="39" y="24"/>
                    <a:pt x="39" y="22"/>
                  </a:cubicBezTo>
                  <a:cubicBezTo>
                    <a:pt x="39" y="17"/>
                    <a:pt x="39" y="13"/>
                    <a:pt x="39" y="10"/>
                  </a:cubicBezTo>
                  <a:cubicBezTo>
                    <a:pt x="25" y="7"/>
                    <a:pt x="12" y="3"/>
                    <a:pt x="0" y="0"/>
                  </a:cubicBezTo>
                </a:path>
              </a:pathLst>
            </a:custGeom>
            <a:solidFill>
              <a:srgbClr val="C67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812"/>
            <p:cNvSpPr>
              <a:spLocks/>
            </p:cNvSpPr>
            <p:nvPr/>
          </p:nvSpPr>
          <p:spPr bwMode="auto">
            <a:xfrm>
              <a:off x="1743482" y="3948220"/>
              <a:ext cx="144463" cy="53975"/>
            </a:xfrm>
            <a:custGeom>
              <a:avLst/>
              <a:gdLst>
                <a:gd name="T0" fmla="*/ 0 w 77"/>
                <a:gd name="T1" fmla="*/ 0 h 29"/>
                <a:gd name="T2" fmla="*/ 0 w 77"/>
                <a:gd name="T3" fmla="*/ 15 h 29"/>
                <a:gd name="T4" fmla="*/ 39 w 77"/>
                <a:gd name="T5" fmla="*/ 25 h 29"/>
                <a:gd name="T6" fmla="*/ 39 w 77"/>
                <a:gd name="T7" fmla="*/ 23 h 29"/>
                <a:gd name="T8" fmla="*/ 39 w 77"/>
                <a:gd name="T9" fmla="*/ 22 h 29"/>
                <a:gd name="T10" fmla="*/ 41 w 77"/>
                <a:gd name="T11" fmla="*/ 20 h 29"/>
                <a:gd name="T12" fmla="*/ 41 w 77"/>
                <a:gd name="T13" fmla="*/ 20 h 29"/>
                <a:gd name="T14" fmla="*/ 43 w 77"/>
                <a:gd name="T15" fmla="*/ 21 h 29"/>
                <a:gd name="T16" fmla="*/ 48 w 77"/>
                <a:gd name="T17" fmla="*/ 26 h 29"/>
                <a:gd name="T18" fmla="*/ 64 w 77"/>
                <a:gd name="T19" fmla="*/ 29 h 29"/>
                <a:gd name="T20" fmla="*/ 77 w 77"/>
                <a:gd name="T21" fmla="*/ 17 h 29"/>
                <a:gd name="T22" fmla="*/ 0 w 77"/>
                <a:gd name="T2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29">
                  <a:moveTo>
                    <a:pt x="0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12" y="18"/>
                    <a:pt x="25" y="22"/>
                    <a:pt x="39" y="25"/>
                  </a:cubicBezTo>
                  <a:cubicBezTo>
                    <a:pt x="39" y="24"/>
                    <a:pt x="39" y="23"/>
                    <a:pt x="39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1"/>
                    <a:pt x="40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3" y="20"/>
                    <a:pt x="43" y="21"/>
                  </a:cubicBezTo>
                  <a:cubicBezTo>
                    <a:pt x="44" y="23"/>
                    <a:pt x="46" y="25"/>
                    <a:pt x="48" y="26"/>
                  </a:cubicBezTo>
                  <a:cubicBezTo>
                    <a:pt x="53" y="27"/>
                    <a:pt x="59" y="28"/>
                    <a:pt x="64" y="29"/>
                  </a:cubicBezTo>
                  <a:cubicBezTo>
                    <a:pt x="70" y="27"/>
                    <a:pt x="75" y="23"/>
                    <a:pt x="77" y="17"/>
                  </a:cubicBezTo>
                  <a:cubicBezTo>
                    <a:pt x="47" y="13"/>
                    <a:pt x="21" y="8"/>
                    <a:pt x="0" y="0"/>
                  </a:cubicBezTo>
                </a:path>
              </a:pathLst>
            </a:custGeom>
            <a:solidFill>
              <a:srgbClr val="CCA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813"/>
            <p:cNvSpPr>
              <a:spLocks/>
            </p:cNvSpPr>
            <p:nvPr/>
          </p:nvSpPr>
          <p:spPr bwMode="auto">
            <a:xfrm>
              <a:off x="1743482" y="3903770"/>
              <a:ext cx="150813" cy="76200"/>
            </a:xfrm>
            <a:custGeom>
              <a:avLst/>
              <a:gdLst>
                <a:gd name="T0" fmla="*/ 0 w 80"/>
                <a:gd name="T1" fmla="*/ 0 h 41"/>
                <a:gd name="T2" fmla="*/ 0 w 80"/>
                <a:gd name="T3" fmla="*/ 24 h 41"/>
                <a:gd name="T4" fmla="*/ 77 w 80"/>
                <a:gd name="T5" fmla="*/ 41 h 41"/>
                <a:gd name="T6" fmla="*/ 78 w 80"/>
                <a:gd name="T7" fmla="*/ 34 h 41"/>
                <a:gd name="T8" fmla="*/ 78 w 80"/>
                <a:gd name="T9" fmla="*/ 24 h 41"/>
                <a:gd name="T10" fmla="*/ 80 w 80"/>
                <a:gd name="T11" fmla="*/ 16 h 41"/>
                <a:gd name="T12" fmla="*/ 0 w 80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1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21" y="32"/>
                    <a:pt x="47" y="37"/>
                    <a:pt x="77" y="41"/>
                  </a:cubicBezTo>
                  <a:cubicBezTo>
                    <a:pt x="78" y="39"/>
                    <a:pt x="78" y="36"/>
                    <a:pt x="78" y="3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1"/>
                    <a:pt x="79" y="19"/>
                    <a:pt x="80" y="16"/>
                  </a:cubicBezTo>
                  <a:cubicBezTo>
                    <a:pt x="50" y="13"/>
                    <a:pt x="23" y="8"/>
                    <a:pt x="0" y="0"/>
                  </a:cubicBezTo>
                </a:path>
              </a:pathLst>
            </a:custGeom>
            <a:solidFill>
              <a:srgbClr val="C67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814"/>
            <p:cNvSpPr>
              <a:spLocks/>
            </p:cNvSpPr>
            <p:nvPr/>
          </p:nvSpPr>
          <p:spPr bwMode="auto">
            <a:xfrm>
              <a:off x="1740307" y="3875195"/>
              <a:ext cx="177800" cy="58738"/>
            </a:xfrm>
            <a:custGeom>
              <a:avLst/>
              <a:gdLst>
                <a:gd name="T0" fmla="*/ 0 w 95"/>
                <a:gd name="T1" fmla="*/ 0 h 31"/>
                <a:gd name="T2" fmla="*/ 2 w 95"/>
                <a:gd name="T3" fmla="*/ 7 h 31"/>
                <a:gd name="T4" fmla="*/ 2 w 95"/>
                <a:gd name="T5" fmla="*/ 15 h 31"/>
                <a:gd name="T6" fmla="*/ 82 w 95"/>
                <a:gd name="T7" fmla="*/ 31 h 31"/>
                <a:gd name="T8" fmla="*/ 87 w 95"/>
                <a:gd name="T9" fmla="*/ 24 h 31"/>
                <a:gd name="T10" fmla="*/ 95 w 95"/>
                <a:gd name="T11" fmla="*/ 19 h 31"/>
                <a:gd name="T12" fmla="*/ 0 w 95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31">
                  <a:moveTo>
                    <a:pt x="0" y="0"/>
                  </a:moveTo>
                  <a:cubicBezTo>
                    <a:pt x="1" y="2"/>
                    <a:pt x="2" y="5"/>
                    <a:pt x="2" y="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5" y="23"/>
                    <a:pt x="52" y="28"/>
                    <a:pt x="82" y="31"/>
                  </a:cubicBezTo>
                  <a:cubicBezTo>
                    <a:pt x="83" y="29"/>
                    <a:pt x="84" y="26"/>
                    <a:pt x="87" y="24"/>
                  </a:cubicBezTo>
                  <a:cubicBezTo>
                    <a:pt x="89" y="22"/>
                    <a:pt x="92" y="20"/>
                    <a:pt x="95" y="19"/>
                  </a:cubicBezTo>
                  <a:cubicBezTo>
                    <a:pt x="58" y="16"/>
                    <a:pt x="26" y="9"/>
                    <a:pt x="0" y="0"/>
                  </a:cubicBezTo>
                </a:path>
              </a:pathLst>
            </a:custGeom>
            <a:solidFill>
              <a:srgbClr val="CCA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815"/>
            <p:cNvSpPr>
              <a:spLocks/>
            </p:cNvSpPr>
            <p:nvPr/>
          </p:nvSpPr>
          <p:spPr bwMode="auto">
            <a:xfrm>
              <a:off x="2167344" y="4089507"/>
              <a:ext cx="58738" cy="19050"/>
            </a:xfrm>
            <a:custGeom>
              <a:avLst/>
              <a:gdLst>
                <a:gd name="T0" fmla="*/ 31 w 31"/>
                <a:gd name="T1" fmla="*/ 0 h 10"/>
                <a:gd name="T2" fmla="*/ 0 w 31"/>
                <a:gd name="T3" fmla="*/ 5 h 10"/>
                <a:gd name="T4" fmla="*/ 14 w 31"/>
                <a:gd name="T5" fmla="*/ 10 h 10"/>
                <a:gd name="T6" fmla="*/ 31 w 3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0">
                  <a:moveTo>
                    <a:pt x="31" y="0"/>
                  </a:moveTo>
                  <a:cubicBezTo>
                    <a:pt x="21" y="2"/>
                    <a:pt x="11" y="3"/>
                    <a:pt x="0" y="5"/>
                  </a:cubicBezTo>
                  <a:cubicBezTo>
                    <a:pt x="4" y="8"/>
                    <a:pt x="8" y="10"/>
                    <a:pt x="14" y="10"/>
                  </a:cubicBezTo>
                  <a:cubicBezTo>
                    <a:pt x="21" y="10"/>
                    <a:pt x="28" y="6"/>
                    <a:pt x="31" y="0"/>
                  </a:cubicBezTo>
                </a:path>
              </a:pathLst>
            </a:custGeom>
            <a:solidFill>
              <a:srgbClr val="CCA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816"/>
            <p:cNvSpPr>
              <a:spLocks/>
            </p:cNvSpPr>
            <p:nvPr/>
          </p:nvSpPr>
          <p:spPr bwMode="auto">
            <a:xfrm>
              <a:off x="2156232" y="4054582"/>
              <a:ext cx="73025" cy="44450"/>
            </a:xfrm>
            <a:custGeom>
              <a:avLst/>
              <a:gdLst>
                <a:gd name="T0" fmla="*/ 39 w 39"/>
                <a:gd name="T1" fmla="*/ 0 h 24"/>
                <a:gd name="T2" fmla="*/ 0 w 39"/>
                <a:gd name="T3" fmla="*/ 6 h 24"/>
                <a:gd name="T4" fmla="*/ 0 w 39"/>
                <a:gd name="T5" fmla="*/ 10 h 24"/>
                <a:gd name="T6" fmla="*/ 6 w 39"/>
                <a:gd name="T7" fmla="*/ 24 h 24"/>
                <a:gd name="T8" fmla="*/ 37 w 39"/>
                <a:gd name="T9" fmla="*/ 19 h 24"/>
                <a:gd name="T10" fmla="*/ 39 w 39"/>
                <a:gd name="T11" fmla="*/ 10 h 24"/>
                <a:gd name="T12" fmla="*/ 39 w 39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4">
                  <a:moveTo>
                    <a:pt x="39" y="0"/>
                  </a:moveTo>
                  <a:cubicBezTo>
                    <a:pt x="27" y="3"/>
                    <a:pt x="14" y="5"/>
                    <a:pt x="0" y="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5"/>
                    <a:pt x="2" y="20"/>
                    <a:pt x="6" y="24"/>
                  </a:cubicBezTo>
                  <a:cubicBezTo>
                    <a:pt x="17" y="22"/>
                    <a:pt x="27" y="21"/>
                    <a:pt x="37" y="19"/>
                  </a:cubicBezTo>
                  <a:cubicBezTo>
                    <a:pt x="38" y="16"/>
                    <a:pt x="39" y="13"/>
                    <a:pt x="39" y="1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C67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817"/>
            <p:cNvSpPr>
              <a:spLocks noEditPoints="1"/>
            </p:cNvSpPr>
            <p:nvPr/>
          </p:nvSpPr>
          <p:spPr bwMode="auto">
            <a:xfrm>
              <a:off x="2011769" y="4027595"/>
              <a:ext cx="217488" cy="44450"/>
            </a:xfrm>
            <a:custGeom>
              <a:avLst/>
              <a:gdLst>
                <a:gd name="T0" fmla="*/ 37 w 116"/>
                <a:gd name="T1" fmla="*/ 10 h 24"/>
                <a:gd name="T2" fmla="*/ 6 w 116"/>
                <a:gd name="T3" fmla="*/ 11 h 24"/>
                <a:gd name="T4" fmla="*/ 0 w 116"/>
                <a:gd name="T5" fmla="*/ 11 h 24"/>
                <a:gd name="T6" fmla="*/ 18 w 116"/>
                <a:gd name="T7" fmla="*/ 24 h 24"/>
                <a:gd name="T8" fmla="*/ 37 w 116"/>
                <a:gd name="T9" fmla="*/ 10 h 24"/>
                <a:gd name="T10" fmla="*/ 116 w 116"/>
                <a:gd name="T11" fmla="*/ 0 h 24"/>
                <a:gd name="T12" fmla="*/ 77 w 116"/>
                <a:gd name="T13" fmla="*/ 7 h 24"/>
                <a:gd name="T14" fmla="*/ 77 w 116"/>
                <a:gd name="T15" fmla="*/ 20 h 24"/>
                <a:gd name="T16" fmla="*/ 116 w 116"/>
                <a:gd name="T17" fmla="*/ 14 h 24"/>
                <a:gd name="T18" fmla="*/ 116 w 116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24">
                  <a:moveTo>
                    <a:pt x="37" y="10"/>
                  </a:moveTo>
                  <a:cubicBezTo>
                    <a:pt x="27" y="11"/>
                    <a:pt x="16" y="11"/>
                    <a:pt x="6" y="11"/>
                  </a:cubicBezTo>
                  <a:cubicBezTo>
                    <a:pt x="4" y="11"/>
                    <a:pt x="2" y="11"/>
                    <a:pt x="0" y="11"/>
                  </a:cubicBezTo>
                  <a:cubicBezTo>
                    <a:pt x="3" y="19"/>
                    <a:pt x="10" y="24"/>
                    <a:pt x="18" y="24"/>
                  </a:cubicBezTo>
                  <a:cubicBezTo>
                    <a:pt x="27" y="24"/>
                    <a:pt x="35" y="18"/>
                    <a:pt x="37" y="10"/>
                  </a:cubicBezTo>
                  <a:moveTo>
                    <a:pt x="116" y="0"/>
                  </a:moveTo>
                  <a:cubicBezTo>
                    <a:pt x="104" y="3"/>
                    <a:pt x="91" y="5"/>
                    <a:pt x="77" y="7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91" y="19"/>
                    <a:pt x="104" y="17"/>
                    <a:pt x="116" y="14"/>
                  </a:cubicBezTo>
                  <a:cubicBezTo>
                    <a:pt x="116" y="0"/>
                    <a:pt x="116" y="0"/>
                    <a:pt x="116" y="0"/>
                  </a:cubicBezTo>
                </a:path>
              </a:pathLst>
            </a:custGeom>
            <a:solidFill>
              <a:srgbClr val="CCA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818"/>
            <p:cNvSpPr>
              <a:spLocks noEditPoints="1"/>
            </p:cNvSpPr>
            <p:nvPr/>
          </p:nvSpPr>
          <p:spPr bwMode="auto">
            <a:xfrm>
              <a:off x="2008594" y="3994257"/>
              <a:ext cx="220663" cy="53975"/>
            </a:xfrm>
            <a:custGeom>
              <a:avLst/>
              <a:gdLst>
                <a:gd name="T0" fmla="*/ 39 w 117"/>
                <a:gd name="T1" fmla="*/ 10 h 29"/>
                <a:gd name="T2" fmla="*/ 7 w 117"/>
                <a:gd name="T3" fmla="*/ 11 h 29"/>
                <a:gd name="T4" fmla="*/ 0 w 117"/>
                <a:gd name="T5" fmla="*/ 10 h 29"/>
                <a:gd name="T6" fmla="*/ 0 w 117"/>
                <a:gd name="T7" fmla="*/ 23 h 29"/>
                <a:gd name="T8" fmla="*/ 1 w 117"/>
                <a:gd name="T9" fmla="*/ 29 h 29"/>
                <a:gd name="T10" fmla="*/ 7 w 117"/>
                <a:gd name="T11" fmla="*/ 29 h 29"/>
                <a:gd name="T12" fmla="*/ 38 w 117"/>
                <a:gd name="T13" fmla="*/ 28 h 29"/>
                <a:gd name="T14" fmla="*/ 39 w 117"/>
                <a:gd name="T15" fmla="*/ 23 h 29"/>
                <a:gd name="T16" fmla="*/ 39 w 117"/>
                <a:gd name="T17" fmla="*/ 10 h 29"/>
                <a:gd name="T18" fmla="*/ 39 w 117"/>
                <a:gd name="T19" fmla="*/ 10 h 29"/>
                <a:gd name="T20" fmla="*/ 117 w 117"/>
                <a:gd name="T21" fmla="*/ 0 h 29"/>
                <a:gd name="T22" fmla="*/ 78 w 117"/>
                <a:gd name="T23" fmla="*/ 6 h 29"/>
                <a:gd name="T24" fmla="*/ 78 w 117"/>
                <a:gd name="T25" fmla="*/ 10 h 29"/>
                <a:gd name="T26" fmla="*/ 78 w 117"/>
                <a:gd name="T27" fmla="*/ 25 h 29"/>
                <a:gd name="T28" fmla="*/ 117 w 117"/>
                <a:gd name="T29" fmla="*/ 18 h 29"/>
                <a:gd name="T30" fmla="*/ 117 w 117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7" h="29">
                  <a:moveTo>
                    <a:pt x="39" y="10"/>
                  </a:moveTo>
                  <a:cubicBezTo>
                    <a:pt x="28" y="10"/>
                    <a:pt x="17" y="11"/>
                    <a:pt x="7" y="11"/>
                  </a:cubicBezTo>
                  <a:cubicBezTo>
                    <a:pt x="4" y="11"/>
                    <a:pt x="2" y="10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0" y="27"/>
                    <a:pt x="1" y="29"/>
                  </a:cubicBezTo>
                  <a:cubicBezTo>
                    <a:pt x="3" y="29"/>
                    <a:pt x="5" y="29"/>
                    <a:pt x="7" y="29"/>
                  </a:cubicBezTo>
                  <a:cubicBezTo>
                    <a:pt x="17" y="29"/>
                    <a:pt x="28" y="29"/>
                    <a:pt x="38" y="28"/>
                  </a:cubicBezTo>
                  <a:cubicBezTo>
                    <a:pt x="39" y="27"/>
                    <a:pt x="39" y="25"/>
                    <a:pt x="39" y="23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moveTo>
                    <a:pt x="117" y="0"/>
                  </a:moveTo>
                  <a:cubicBezTo>
                    <a:pt x="105" y="3"/>
                    <a:pt x="91" y="5"/>
                    <a:pt x="78" y="6"/>
                  </a:cubicBezTo>
                  <a:cubicBezTo>
                    <a:pt x="78" y="8"/>
                    <a:pt x="78" y="9"/>
                    <a:pt x="78" y="10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92" y="23"/>
                    <a:pt x="105" y="21"/>
                    <a:pt x="117" y="18"/>
                  </a:cubicBezTo>
                  <a:cubicBezTo>
                    <a:pt x="117" y="0"/>
                    <a:pt x="117" y="0"/>
                    <a:pt x="117" y="0"/>
                  </a:cubicBezTo>
                </a:path>
              </a:pathLst>
            </a:custGeom>
            <a:solidFill>
              <a:srgbClr val="C67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819"/>
            <p:cNvSpPr>
              <a:spLocks noEditPoints="1"/>
            </p:cNvSpPr>
            <p:nvPr/>
          </p:nvSpPr>
          <p:spPr bwMode="auto">
            <a:xfrm>
              <a:off x="2008594" y="3967270"/>
              <a:ext cx="220663" cy="47625"/>
            </a:xfrm>
            <a:custGeom>
              <a:avLst/>
              <a:gdLst>
                <a:gd name="T0" fmla="*/ 45 w 117"/>
                <a:gd name="T1" fmla="*/ 10 h 25"/>
                <a:gd name="T2" fmla="*/ 7 w 117"/>
                <a:gd name="T3" fmla="*/ 11 h 25"/>
                <a:gd name="T4" fmla="*/ 0 w 117"/>
                <a:gd name="T5" fmla="*/ 11 h 25"/>
                <a:gd name="T6" fmla="*/ 0 w 117"/>
                <a:gd name="T7" fmla="*/ 24 h 25"/>
                <a:gd name="T8" fmla="*/ 7 w 117"/>
                <a:gd name="T9" fmla="*/ 25 h 25"/>
                <a:gd name="T10" fmla="*/ 39 w 117"/>
                <a:gd name="T11" fmla="*/ 24 h 25"/>
                <a:gd name="T12" fmla="*/ 45 w 117"/>
                <a:gd name="T13" fmla="*/ 10 h 25"/>
                <a:gd name="T14" fmla="*/ 117 w 117"/>
                <a:gd name="T15" fmla="*/ 0 h 25"/>
                <a:gd name="T16" fmla="*/ 69 w 117"/>
                <a:gd name="T17" fmla="*/ 8 h 25"/>
                <a:gd name="T18" fmla="*/ 78 w 117"/>
                <a:gd name="T19" fmla="*/ 20 h 25"/>
                <a:gd name="T20" fmla="*/ 117 w 117"/>
                <a:gd name="T21" fmla="*/ 14 h 25"/>
                <a:gd name="T22" fmla="*/ 117 w 117"/>
                <a:gd name="T2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25">
                  <a:moveTo>
                    <a:pt x="45" y="10"/>
                  </a:moveTo>
                  <a:cubicBezTo>
                    <a:pt x="33" y="11"/>
                    <a:pt x="20" y="11"/>
                    <a:pt x="7" y="11"/>
                  </a:cubicBezTo>
                  <a:cubicBezTo>
                    <a:pt x="4" y="11"/>
                    <a:pt x="2" y="11"/>
                    <a:pt x="0" y="1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4"/>
                    <a:pt x="4" y="25"/>
                    <a:pt x="7" y="25"/>
                  </a:cubicBezTo>
                  <a:cubicBezTo>
                    <a:pt x="17" y="25"/>
                    <a:pt x="28" y="24"/>
                    <a:pt x="39" y="24"/>
                  </a:cubicBezTo>
                  <a:cubicBezTo>
                    <a:pt x="39" y="18"/>
                    <a:pt x="41" y="13"/>
                    <a:pt x="45" y="10"/>
                  </a:cubicBezTo>
                  <a:moveTo>
                    <a:pt x="117" y="0"/>
                  </a:moveTo>
                  <a:cubicBezTo>
                    <a:pt x="102" y="4"/>
                    <a:pt x="86" y="6"/>
                    <a:pt x="69" y="8"/>
                  </a:cubicBezTo>
                  <a:cubicBezTo>
                    <a:pt x="74" y="11"/>
                    <a:pt x="77" y="15"/>
                    <a:pt x="78" y="20"/>
                  </a:cubicBezTo>
                  <a:cubicBezTo>
                    <a:pt x="91" y="19"/>
                    <a:pt x="105" y="17"/>
                    <a:pt x="117" y="14"/>
                  </a:cubicBezTo>
                  <a:cubicBezTo>
                    <a:pt x="117" y="0"/>
                    <a:pt x="117" y="0"/>
                    <a:pt x="117" y="0"/>
                  </a:cubicBezTo>
                </a:path>
              </a:pathLst>
            </a:custGeom>
            <a:solidFill>
              <a:srgbClr val="CCA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820"/>
            <p:cNvSpPr>
              <a:spLocks/>
            </p:cNvSpPr>
            <p:nvPr/>
          </p:nvSpPr>
          <p:spPr bwMode="auto">
            <a:xfrm>
              <a:off x="2005419" y="3921232"/>
              <a:ext cx="223838" cy="66675"/>
            </a:xfrm>
            <a:custGeom>
              <a:avLst/>
              <a:gdLst>
                <a:gd name="T0" fmla="*/ 119 w 119"/>
                <a:gd name="T1" fmla="*/ 0 h 35"/>
                <a:gd name="T2" fmla="*/ 9 w 119"/>
                <a:gd name="T3" fmla="*/ 10 h 35"/>
                <a:gd name="T4" fmla="*/ 0 w 119"/>
                <a:gd name="T5" fmla="*/ 10 h 35"/>
                <a:gd name="T6" fmla="*/ 2 w 119"/>
                <a:gd name="T7" fmla="*/ 19 h 35"/>
                <a:gd name="T8" fmla="*/ 2 w 119"/>
                <a:gd name="T9" fmla="*/ 35 h 35"/>
                <a:gd name="T10" fmla="*/ 9 w 119"/>
                <a:gd name="T11" fmla="*/ 35 h 35"/>
                <a:gd name="T12" fmla="*/ 47 w 119"/>
                <a:gd name="T13" fmla="*/ 34 h 35"/>
                <a:gd name="T14" fmla="*/ 61 w 119"/>
                <a:gd name="T15" fmla="*/ 29 h 35"/>
                <a:gd name="T16" fmla="*/ 71 w 119"/>
                <a:gd name="T17" fmla="*/ 32 h 35"/>
                <a:gd name="T18" fmla="*/ 119 w 119"/>
                <a:gd name="T19" fmla="*/ 24 h 35"/>
                <a:gd name="T20" fmla="*/ 119 w 119"/>
                <a:gd name="T21" fmla="*/ 0 h 35"/>
                <a:gd name="T22" fmla="*/ 119 w 119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35">
                  <a:moveTo>
                    <a:pt x="119" y="0"/>
                  </a:moveTo>
                  <a:cubicBezTo>
                    <a:pt x="85" y="7"/>
                    <a:pt x="46" y="10"/>
                    <a:pt x="9" y="10"/>
                  </a:cubicBezTo>
                  <a:cubicBezTo>
                    <a:pt x="6" y="10"/>
                    <a:pt x="3" y="10"/>
                    <a:pt x="0" y="10"/>
                  </a:cubicBezTo>
                  <a:cubicBezTo>
                    <a:pt x="1" y="13"/>
                    <a:pt x="2" y="16"/>
                    <a:pt x="2" y="19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4" y="35"/>
                    <a:pt x="6" y="35"/>
                    <a:pt x="9" y="35"/>
                  </a:cubicBezTo>
                  <a:cubicBezTo>
                    <a:pt x="22" y="35"/>
                    <a:pt x="35" y="35"/>
                    <a:pt x="47" y="34"/>
                  </a:cubicBezTo>
                  <a:cubicBezTo>
                    <a:pt x="51" y="31"/>
                    <a:pt x="55" y="29"/>
                    <a:pt x="61" y="29"/>
                  </a:cubicBezTo>
                  <a:cubicBezTo>
                    <a:pt x="65" y="29"/>
                    <a:pt x="68" y="30"/>
                    <a:pt x="71" y="32"/>
                  </a:cubicBezTo>
                  <a:cubicBezTo>
                    <a:pt x="88" y="30"/>
                    <a:pt x="104" y="28"/>
                    <a:pt x="119" y="24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</a:path>
              </a:pathLst>
            </a:custGeom>
            <a:solidFill>
              <a:srgbClr val="C67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821"/>
            <p:cNvSpPr>
              <a:spLocks/>
            </p:cNvSpPr>
            <p:nvPr/>
          </p:nvSpPr>
          <p:spPr bwMode="auto">
            <a:xfrm>
              <a:off x="1981607" y="3891070"/>
              <a:ext cx="261938" cy="49213"/>
            </a:xfrm>
            <a:custGeom>
              <a:avLst/>
              <a:gdLst>
                <a:gd name="T0" fmla="*/ 139 w 139"/>
                <a:gd name="T1" fmla="*/ 0 h 26"/>
                <a:gd name="T2" fmla="*/ 22 w 139"/>
                <a:gd name="T3" fmla="*/ 13 h 26"/>
                <a:gd name="T4" fmla="*/ 0 w 139"/>
                <a:gd name="T5" fmla="*/ 13 h 26"/>
                <a:gd name="T6" fmla="*/ 13 w 139"/>
                <a:gd name="T7" fmla="*/ 26 h 26"/>
                <a:gd name="T8" fmla="*/ 22 w 139"/>
                <a:gd name="T9" fmla="*/ 26 h 26"/>
                <a:gd name="T10" fmla="*/ 132 w 139"/>
                <a:gd name="T11" fmla="*/ 16 h 26"/>
                <a:gd name="T12" fmla="*/ 139 w 139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26">
                  <a:moveTo>
                    <a:pt x="139" y="0"/>
                  </a:moveTo>
                  <a:cubicBezTo>
                    <a:pt x="106" y="8"/>
                    <a:pt x="65" y="13"/>
                    <a:pt x="22" y="13"/>
                  </a:cubicBezTo>
                  <a:cubicBezTo>
                    <a:pt x="14" y="13"/>
                    <a:pt x="7" y="13"/>
                    <a:pt x="0" y="13"/>
                  </a:cubicBezTo>
                  <a:cubicBezTo>
                    <a:pt x="6" y="15"/>
                    <a:pt x="11" y="20"/>
                    <a:pt x="13" y="26"/>
                  </a:cubicBezTo>
                  <a:cubicBezTo>
                    <a:pt x="16" y="26"/>
                    <a:pt x="19" y="26"/>
                    <a:pt x="22" y="26"/>
                  </a:cubicBezTo>
                  <a:cubicBezTo>
                    <a:pt x="59" y="26"/>
                    <a:pt x="98" y="23"/>
                    <a:pt x="132" y="16"/>
                  </a:cubicBezTo>
                  <a:cubicBezTo>
                    <a:pt x="132" y="10"/>
                    <a:pt x="135" y="4"/>
                    <a:pt x="139" y="0"/>
                  </a:cubicBezTo>
                </a:path>
              </a:pathLst>
            </a:custGeom>
            <a:solidFill>
              <a:srgbClr val="CCA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822"/>
            <p:cNvSpPr>
              <a:spLocks/>
            </p:cNvSpPr>
            <p:nvPr/>
          </p:nvSpPr>
          <p:spPr bwMode="auto">
            <a:xfrm>
              <a:off x="1664107" y="3675170"/>
              <a:ext cx="714375" cy="241300"/>
            </a:xfrm>
            <a:custGeom>
              <a:avLst/>
              <a:gdLst>
                <a:gd name="T0" fmla="*/ 190 w 379"/>
                <a:gd name="T1" fmla="*/ 0 h 128"/>
                <a:gd name="T2" fmla="*/ 0 w 379"/>
                <a:gd name="T3" fmla="*/ 63 h 128"/>
                <a:gd name="T4" fmla="*/ 33 w 379"/>
                <a:gd name="T5" fmla="*/ 99 h 128"/>
                <a:gd name="T6" fmla="*/ 40 w 379"/>
                <a:gd name="T7" fmla="*/ 106 h 128"/>
                <a:gd name="T8" fmla="*/ 135 w 379"/>
                <a:gd name="T9" fmla="*/ 125 h 128"/>
                <a:gd name="T10" fmla="*/ 140 w 379"/>
                <a:gd name="T11" fmla="*/ 125 h 128"/>
                <a:gd name="T12" fmla="*/ 142 w 379"/>
                <a:gd name="T13" fmla="*/ 125 h 128"/>
                <a:gd name="T14" fmla="*/ 161 w 379"/>
                <a:gd name="T15" fmla="*/ 126 h 128"/>
                <a:gd name="T16" fmla="*/ 168 w 379"/>
                <a:gd name="T17" fmla="*/ 128 h 128"/>
                <a:gd name="T18" fmla="*/ 190 w 379"/>
                <a:gd name="T19" fmla="*/ 128 h 128"/>
                <a:gd name="T20" fmla="*/ 307 w 379"/>
                <a:gd name="T21" fmla="*/ 115 h 128"/>
                <a:gd name="T22" fmla="*/ 315 w 379"/>
                <a:gd name="T23" fmla="*/ 111 h 128"/>
                <a:gd name="T24" fmla="*/ 379 w 379"/>
                <a:gd name="T25" fmla="*/ 63 h 128"/>
                <a:gd name="T26" fmla="*/ 190 w 379"/>
                <a:gd name="T2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9" h="128">
                  <a:moveTo>
                    <a:pt x="190" y="0"/>
                  </a:moveTo>
                  <a:cubicBezTo>
                    <a:pt x="85" y="0"/>
                    <a:pt x="0" y="28"/>
                    <a:pt x="0" y="63"/>
                  </a:cubicBezTo>
                  <a:cubicBezTo>
                    <a:pt x="0" y="77"/>
                    <a:pt x="12" y="89"/>
                    <a:pt x="33" y="99"/>
                  </a:cubicBezTo>
                  <a:cubicBezTo>
                    <a:pt x="37" y="101"/>
                    <a:pt x="39" y="103"/>
                    <a:pt x="40" y="106"/>
                  </a:cubicBezTo>
                  <a:cubicBezTo>
                    <a:pt x="66" y="115"/>
                    <a:pt x="98" y="122"/>
                    <a:pt x="135" y="125"/>
                  </a:cubicBezTo>
                  <a:cubicBezTo>
                    <a:pt x="137" y="125"/>
                    <a:pt x="139" y="125"/>
                    <a:pt x="140" y="125"/>
                  </a:cubicBezTo>
                  <a:cubicBezTo>
                    <a:pt x="141" y="125"/>
                    <a:pt x="141" y="125"/>
                    <a:pt x="142" y="125"/>
                  </a:cubicBezTo>
                  <a:cubicBezTo>
                    <a:pt x="148" y="125"/>
                    <a:pt x="154" y="126"/>
                    <a:pt x="161" y="126"/>
                  </a:cubicBezTo>
                  <a:cubicBezTo>
                    <a:pt x="163" y="126"/>
                    <a:pt x="165" y="127"/>
                    <a:pt x="168" y="128"/>
                  </a:cubicBezTo>
                  <a:cubicBezTo>
                    <a:pt x="175" y="128"/>
                    <a:pt x="182" y="128"/>
                    <a:pt x="190" y="128"/>
                  </a:cubicBezTo>
                  <a:cubicBezTo>
                    <a:pt x="233" y="128"/>
                    <a:pt x="274" y="123"/>
                    <a:pt x="307" y="115"/>
                  </a:cubicBezTo>
                  <a:cubicBezTo>
                    <a:pt x="309" y="113"/>
                    <a:pt x="312" y="112"/>
                    <a:pt x="315" y="111"/>
                  </a:cubicBezTo>
                  <a:cubicBezTo>
                    <a:pt x="354" y="99"/>
                    <a:pt x="379" y="82"/>
                    <a:pt x="379" y="63"/>
                  </a:cubicBezTo>
                  <a:cubicBezTo>
                    <a:pt x="379" y="28"/>
                    <a:pt x="294" y="0"/>
                    <a:pt x="190" y="0"/>
                  </a:cubicBezTo>
                </a:path>
              </a:pathLst>
            </a:custGeom>
            <a:solidFill>
              <a:srgbClr val="C67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823"/>
            <p:cNvSpPr>
              <a:spLocks/>
            </p:cNvSpPr>
            <p:nvPr/>
          </p:nvSpPr>
          <p:spPr bwMode="auto">
            <a:xfrm>
              <a:off x="1664107" y="3667232"/>
              <a:ext cx="714375" cy="433388"/>
            </a:xfrm>
            <a:custGeom>
              <a:avLst/>
              <a:gdLst>
                <a:gd name="T0" fmla="*/ 190 w 379"/>
                <a:gd name="T1" fmla="*/ 0 h 230"/>
                <a:gd name="T2" fmla="*/ 0 w 379"/>
                <a:gd name="T3" fmla="*/ 63 h 230"/>
                <a:gd name="T4" fmla="*/ 33 w 379"/>
                <a:gd name="T5" fmla="*/ 99 h 230"/>
                <a:gd name="T6" fmla="*/ 42 w 379"/>
                <a:gd name="T7" fmla="*/ 113 h 230"/>
                <a:gd name="T8" fmla="*/ 42 w 379"/>
                <a:gd name="T9" fmla="*/ 182 h 230"/>
                <a:gd name="T10" fmla="*/ 62 w 379"/>
                <a:gd name="T11" fmla="*/ 202 h 230"/>
                <a:gd name="T12" fmla="*/ 81 w 379"/>
                <a:gd name="T13" fmla="*/ 182 h 230"/>
                <a:gd name="T14" fmla="*/ 81 w 379"/>
                <a:gd name="T15" fmla="*/ 168 h 230"/>
                <a:gd name="T16" fmla="*/ 81 w 379"/>
                <a:gd name="T17" fmla="*/ 167 h 230"/>
                <a:gd name="T18" fmla="*/ 83 w 379"/>
                <a:gd name="T19" fmla="*/ 165 h 230"/>
                <a:gd name="T20" fmla="*/ 85 w 379"/>
                <a:gd name="T21" fmla="*/ 166 h 230"/>
                <a:gd name="T22" fmla="*/ 101 w 379"/>
                <a:gd name="T23" fmla="*/ 174 h 230"/>
                <a:gd name="T24" fmla="*/ 120 w 379"/>
                <a:gd name="T25" fmla="*/ 155 h 230"/>
                <a:gd name="T26" fmla="*/ 120 w 379"/>
                <a:gd name="T27" fmla="*/ 145 h 230"/>
                <a:gd name="T28" fmla="*/ 127 w 379"/>
                <a:gd name="T29" fmla="*/ 130 h 230"/>
                <a:gd name="T30" fmla="*/ 142 w 379"/>
                <a:gd name="T31" fmla="*/ 125 h 230"/>
                <a:gd name="T32" fmla="*/ 161 w 379"/>
                <a:gd name="T33" fmla="*/ 126 h 230"/>
                <a:gd name="T34" fmla="*/ 183 w 379"/>
                <a:gd name="T35" fmla="*/ 150 h 230"/>
                <a:gd name="T36" fmla="*/ 183 w 379"/>
                <a:gd name="T37" fmla="*/ 192 h 230"/>
                <a:gd name="T38" fmla="*/ 202 w 379"/>
                <a:gd name="T39" fmla="*/ 211 h 230"/>
                <a:gd name="T40" fmla="*/ 222 w 379"/>
                <a:gd name="T41" fmla="*/ 192 h 230"/>
                <a:gd name="T42" fmla="*/ 222 w 379"/>
                <a:gd name="T43" fmla="*/ 179 h 230"/>
                <a:gd name="T44" fmla="*/ 242 w 379"/>
                <a:gd name="T45" fmla="*/ 160 h 230"/>
                <a:gd name="T46" fmla="*/ 261 w 379"/>
                <a:gd name="T47" fmla="*/ 179 h 230"/>
                <a:gd name="T48" fmla="*/ 261 w 379"/>
                <a:gd name="T49" fmla="*/ 211 h 230"/>
                <a:gd name="T50" fmla="*/ 281 w 379"/>
                <a:gd name="T51" fmla="*/ 230 h 230"/>
                <a:gd name="T52" fmla="*/ 300 w 379"/>
                <a:gd name="T53" fmla="*/ 211 h 230"/>
                <a:gd name="T54" fmla="*/ 300 w 379"/>
                <a:gd name="T55" fmla="*/ 131 h 230"/>
                <a:gd name="T56" fmla="*/ 315 w 379"/>
                <a:gd name="T57" fmla="*/ 111 h 230"/>
                <a:gd name="T58" fmla="*/ 379 w 379"/>
                <a:gd name="T59" fmla="*/ 63 h 230"/>
                <a:gd name="T60" fmla="*/ 190 w 379"/>
                <a:gd name="T61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9" h="230">
                  <a:moveTo>
                    <a:pt x="190" y="0"/>
                  </a:moveTo>
                  <a:cubicBezTo>
                    <a:pt x="85" y="0"/>
                    <a:pt x="0" y="28"/>
                    <a:pt x="0" y="63"/>
                  </a:cubicBezTo>
                  <a:cubicBezTo>
                    <a:pt x="0" y="77"/>
                    <a:pt x="12" y="89"/>
                    <a:pt x="33" y="99"/>
                  </a:cubicBezTo>
                  <a:cubicBezTo>
                    <a:pt x="39" y="102"/>
                    <a:pt x="42" y="107"/>
                    <a:pt x="42" y="113"/>
                  </a:cubicBezTo>
                  <a:cubicBezTo>
                    <a:pt x="42" y="182"/>
                    <a:pt x="42" y="182"/>
                    <a:pt x="42" y="182"/>
                  </a:cubicBezTo>
                  <a:cubicBezTo>
                    <a:pt x="42" y="193"/>
                    <a:pt x="51" y="202"/>
                    <a:pt x="62" y="202"/>
                  </a:cubicBezTo>
                  <a:cubicBezTo>
                    <a:pt x="72" y="202"/>
                    <a:pt x="81" y="193"/>
                    <a:pt x="81" y="182"/>
                  </a:cubicBezTo>
                  <a:cubicBezTo>
                    <a:pt x="81" y="176"/>
                    <a:pt x="81" y="171"/>
                    <a:pt x="81" y="168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1" y="166"/>
                    <a:pt x="82" y="165"/>
                    <a:pt x="83" y="165"/>
                  </a:cubicBezTo>
                  <a:cubicBezTo>
                    <a:pt x="83" y="165"/>
                    <a:pt x="84" y="165"/>
                    <a:pt x="85" y="166"/>
                  </a:cubicBezTo>
                  <a:cubicBezTo>
                    <a:pt x="88" y="170"/>
                    <a:pt x="93" y="174"/>
                    <a:pt x="101" y="174"/>
                  </a:cubicBezTo>
                  <a:cubicBezTo>
                    <a:pt x="111" y="174"/>
                    <a:pt x="120" y="166"/>
                    <a:pt x="120" y="155"/>
                  </a:cubicBezTo>
                  <a:cubicBezTo>
                    <a:pt x="120" y="145"/>
                    <a:pt x="120" y="145"/>
                    <a:pt x="120" y="145"/>
                  </a:cubicBezTo>
                  <a:cubicBezTo>
                    <a:pt x="120" y="139"/>
                    <a:pt x="123" y="134"/>
                    <a:pt x="127" y="130"/>
                  </a:cubicBezTo>
                  <a:cubicBezTo>
                    <a:pt x="131" y="126"/>
                    <a:pt x="136" y="124"/>
                    <a:pt x="142" y="125"/>
                  </a:cubicBezTo>
                  <a:cubicBezTo>
                    <a:pt x="148" y="125"/>
                    <a:pt x="154" y="126"/>
                    <a:pt x="161" y="126"/>
                  </a:cubicBezTo>
                  <a:cubicBezTo>
                    <a:pt x="173" y="127"/>
                    <a:pt x="183" y="137"/>
                    <a:pt x="183" y="150"/>
                  </a:cubicBezTo>
                  <a:cubicBezTo>
                    <a:pt x="183" y="192"/>
                    <a:pt x="183" y="192"/>
                    <a:pt x="183" y="192"/>
                  </a:cubicBezTo>
                  <a:cubicBezTo>
                    <a:pt x="183" y="202"/>
                    <a:pt x="192" y="211"/>
                    <a:pt x="202" y="211"/>
                  </a:cubicBezTo>
                  <a:cubicBezTo>
                    <a:pt x="213" y="211"/>
                    <a:pt x="222" y="202"/>
                    <a:pt x="222" y="192"/>
                  </a:cubicBezTo>
                  <a:cubicBezTo>
                    <a:pt x="222" y="179"/>
                    <a:pt x="222" y="179"/>
                    <a:pt x="222" y="179"/>
                  </a:cubicBezTo>
                  <a:cubicBezTo>
                    <a:pt x="222" y="168"/>
                    <a:pt x="231" y="160"/>
                    <a:pt x="242" y="160"/>
                  </a:cubicBezTo>
                  <a:cubicBezTo>
                    <a:pt x="252" y="160"/>
                    <a:pt x="261" y="168"/>
                    <a:pt x="261" y="179"/>
                  </a:cubicBezTo>
                  <a:cubicBezTo>
                    <a:pt x="261" y="211"/>
                    <a:pt x="261" y="211"/>
                    <a:pt x="261" y="211"/>
                  </a:cubicBezTo>
                  <a:cubicBezTo>
                    <a:pt x="261" y="221"/>
                    <a:pt x="270" y="230"/>
                    <a:pt x="281" y="230"/>
                  </a:cubicBezTo>
                  <a:cubicBezTo>
                    <a:pt x="291" y="230"/>
                    <a:pt x="300" y="221"/>
                    <a:pt x="300" y="211"/>
                  </a:cubicBezTo>
                  <a:cubicBezTo>
                    <a:pt x="300" y="131"/>
                    <a:pt x="300" y="131"/>
                    <a:pt x="300" y="131"/>
                  </a:cubicBezTo>
                  <a:cubicBezTo>
                    <a:pt x="300" y="122"/>
                    <a:pt x="306" y="113"/>
                    <a:pt x="315" y="111"/>
                  </a:cubicBezTo>
                  <a:cubicBezTo>
                    <a:pt x="354" y="99"/>
                    <a:pt x="379" y="82"/>
                    <a:pt x="379" y="63"/>
                  </a:cubicBezTo>
                  <a:cubicBezTo>
                    <a:pt x="379" y="28"/>
                    <a:pt x="294" y="0"/>
                    <a:pt x="190" y="0"/>
                  </a:cubicBezTo>
                  <a:close/>
                </a:path>
              </a:pathLst>
            </a:custGeom>
            <a:solidFill>
              <a:srgbClr val="7D3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824"/>
            <p:cNvSpPr>
              <a:spLocks/>
            </p:cNvSpPr>
            <p:nvPr/>
          </p:nvSpPr>
          <p:spPr bwMode="auto">
            <a:xfrm>
              <a:off x="1932394" y="3697395"/>
              <a:ext cx="152400" cy="127000"/>
            </a:xfrm>
            <a:custGeom>
              <a:avLst/>
              <a:gdLst>
                <a:gd name="T0" fmla="*/ 80 w 81"/>
                <a:gd name="T1" fmla="*/ 55 h 67"/>
                <a:gd name="T2" fmla="*/ 72 w 81"/>
                <a:gd name="T3" fmla="*/ 5 h 67"/>
                <a:gd name="T4" fmla="*/ 9 w 81"/>
                <a:gd name="T5" fmla="*/ 5 h 67"/>
                <a:gd name="T6" fmla="*/ 1 w 81"/>
                <a:gd name="T7" fmla="*/ 55 h 67"/>
                <a:gd name="T8" fmla="*/ 2 w 81"/>
                <a:gd name="T9" fmla="*/ 60 h 67"/>
                <a:gd name="T10" fmla="*/ 79 w 81"/>
                <a:gd name="T11" fmla="*/ 60 h 67"/>
                <a:gd name="T12" fmla="*/ 80 w 81"/>
                <a:gd name="T13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67">
                  <a:moveTo>
                    <a:pt x="80" y="55"/>
                  </a:moveTo>
                  <a:cubicBezTo>
                    <a:pt x="81" y="40"/>
                    <a:pt x="78" y="23"/>
                    <a:pt x="72" y="5"/>
                  </a:cubicBezTo>
                  <a:cubicBezTo>
                    <a:pt x="50" y="0"/>
                    <a:pt x="31" y="0"/>
                    <a:pt x="9" y="5"/>
                  </a:cubicBezTo>
                  <a:cubicBezTo>
                    <a:pt x="3" y="23"/>
                    <a:pt x="0" y="40"/>
                    <a:pt x="1" y="55"/>
                  </a:cubicBezTo>
                  <a:cubicBezTo>
                    <a:pt x="1" y="57"/>
                    <a:pt x="1" y="58"/>
                    <a:pt x="2" y="60"/>
                  </a:cubicBezTo>
                  <a:cubicBezTo>
                    <a:pt x="29" y="67"/>
                    <a:pt x="52" y="67"/>
                    <a:pt x="79" y="60"/>
                  </a:cubicBezTo>
                  <a:cubicBezTo>
                    <a:pt x="79" y="58"/>
                    <a:pt x="79" y="57"/>
                    <a:pt x="80" y="55"/>
                  </a:cubicBezTo>
                  <a:close/>
                </a:path>
              </a:pathLst>
            </a:custGeom>
            <a:solidFill>
              <a:srgbClr val="ED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825"/>
            <p:cNvSpPr>
              <a:spLocks/>
            </p:cNvSpPr>
            <p:nvPr/>
          </p:nvSpPr>
          <p:spPr bwMode="auto">
            <a:xfrm>
              <a:off x="1932394" y="3697395"/>
              <a:ext cx="150813" cy="111125"/>
            </a:xfrm>
            <a:custGeom>
              <a:avLst/>
              <a:gdLst>
                <a:gd name="T0" fmla="*/ 79 w 80"/>
                <a:gd name="T1" fmla="*/ 52 h 59"/>
                <a:gd name="T2" fmla="*/ 2 w 80"/>
                <a:gd name="T3" fmla="*/ 52 h 59"/>
                <a:gd name="T4" fmla="*/ 9 w 80"/>
                <a:gd name="T5" fmla="*/ 5 h 59"/>
                <a:gd name="T6" fmla="*/ 72 w 80"/>
                <a:gd name="T7" fmla="*/ 5 h 59"/>
                <a:gd name="T8" fmla="*/ 79 w 80"/>
                <a:gd name="T9" fmla="*/ 5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9">
                  <a:moveTo>
                    <a:pt x="79" y="52"/>
                  </a:moveTo>
                  <a:cubicBezTo>
                    <a:pt x="52" y="59"/>
                    <a:pt x="29" y="59"/>
                    <a:pt x="2" y="52"/>
                  </a:cubicBezTo>
                  <a:cubicBezTo>
                    <a:pt x="0" y="38"/>
                    <a:pt x="3" y="22"/>
                    <a:pt x="9" y="5"/>
                  </a:cubicBezTo>
                  <a:cubicBezTo>
                    <a:pt x="31" y="0"/>
                    <a:pt x="50" y="0"/>
                    <a:pt x="72" y="5"/>
                  </a:cubicBezTo>
                  <a:cubicBezTo>
                    <a:pt x="78" y="22"/>
                    <a:pt x="80" y="38"/>
                    <a:pt x="79" y="52"/>
                  </a:cubicBezTo>
                  <a:close/>
                </a:path>
              </a:pathLst>
            </a:custGeom>
            <a:solidFill>
              <a:srgbClr val="FA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46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" name="图片占位符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图片占位符 3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图片占位符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图片占位符 5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矩形 7"/>
          <p:cNvSpPr/>
          <p:nvPr/>
        </p:nvSpPr>
        <p:spPr>
          <a:xfrm>
            <a:off x="2642966" y="973638"/>
            <a:ext cx="516038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Colarider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2016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 flipV="1">
            <a:off x="-2064" y="5141088"/>
            <a:ext cx="1224893" cy="1724467"/>
          </a:xfrm>
          <a:custGeom>
            <a:avLst/>
            <a:gdLst>
              <a:gd name="connsiteX0" fmla="*/ 0 w 1224893"/>
              <a:gd name="connsiteY0" fmla="*/ 0 h 1724467"/>
              <a:gd name="connsiteX1" fmla="*/ 1005562 w 1224893"/>
              <a:gd name="connsiteY1" fmla="*/ 0 h 1724467"/>
              <a:gd name="connsiteX2" fmla="*/ 1041219 w 1224893"/>
              <a:gd name="connsiteY2" fmla="*/ 47684 h 1724467"/>
              <a:gd name="connsiteX3" fmla="*/ 1224893 w 1224893"/>
              <a:gd name="connsiteY3" fmla="*/ 648992 h 1724467"/>
              <a:gd name="connsiteX4" fmla="*/ 149418 w 1224893"/>
              <a:gd name="connsiteY4" fmla="*/ 1724467 h 1724467"/>
              <a:gd name="connsiteX5" fmla="*/ 39457 w 1224893"/>
              <a:gd name="connsiteY5" fmla="*/ 1718914 h 1724467"/>
              <a:gd name="connsiteX6" fmla="*/ 0 w 1224893"/>
              <a:gd name="connsiteY6" fmla="*/ 1712892 h 1724467"/>
              <a:gd name="connsiteX7" fmla="*/ 0 w 1224893"/>
              <a:gd name="connsiteY7" fmla="*/ 0 h 1724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4893" h="1724467">
                <a:moveTo>
                  <a:pt x="0" y="0"/>
                </a:moveTo>
                <a:lnTo>
                  <a:pt x="1005562" y="0"/>
                </a:lnTo>
                <a:lnTo>
                  <a:pt x="1041219" y="47684"/>
                </a:lnTo>
                <a:cubicBezTo>
                  <a:pt x="1157181" y="219331"/>
                  <a:pt x="1224893" y="426254"/>
                  <a:pt x="1224893" y="648992"/>
                </a:cubicBezTo>
                <a:cubicBezTo>
                  <a:pt x="1224893" y="1242960"/>
                  <a:pt x="743386" y="1724467"/>
                  <a:pt x="149418" y="1724467"/>
                </a:cubicBezTo>
                <a:cubicBezTo>
                  <a:pt x="112295" y="1724467"/>
                  <a:pt x="75611" y="1722586"/>
                  <a:pt x="39457" y="1718914"/>
                </a:cubicBezTo>
                <a:lnTo>
                  <a:pt x="0" y="1712892"/>
                </a:lnTo>
                <a:lnTo>
                  <a:pt x="0" y="0"/>
                </a:lnTo>
                <a:close/>
              </a:path>
            </a:pathLst>
          </a:cu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515648" y="341095"/>
            <a:ext cx="745722" cy="745722"/>
          </a:xfrm>
          <a:prstGeom prst="ellipse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11392249" y="3605608"/>
            <a:ext cx="799751" cy="1476362"/>
          </a:xfrm>
          <a:custGeom>
            <a:avLst/>
            <a:gdLst>
              <a:gd name="connsiteX0" fmla="*/ 738181 w 799751"/>
              <a:gd name="connsiteY0" fmla="*/ 0 h 1476362"/>
              <a:gd name="connsiteX1" fmla="*/ 799751 w 799751"/>
              <a:gd name="connsiteY1" fmla="*/ 3109 h 1476362"/>
              <a:gd name="connsiteX2" fmla="*/ 799751 w 799751"/>
              <a:gd name="connsiteY2" fmla="*/ 1473253 h 1476362"/>
              <a:gd name="connsiteX3" fmla="*/ 738181 w 799751"/>
              <a:gd name="connsiteY3" fmla="*/ 1476362 h 1476362"/>
              <a:gd name="connsiteX4" fmla="*/ 0 w 799751"/>
              <a:gd name="connsiteY4" fmla="*/ 738181 h 1476362"/>
              <a:gd name="connsiteX5" fmla="*/ 738181 w 799751"/>
              <a:gd name="connsiteY5" fmla="*/ 0 h 147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9751" h="1476362">
                <a:moveTo>
                  <a:pt x="738181" y="0"/>
                </a:moveTo>
                <a:lnTo>
                  <a:pt x="799751" y="3109"/>
                </a:lnTo>
                <a:lnTo>
                  <a:pt x="799751" y="1473253"/>
                </a:lnTo>
                <a:lnTo>
                  <a:pt x="738181" y="1476362"/>
                </a:lnTo>
                <a:cubicBezTo>
                  <a:pt x="330495" y="1476362"/>
                  <a:pt x="0" y="1145867"/>
                  <a:pt x="0" y="738181"/>
                </a:cubicBezTo>
                <a:cubicBezTo>
                  <a:pt x="0" y="330495"/>
                  <a:pt x="330495" y="0"/>
                  <a:pt x="738181" y="0"/>
                </a:cubicBezTo>
                <a:close/>
              </a:path>
            </a:pathLst>
          </a:cu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048769" y="2072057"/>
            <a:ext cx="6574972" cy="1461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6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Your travel plan</a:t>
            </a:r>
          </a:p>
        </p:txBody>
      </p:sp>
      <p:sp>
        <p:nvSpPr>
          <p:cNvPr id="23" name="矩形 22"/>
          <p:cNvSpPr/>
          <p:nvPr/>
        </p:nvSpPr>
        <p:spPr>
          <a:xfrm>
            <a:off x="4074169" y="357732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Please change the text description or style here according to the subject content.</a:t>
            </a:r>
          </a:p>
        </p:txBody>
      </p:sp>
      <p:sp>
        <p:nvSpPr>
          <p:cNvPr id="28" name="任意多边形 27"/>
          <p:cNvSpPr/>
          <p:nvPr/>
        </p:nvSpPr>
        <p:spPr>
          <a:xfrm>
            <a:off x="5038970" y="5485899"/>
            <a:ext cx="3321313" cy="1379656"/>
          </a:xfrm>
          <a:custGeom>
            <a:avLst/>
            <a:gdLst>
              <a:gd name="connsiteX0" fmla="*/ 2052782 w 3321313"/>
              <a:gd name="connsiteY0" fmla="*/ 0 h 1379656"/>
              <a:gd name="connsiteX1" fmla="*/ 2696930 w 3321313"/>
              <a:gd name="connsiteY1" fmla="*/ 571325 h 1379656"/>
              <a:gd name="connsiteX2" fmla="*/ 2689852 w 3321313"/>
              <a:gd name="connsiteY2" fmla="*/ 690613 h 1379656"/>
              <a:gd name="connsiteX3" fmla="*/ 3267352 w 3321313"/>
              <a:gd name="connsiteY3" fmla="*/ 1207239 h 1379656"/>
              <a:gd name="connsiteX4" fmla="*/ 3269403 w 3321313"/>
              <a:gd name="connsiteY4" fmla="*/ 1245370 h 1379656"/>
              <a:gd name="connsiteX5" fmla="*/ 3283838 w 3321313"/>
              <a:gd name="connsiteY5" fmla="*/ 1272042 h 1379656"/>
              <a:gd name="connsiteX6" fmla="*/ 3321313 w 3321313"/>
              <a:gd name="connsiteY6" fmla="*/ 1379656 h 1379656"/>
              <a:gd name="connsiteX7" fmla="*/ 13514 w 3321313"/>
              <a:gd name="connsiteY7" fmla="*/ 1379656 h 1379656"/>
              <a:gd name="connsiteX8" fmla="*/ 13176 w 3321313"/>
              <a:gd name="connsiteY8" fmla="*/ 1378687 h 1379656"/>
              <a:gd name="connsiteX9" fmla="*/ 0 w 3321313"/>
              <a:gd name="connsiteY9" fmla="*/ 1261938 h 1379656"/>
              <a:gd name="connsiteX10" fmla="*/ 573363 w 3321313"/>
              <a:gd name="connsiteY10" fmla="*/ 690613 h 1379656"/>
              <a:gd name="connsiteX11" fmla="*/ 1217512 w 3321313"/>
              <a:gd name="connsiteY11" fmla="*/ 156958 h 1379656"/>
              <a:gd name="connsiteX12" fmla="*/ 1536047 w 3321313"/>
              <a:gd name="connsiteY12" fmla="*/ 226019 h 1379656"/>
              <a:gd name="connsiteX13" fmla="*/ 2052782 w 3321313"/>
              <a:gd name="connsiteY13" fmla="*/ 0 h 137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21313" h="1379656">
                <a:moveTo>
                  <a:pt x="2052782" y="0"/>
                </a:moveTo>
                <a:cubicBezTo>
                  <a:pt x="2406710" y="0"/>
                  <a:pt x="2696930" y="257410"/>
                  <a:pt x="2696930" y="571325"/>
                </a:cubicBezTo>
                <a:cubicBezTo>
                  <a:pt x="2696930" y="615273"/>
                  <a:pt x="2696930" y="652943"/>
                  <a:pt x="2689852" y="690613"/>
                </a:cubicBezTo>
                <a:cubicBezTo>
                  <a:pt x="2995115" y="720042"/>
                  <a:pt x="3238164" y="937085"/>
                  <a:pt x="3267352" y="1207239"/>
                </a:cubicBezTo>
                <a:lnTo>
                  <a:pt x="3269403" y="1245370"/>
                </a:lnTo>
                <a:lnTo>
                  <a:pt x="3283838" y="1272042"/>
                </a:lnTo>
                <a:lnTo>
                  <a:pt x="3321313" y="1379656"/>
                </a:lnTo>
                <a:lnTo>
                  <a:pt x="13514" y="1379656"/>
                </a:lnTo>
                <a:lnTo>
                  <a:pt x="13176" y="1378687"/>
                </a:lnTo>
                <a:cubicBezTo>
                  <a:pt x="4535" y="1341005"/>
                  <a:pt x="0" y="1301962"/>
                  <a:pt x="0" y="1261938"/>
                </a:cubicBezTo>
                <a:cubicBezTo>
                  <a:pt x="0" y="966858"/>
                  <a:pt x="254828" y="728283"/>
                  <a:pt x="573363" y="690613"/>
                </a:cubicBezTo>
                <a:cubicBezTo>
                  <a:pt x="594599" y="395533"/>
                  <a:pt x="877741" y="156958"/>
                  <a:pt x="1217512" y="156958"/>
                </a:cubicBezTo>
                <a:cubicBezTo>
                  <a:pt x="1337847" y="156958"/>
                  <a:pt x="1444026" y="182071"/>
                  <a:pt x="1536047" y="226019"/>
                </a:cubicBezTo>
                <a:cubicBezTo>
                  <a:pt x="1656382" y="87896"/>
                  <a:pt x="1840425" y="0"/>
                  <a:pt x="2052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0" y="0"/>
            <a:ext cx="1884737" cy="2398434"/>
          </a:xfrm>
          <a:custGeom>
            <a:avLst/>
            <a:gdLst>
              <a:gd name="connsiteX0" fmla="*/ 0 w 1884737"/>
              <a:gd name="connsiteY0" fmla="*/ 0 h 2398434"/>
              <a:gd name="connsiteX1" fmla="*/ 1205537 w 1884737"/>
              <a:gd name="connsiteY1" fmla="*/ 0 h 2398434"/>
              <a:gd name="connsiteX2" fmla="*/ 1210922 w 1884737"/>
              <a:gd name="connsiteY2" fmla="*/ 15282 h 2398434"/>
              <a:gd name="connsiteX3" fmla="*/ 1224544 w 1884737"/>
              <a:gd name="connsiteY3" fmla="*/ 133967 h 2398434"/>
              <a:gd name="connsiteX4" fmla="*/ 1217218 w 1884737"/>
              <a:gd name="connsiteY4" fmla="*/ 257425 h 2398434"/>
              <a:gd name="connsiteX5" fmla="*/ 1814905 w 1884737"/>
              <a:gd name="connsiteY5" fmla="*/ 792109 h 2398434"/>
              <a:gd name="connsiteX6" fmla="*/ 1817027 w 1884737"/>
              <a:gd name="connsiteY6" fmla="*/ 831573 h 2398434"/>
              <a:gd name="connsiteX7" fmla="*/ 1831967 w 1884737"/>
              <a:gd name="connsiteY7" fmla="*/ 859178 h 2398434"/>
              <a:gd name="connsiteX8" fmla="*/ 1884737 w 1884737"/>
              <a:gd name="connsiteY8" fmla="*/ 1092386 h 2398434"/>
              <a:gd name="connsiteX9" fmla="*/ 1284007 w 1884737"/>
              <a:gd name="connsiteY9" fmla="*/ 1683681 h 2398434"/>
              <a:gd name="connsiteX10" fmla="*/ 1291332 w 1884737"/>
              <a:gd name="connsiteY10" fmla="*/ 1807139 h 2398434"/>
              <a:gd name="connsiteX11" fmla="*/ 624668 w 1884737"/>
              <a:gd name="connsiteY11" fmla="*/ 2398434 h 2398434"/>
              <a:gd name="connsiteX12" fmla="*/ 89871 w 1884737"/>
              <a:gd name="connsiteY12" fmla="*/ 2164515 h 2398434"/>
              <a:gd name="connsiteX13" fmla="*/ 15695 w 1884737"/>
              <a:gd name="connsiteY13" fmla="*/ 2194872 h 2398434"/>
              <a:gd name="connsiteX14" fmla="*/ 0 w 1884737"/>
              <a:gd name="connsiteY14" fmla="*/ 2199292 h 2398434"/>
              <a:gd name="connsiteX15" fmla="*/ 0 w 1884737"/>
              <a:gd name="connsiteY15" fmla="*/ 0 h 2398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884737" h="2398434">
                <a:moveTo>
                  <a:pt x="0" y="0"/>
                </a:moveTo>
                <a:lnTo>
                  <a:pt x="1205537" y="0"/>
                </a:lnTo>
                <a:lnTo>
                  <a:pt x="1210922" y="15282"/>
                </a:lnTo>
                <a:cubicBezTo>
                  <a:pt x="1219851" y="53659"/>
                  <a:pt x="1224544" y="93356"/>
                  <a:pt x="1224544" y="133967"/>
                </a:cubicBezTo>
                <a:cubicBezTo>
                  <a:pt x="1224544" y="179452"/>
                  <a:pt x="1224544" y="218438"/>
                  <a:pt x="1217218" y="257425"/>
                </a:cubicBezTo>
                <a:cubicBezTo>
                  <a:pt x="1533151" y="287883"/>
                  <a:pt x="1784696" y="512513"/>
                  <a:pt x="1814905" y="792109"/>
                </a:cubicBezTo>
                <a:lnTo>
                  <a:pt x="1817027" y="831573"/>
                </a:lnTo>
                <a:lnTo>
                  <a:pt x="1831967" y="859178"/>
                </a:lnTo>
                <a:cubicBezTo>
                  <a:pt x="1865964" y="930754"/>
                  <a:pt x="1884737" y="1009540"/>
                  <a:pt x="1884737" y="1092386"/>
                </a:cubicBezTo>
                <a:cubicBezTo>
                  <a:pt x="1884737" y="1397780"/>
                  <a:pt x="1621002" y="1651193"/>
                  <a:pt x="1284007" y="1683681"/>
                </a:cubicBezTo>
                <a:cubicBezTo>
                  <a:pt x="1291332" y="1722668"/>
                  <a:pt x="1291332" y="1761654"/>
                  <a:pt x="1291332" y="1807139"/>
                </a:cubicBezTo>
                <a:cubicBezTo>
                  <a:pt x="1291332" y="2132026"/>
                  <a:pt x="990967" y="2398434"/>
                  <a:pt x="624668" y="2398434"/>
                </a:cubicBezTo>
                <a:cubicBezTo>
                  <a:pt x="404888" y="2398434"/>
                  <a:pt x="214413" y="2307465"/>
                  <a:pt x="89871" y="2164515"/>
                </a:cubicBezTo>
                <a:cubicBezTo>
                  <a:pt x="66062" y="2175886"/>
                  <a:pt x="41336" y="2186039"/>
                  <a:pt x="15695" y="2194872"/>
                </a:cubicBezTo>
                <a:lnTo>
                  <a:pt x="0" y="219929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2828475" y="2616361"/>
            <a:ext cx="845449" cy="761678"/>
            <a:chOff x="480721" y="3788573"/>
            <a:chExt cx="845449" cy="761678"/>
          </a:xfrm>
        </p:grpSpPr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480721" y="3788573"/>
              <a:ext cx="845449" cy="761678"/>
            </a:xfrm>
            <a:custGeom>
              <a:avLst/>
              <a:gdLst>
                <a:gd name="T0" fmla="*/ 277 w 277"/>
                <a:gd name="T1" fmla="*/ 231 h 250"/>
                <a:gd name="T2" fmla="*/ 270 w 277"/>
                <a:gd name="T3" fmla="*/ 238 h 250"/>
                <a:gd name="T4" fmla="*/ 182 w 277"/>
                <a:gd name="T5" fmla="*/ 246 h 250"/>
                <a:gd name="T6" fmla="*/ 97 w 277"/>
                <a:gd name="T7" fmla="*/ 229 h 250"/>
                <a:gd name="T8" fmla="*/ 8 w 277"/>
                <a:gd name="T9" fmla="*/ 250 h 250"/>
                <a:gd name="T10" fmla="*/ 0 w 277"/>
                <a:gd name="T11" fmla="*/ 242 h 250"/>
                <a:gd name="T12" fmla="*/ 0 w 277"/>
                <a:gd name="T13" fmla="*/ 22 h 250"/>
                <a:gd name="T14" fmla="*/ 8 w 277"/>
                <a:gd name="T15" fmla="*/ 15 h 250"/>
                <a:gd name="T16" fmla="*/ 97 w 277"/>
                <a:gd name="T17" fmla="*/ 19 h 250"/>
                <a:gd name="T18" fmla="*/ 182 w 277"/>
                <a:gd name="T19" fmla="*/ 0 h 250"/>
                <a:gd name="T20" fmla="*/ 270 w 277"/>
                <a:gd name="T21" fmla="*/ 20 h 250"/>
                <a:gd name="T22" fmla="*/ 277 w 277"/>
                <a:gd name="T23" fmla="*/ 28 h 250"/>
                <a:gd name="T24" fmla="*/ 277 w 277"/>
                <a:gd name="T25" fmla="*/ 231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7" h="250">
                  <a:moveTo>
                    <a:pt x="277" y="231"/>
                  </a:moveTo>
                  <a:cubicBezTo>
                    <a:pt x="277" y="235"/>
                    <a:pt x="274" y="238"/>
                    <a:pt x="270" y="238"/>
                  </a:cubicBezTo>
                  <a:cubicBezTo>
                    <a:pt x="182" y="246"/>
                    <a:pt x="182" y="246"/>
                    <a:pt x="182" y="246"/>
                  </a:cubicBezTo>
                  <a:cubicBezTo>
                    <a:pt x="97" y="229"/>
                    <a:pt x="97" y="229"/>
                    <a:pt x="97" y="229"/>
                  </a:cubicBezTo>
                  <a:cubicBezTo>
                    <a:pt x="8" y="250"/>
                    <a:pt x="8" y="250"/>
                    <a:pt x="8" y="250"/>
                  </a:cubicBezTo>
                  <a:cubicBezTo>
                    <a:pt x="4" y="250"/>
                    <a:pt x="0" y="246"/>
                    <a:pt x="0" y="24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8"/>
                    <a:pt x="4" y="15"/>
                    <a:pt x="8" y="15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270" y="20"/>
                    <a:pt x="270" y="20"/>
                    <a:pt x="270" y="20"/>
                  </a:cubicBezTo>
                  <a:cubicBezTo>
                    <a:pt x="274" y="20"/>
                    <a:pt x="277" y="24"/>
                    <a:pt x="277" y="28"/>
                  </a:cubicBezTo>
                  <a:lnTo>
                    <a:pt x="277" y="231"/>
                  </a:ln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777143" y="3828526"/>
              <a:ext cx="259048" cy="670174"/>
            </a:xfrm>
            <a:custGeom>
              <a:avLst/>
              <a:gdLst>
                <a:gd name="T0" fmla="*/ 201 w 201"/>
                <a:gd name="T1" fmla="*/ 0 h 520"/>
                <a:gd name="T2" fmla="*/ 201 w 201"/>
                <a:gd name="T3" fmla="*/ 0 h 520"/>
                <a:gd name="T4" fmla="*/ 0 w 201"/>
                <a:gd name="T5" fmla="*/ 45 h 520"/>
                <a:gd name="T6" fmla="*/ 0 w 201"/>
                <a:gd name="T7" fmla="*/ 480 h 520"/>
                <a:gd name="T8" fmla="*/ 201 w 201"/>
                <a:gd name="T9" fmla="*/ 520 h 520"/>
                <a:gd name="T10" fmla="*/ 201 w 201"/>
                <a:gd name="T11" fmla="*/ 520 h 520"/>
                <a:gd name="T12" fmla="*/ 201 w 201"/>
                <a:gd name="T13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520">
                  <a:moveTo>
                    <a:pt x="201" y="0"/>
                  </a:moveTo>
                  <a:lnTo>
                    <a:pt x="201" y="0"/>
                  </a:lnTo>
                  <a:lnTo>
                    <a:pt x="0" y="45"/>
                  </a:lnTo>
                  <a:lnTo>
                    <a:pt x="0" y="480"/>
                  </a:lnTo>
                  <a:lnTo>
                    <a:pt x="201" y="520"/>
                  </a:lnTo>
                  <a:lnTo>
                    <a:pt x="201" y="520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777143" y="3828526"/>
              <a:ext cx="259048" cy="670174"/>
            </a:xfrm>
            <a:custGeom>
              <a:avLst/>
              <a:gdLst>
                <a:gd name="T0" fmla="*/ 201 w 201"/>
                <a:gd name="T1" fmla="*/ 0 h 520"/>
                <a:gd name="T2" fmla="*/ 201 w 201"/>
                <a:gd name="T3" fmla="*/ 0 h 520"/>
                <a:gd name="T4" fmla="*/ 0 w 201"/>
                <a:gd name="T5" fmla="*/ 45 h 520"/>
                <a:gd name="T6" fmla="*/ 0 w 201"/>
                <a:gd name="T7" fmla="*/ 480 h 520"/>
                <a:gd name="T8" fmla="*/ 201 w 201"/>
                <a:gd name="T9" fmla="*/ 520 h 520"/>
                <a:gd name="T10" fmla="*/ 201 w 201"/>
                <a:gd name="T11" fmla="*/ 520 h 520"/>
                <a:gd name="T12" fmla="*/ 201 w 201"/>
                <a:gd name="T13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520">
                  <a:moveTo>
                    <a:pt x="201" y="0"/>
                  </a:moveTo>
                  <a:lnTo>
                    <a:pt x="201" y="0"/>
                  </a:lnTo>
                  <a:lnTo>
                    <a:pt x="0" y="45"/>
                  </a:lnTo>
                  <a:lnTo>
                    <a:pt x="0" y="480"/>
                  </a:lnTo>
                  <a:lnTo>
                    <a:pt x="201" y="520"/>
                  </a:lnTo>
                  <a:lnTo>
                    <a:pt x="201" y="520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1036191" y="3828526"/>
              <a:ext cx="250026" cy="670174"/>
            </a:xfrm>
            <a:custGeom>
              <a:avLst/>
              <a:gdLst>
                <a:gd name="T0" fmla="*/ 0 w 194"/>
                <a:gd name="T1" fmla="*/ 0 h 520"/>
                <a:gd name="T2" fmla="*/ 0 w 194"/>
                <a:gd name="T3" fmla="*/ 0 h 520"/>
                <a:gd name="T4" fmla="*/ 0 w 194"/>
                <a:gd name="T5" fmla="*/ 520 h 520"/>
                <a:gd name="T6" fmla="*/ 0 w 194"/>
                <a:gd name="T7" fmla="*/ 520 h 520"/>
                <a:gd name="T8" fmla="*/ 194 w 194"/>
                <a:gd name="T9" fmla="*/ 501 h 520"/>
                <a:gd name="T10" fmla="*/ 194 w 194"/>
                <a:gd name="T11" fmla="*/ 49 h 520"/>
                <a:gd name="T12" fmla="*/ 0 w 194"/>
                <a:gd name="T13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520">
                  <a:moveTo>
                    <a:pt x="0" y="0"/>
                  </a:moveTo>
                  <a:lnTo>
                    <a:pt x="0" y="0"/>
                  </a:lnTo>
                  <a:lnTo>
                    <a:pt x="0" y="520"/>
                  </a:lnTo>
                  <a:lnTo>
                    <a:pt x="0" y="520"/>
                  </a:lnTo>
                  <a:lnTo>
                    <a:pt x="194" y="501"/>
                  </a:lnTo>
                  <a:lnTo>
                    <a:pt x="194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20673" y="3873634"/>
              <a:ext cx="256470" cy="634087"/>
            </a:xfrm>
            <a:custGeom>
              <a:avLst/>
              <a:gdLst>
                <a:gd name="T0" fmla="*/ 199 w 199"/>
                <a:gd name="T1" fmla="*/ 10 h 492"/>
                <a:gd name="T2" fmla="*/ 0 w 199"/>
                <a:gd name="T3" fmla="*/ 0 h 492"/>
                <a:gd name="T4" fmla="*/ 0 w 199"/>
                <a:gd name="T5" fmla="*/ 492 h 492"/>
                <a:gd name="T6" fmla="*/ 199 w 199"/>
                <a:gd name="T7" fmla="*/ 445 h 492"/>
                <a:gd name="T8" fmla="*/ 199 w 199"/>
                <a:gd name="T9" fmla="*/ 445 h 492"/>
                <a:gd name="T10" fmla="*/ 199 w 199"/>
                <a:gd name="T11" fmla="*/ 10 h 492"/>
                <a:gd name="T12" fmla="*/ 199 w 199"/>
                <a:gd name="T13" fmla="*/ 1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492">
                  <a:moveTo>
                    <a:pt x="199" y="10"/>
                  </a:moveTo>
                  <a:lnTo>
                    <a:pt x="0" y="0"/>
                  </a:lnTo>
                  <a:lnTo>
                    <a:pt x="0" y="492"/>
                  </a:lnTo>
                  <a:lnTo>
                    <a:pt x="199" y="445"/>
                  </a:lnTo>
                  <a:lnTo>
                    <a:pt x="199" y="445"/>
                  </a:lnTo>
                  <a:lnTo>
                    <a:pt x="199" y="10"/>
                  </a:lnTo>
                  <a:lnTo>
                    <a:pt x="199" y="1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38"/>
            <p:cNvSpPr>
              <a:spLocks noChangeArrowheads="1"/>
            </p:cNvSpPr>
            <p:nvPr/>
          </p:nvSpPr>
          <p:spPr bwMode="auto">
            <a:xfrm>
              <a:off x="777143" y="4447148"/>
              <a:ext cx="1289" cy="1289"/>
            </a:xfrm>
            <a:prstGeom prst="rect">
              <a:avLst/>
            </a:pr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520673" y="4014113"/>
              <a:ext cx="308022" cy="277091"/>
            </a:xfrm>
            <a:custGeom>
              <a:avLst/>
              <a:gdLst>
                <a:gd name="T0" fmla="*/ 0 w 239"/>
                <a:gd name="T1" fmla="*/ 28 h 215"/>
                <a:gd name="T2" fmla="*/ 0 w 239"/>
                <a:gd name="T3" fmla="*/ 125 h 215"/>
                <a:gd name="T4" fmla="*/ 31 w 239"/>
                <a:gd name="T5" fmla="*/ 215 h 215"/>
                <a:gd name="T6" fmla="*/ 239 w 239"/>
                <a:gd name="T7" fmla="*/ 177 h 215"/>
                <a:gd name="T8" fmla="*/ 182 w 239"/>
                <a:gd name="T9" fmla="*/ 0 h 215"/>
                <a:gd name="T10" fmla="*/ 0 w 239"/>
                <a:gd name="T11" fmla="*/ 2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" h="215">
                  <a:moveTo>
                    <a:pt x="0" y="28"/>
                  </a:moveTo>
                  <a:lnTo>
                    <a:pt x="0" y="125"/>
                  </a:lnTo>
                  <a:lnTo>
                    <a:pt x="31" y="215"/>
                  </a:lnTo>
                  <a:lnTo>
                    <a:pt x="239" y="177"/>
                  </a:lnTo>
                  <a:lnTo>
                    <a:pt x="182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2DA3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777143" y="4083707"/>
              <a:ext cx="51552" cy="173987"/>
            </a:xfrm>
            <a:custGeom>
              <a:avLst/>
              <a:gdLst>
                <a:gd name="T0" fmla="*/ 0 w 40"/>
                <a:gd name="T1" fmla="*/ 135 h 135"/>
                <a:gd name="T2" fmla="*/ 40 w 40"/>
                <a:gd name="T3" fmla="*/ 123 h 135"/>
                <a:gd name="T4" fmla="*/ 0 w 40"/>
                <a:gd name="T5" fmla="*/ 0 h 135"/>
                <a:gd name="T6" fmla="*/ 0 w 40"/>
                <a:gd name="T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35">
                  <a:moveTo>
                    <a:pt x="0" y="135"/>
                  </a:moveTo>
                  <a:lnTo>
                    <a:pt x="40" y="123"/>
                  </a:lnTo>
                  <a:lnTo>
                    <a:pt x="0" y="0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31A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855760" y="4145570"/>
              <a:ext cx="430458" cy="326065"/>
            </a:xfrm>
            <a:custGeom>
              <a:avLst/>
              <a:gdLst>
                <a:gd name="T0" fmla="*/ 334 w 334"/>
                <a:gd name="T1" fmla="*/ 0 h 253"/>
                <a:gd name="T2" fmla="*/ 0 w 334"/>
                <a:gd name="T3" fmla="*/ 78 h 253"/>
                <a:gd name="T4" fmla="*/ 59 w 334"/>
                <a:gd name="T5" fmla="*/ 253 h 253"/>
                <a:gd name="T6" fmla="*/ 334 w 334"/>
                <a:gd name="T7" fmla="*/ 194 h 253"/>
                <a:gd name="T8" fmla="*/ 334 w 334"/>
                <a:gd name="T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253">
                  <a:moveTo>
                    <a:pt x="334" y="0"/>
                  </a:moveTo>
                  <a:lnTo>
                    <a:pt x="0" y="78"/>
                  </a:lnTo>
                  <a:lnTo>
                    <a:pt x="59" y="253"/>
                  </a:lnTo>
                  <a:lnTo>
                    <a:pt x="334" y="194"/>
                  </a:lnTo>
                  <a:lnTo>
                    <a:pt x="334" y="0"/>
                  </a:lnTo>
                  <a:close/>
                </a:path>
              </a:pathLst>
            </a:custGeom>
            <a:solidFill>
              <a:srgbClr val="00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036191" y="4145570"/>
              <a:ext cx="250026" cy="292557"/>
            </a:xfrm>
            <a:custGeom>
              <a:avLst/>
              <a:gdLst>
                <a:gd name="T0" fmla="*/ 0 w 194"/>
                <a:gd name="T1" fmla="*/ 227 h 227"/>
                <a:gd name="T2" fmla="*/ 194 w 194"/>
                <a:gd name="T3" fmla="*/ 194 h 227"/>
                <a:gd name="T4" fmla="*/ 194 w 194"/>
                <a:gd name="T5" fmla="*/ 0 h 227"/>
                <a:gd name="T6" fmla="*/ 0 w 194"/>
                <a:gd name="T7" fmla="*/ 33 h 227"/>
                <a:gd name="T8" fmla="*/ 0 w 194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227">
                  <a:moveTo>
                    <a:pt x="0" y="227"/>
                  </a:moveTo>
                  <a:lnTo>
                    <a:pt x="194" y="194"/>
                  </a:lnTo>
                  <a:lnTo>
                    <a:pt x="194" y="0"/>
                  </a:lnTo>
                  <a:lnTo>
                    <a:pt x="0" y="33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2DA3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777143" y="3904565"/>
              <a:ext cx="259048" cy="585113"/>
            </a:xfrm>
            <a:custGeom>
              <a:avLst/>
              <a:gdLst>
                <a:gd name="T0" fmla="*/ 16 w 201"/>
                <a:gd name="T1" fmla="*/ 92 h 454"/>
                <a:gd name="T2" fmla="*/ 201 w 201"/>
                <a:gd name="T3" fmla="*/ 31 h 454"/>
                <a:gd name="T4" fmla="*/ 201 w 201"/>
                <a:gd name="T5" fmla="*/ 0 h 454"/>
                <a:gd name="T6" fmla="*/ 0 w 201"/>
                <a:gd name="T7" fmla="*/ 66 h 454"/>
                <a:gd name="T8" fmla="*/ 0 w 201"/>
                <a:gd name="T9" fmla="*/ 192 h 454"/>
                <a:gd name="T10" fmla="*/ 21 w 201"/>
                <a:gd name="T11" fmla="*/ 253 h 454"/>
                <a:gd name="T12" fmla="*/ 0 w 201"/>
                <a:gd name="T13" fmla="*/ 260 h 454"/>
                <a:gd name="T14" fmla="*/ 0 w 201"/>
                <a:gd name="T15" fmla="*/ 307 h 454"/>
                <a:gd name="T16" fmla="*/ 35 w 201"/>
                <a:gd name="T17" fmla="*/ 296 h 454"/>
                <a:gd name="T18" fmla="*/ 83 w 201"/>
                <a:gd name="T19" fmla="*/ 438 h 454"/>
                <a:gd name="T20" fmla="*/ 175 w 201"/>
                <a:gd name="T21" fmla="*/ 454 h 454"/>
                <a:gd name="T22" fmla="*/ 201 w 201"/>
                <a:gd name="T23" fmla="*/ 447 h 454"/>
                <a:gd name="T24" fmla="*/ 201 w 201"/>
                <a:gd name="T25" fmla="*/ 397 h 454"/>
                <a:gd name="T26" fmla="*/ 125 w 201"/>
                <a:gd name="T27" fmla="*/ 423 h 454"/>
                <a:gd name="T28" fmla="*/ 78 w 201"/>
                <a:gd name="T29" fmla="*/ 281 h 454"/>
                <a:gd name="T30" fmla="*/ 201 w 201"/>
                <a:gd name="T31" fmla="*/ 241 h 454"/>
                <a:gd name="T32" fmla="*/ 201 w 201"/>
                <a:gd name="T33" fmla="*/ 194 h 454"/>
                <a:gd name="T34" fmla="*/ 64 w 201"/>
                <a:gd name="T35" fmla="*/ 239 h 454"/>
                <a:gd name="T36" fmla="*/ 16 w 201"/>
                <a:gd name="T37" fmla="*/ 92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1" h="454">
                  <a:moveTo>
                    <a:pt x="16" y="92"/>
                  </a:moveTo>
                  <a:lnTo>
                    <a:pt x="201" y="31"/>
                  </a:lnTo>
                  <a:lnTo>
                    <a:pt x="201" y="0"/>
                  </a:lnTo>
                  <a:lnTo>
                    <a:pt x="0" y="66"/>
                  </a:lnTo>
                  <a:lnTo>
                    <a:pt x="0" y="192"/>
                  </a:lnTo>
                  <a:lnTo>
                    <a:pt x="21" y="253"/>
                  </a:lnTo>
                  <a:lnTo>
                    <a:pt x="0" y="260"/>
                  </a:lnTo>
                  <a:lnTo>
                    <a:pt x="0" y="307"/>
                  </a:lnTo>
                  <a:lnTo>
                    <a:pt x="35" y="296"/>
                  </a:lnTo>
                  <a:lnTo>
                    <a:pt x="83" y="438"/>
                  </a:lnTo>
                  <a:lnTo>
                    <a:pt x="175" y="454"/>
                  </a:lnTo>
                  <a:lnTo>
                    <a:pt x="201" y="447"/>
                  </a:lnTo>
                  <a:lnTo>
                    <a:pt x="201" y="397"/>
                  </a:lnTo>
                  <a:lnTo>
                    <a:pt x="125" y="423"/>
                  </a:lnTo>
                  <a:lnTo>
                    <a:pt x="78" y="281"/>
                  </a:lnTo>
                  <a:lnTo>
                    <a:pt x="201" y="241"/>
                  </a:lnTo>
                  <a:lnTo>
                    <a:pt x="201" y="194"/>
                  </a:lnTo>
                  <a:lnTo>
                    <a:pt x="64" y="239"/>
                  </a:lnTo>
                  <a:lnTo>
                    <a:pt x="16" y="92"/>
                  </a:ln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480721" y="3833681"/>
              <a:ext cx="296423" cy="716570"/>
            </a:xfrm>
            <a:custGeom>
              <a:avLst/>
              <a:gdLst>
                <a:gd name="T0" fmla="*/ 97 w 97"/>
                <a:gd name="T1" fmla="*/ 17 h 235"/>
                <a:gd name="T2" fmla="*/ 97 w 97"/>
                <a:gd name="T3" fmla="*/ 17 h 235"/>
                <a:gd name="T4" fmla="*/ 97 w 97"/>
                <a:gd name="T5" fmla="*/ 4 h 235"/>
                <a:gd name="T6" fmla="*/ 97 w 97"/>
                <a:gd name="T7" fmla="*/ 4 h 235"/>
                <a:gd name="T8" fmla="*/ 8 w 97"/>
                <a:gd name="T9" fmla="*/ 0 h 235"/>
                <a:gd name="T10" fmla="*/ 0 w 97"/>
                <a:gd name="T11" fmla="*/ 7 h 235"/>
                <a:gd name="T12" fmla="*/ 0 w 97"/>
                <a:gd name="T13" fmla="*/ 227 h 235"/>
                <a:gd name="T14" fmla="*/ 8 w 97"/>
                <a:gd name="T15" fmla="*/ 235 h 235"/>
                <a:gd name="T16" fmla="*/ 97 w 97"/>
                <a:gd name="T17" fmla="*/ 214 h 235"/>
                <a:gd name="T18" fmla="*/ 97 w 97"/>
                <a:gd name="T19" fmla="*/ 214 h 235"/>
                <a:gd name="T20" fmla="*/ 97 w 97"/>
                <a:gd name="T21" fmla="*/ 201 h 235"/>
                <a:gd name="T22" fmla="*/ 97 w 97"/>
                <a:gd name="T23" fmla="*/ 201 h 235"/>
                <a:gd name="T24" fmla="*/ 57 w 97"/>
                <a:gd name="T25" fmla="*/ 211 h 235"/>
                <a:gd name="T26" fmla="*/ 39 w 97"/>
                <a:gd name="T27" fmla="*/ 159 h 235"/>
                <a:gd name="T28" fmla="*/ 97 w 97"/>
                <a:gd name="T29" fmla="*/ 153 h 235"/>
                <a:gd name="T30" fmla="*/ 97 w 97"/>
                <a:gd name="T31" fmla="*/ 133 h 235"/>
                <a:gd name="T32" fmla="*/ 33 w 97"/>
                <a:gd name="T33" fmla="*/ 141 h 235"/>
                <a:gd name="T34" fmla="*/ 13 w 97"/>
                <a:gd name="T35" fmla="*/ 82 h 235"/>
                <a:gd name="T36" fmla="*/ 13 w 97"/>
                <a:gd name="T37" fmla="*/ 79 h 235"/>
                <a:gd name="T38" fmla="*/ 85 w 97"/>
                <a:gd name="T39" fmla="*/ 68 h 235"/>
                <a:gd name="T40" fmla="*/ 97 w 97"/>
                <a:gd name="T41" fmla="*/ 104 h 235"/>
                <a:gd name="T42" fmla="*/ 97 w 97"/>
                <a:gd name="T43" fmla="*/ 51 h 235"/>
                <a:gd name="T44" fmla="*/ 13 w 97"/>
                <a:gd name="T45" fmla="*/ 66 h 235"/>
                <a:gd name="T46" fmla="*/ 13 w 97"/>
                <a:gd name="T47" fmla="*/ 13 h 235"/>
                <a:gd name="T48" fmla="*/ 97 w 97"/>
                <a:gd name="T49" fmla="*/ 17 h 235"/>
                <a:gd name="T50" fmla="*/ 37 w 97"/>
                <a:gd name="T51" fmla="*/ 216 h 235"/>
                <a:gd name="T52" fmla="*/ 13 w 97"/>
                <a:gd name="T53" fmla="*/ 221 h 235"/>
                <a:gd name="T54" fmla="*/ 13 w 97"/>
                <a:gd name="T55" fmla="*/ 168 h 235"/>
                <a:gd name="T56" fmla="*/ 21 w 97"/>
                <a:gd name="T57" fmla="*/ 165 h 235"/>
                <a:gd name="T58" fmla="*/ 37 w 97"/>
                <a:gd name="T59" fmla="*/ 216 h 235"/>
                <a:gd name="T60" fmla="*/ 15 w 97"/>
                <a:gd name="T61" fmla="*/ 147 h 235"/>
                <a:gd name="T62" fmla="*/ 13 w 97"/>
                <a:gd name="T63" fmla="*/ 147 h 235"/>
                <a:gd name="T64" fmla="*/ 13 w 97"/>
                <a:gd name="T65" fmla="*/ 143 h 235"/>
                <a:gd name="T66" fmla="*/ 15 w 97"/>
                <a:gd name="T67" fmla="*/ 14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235">
                  <a:moveTo>
                    <a:pt x="97" y="17"/>
                  </a:moveTo>
                  <a:cubicBezTo>
                    <a:pt x="97" y="17"/>
                    <a:pt x="97" y="17"/>
                    <a:pt x="97" y="17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1"/>
                    <a:pt x="4" y="235"/>
                    <a:pt x="8" y="235"/>
                  </a:cubicBezTo>
                  <a:cubicBezTo>
                    <a:pt x="97" y="214"/>
                    <a:pt x="97" y="214"/>
                    <a:pt x="97" y="214"/>
                  </a:cubicBezTo>
                  <a:cubicBezTo>
                    <a:pt x="97" y="214"/>
                    <a:pt x="97" y="214"/>
                    <a:pt x="97" y="214"/>
                  </a:cubicBezTo>
                  <a:cubicBezTo>
                    <a:pt x="97" y="201"/>
                    <a:pt x="97" y="201"/>
                    <a:pt x="97" y="201"/>
                  </a:cubicBezTo>
                  <a:cubicBezTo>
                    <a:pt x="97" y="201"/>
                    <a:pt x="97" y="201"/>
                    <a:pt x="97" y="20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97" y="153"/>
                    <a:pt x="97" y="153"/>
                    <a:pt x="97" y="153"/>
                  </a:cubicBezTo>
                  <a:cubicBezTo>
                    <a:pt x="97" y="133"/>
                    <a:pt x="97" y="133"/>
                    <a:pt x="97" y="133"/>
                  </a:cubicBezTo>
                  <a:cubicBezTo>
                    <a:pt x="33" y="141"/>
                    <a:pt x="33" y="141"/>
                    <a:pt x="33" y="14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13"/>
                    <a:pt x="13" y="13"/>
                    <a:pt x="13" y="13"/>
                  </a:cubicBezTo>
                  <a:lnTo>
                    <a:pt x="97" y="17"/>
                  </a:lnTo>
                  <a:close/>
                  <a:moveTo>
                    <a:pt x="37" y="216"/>
                  </a:moveTo>
                  <a:cubicBezTo>
                    <a:pt x="13" y="221"/>
                    <a:pt x="13" y="221"/>
                    <a:pt x="13" y="221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21" y="165"/>
                    <a:pt x="21" y="165"/>
                    <a:pt x="21" y="165"/>
                  </a:cubicBezTo>
                  <a:lnTo>
                    <a:pt x="37" y="216"/>
                  </a:lnTo>
                  <a:close/>
                  <a:moveTo>
                    <a:pt x="15" y="147"/>
                  </a:moveTo>
                  <a:cubicBezTo>
                    <a:pt x="13" y="147"/>
                    <a:pt x="13" y="147"/>
                    <a:pt x="13" y="147"/>
                  </a:cubicBezTo>
                  <a:cubicBezTo>
                    <a:pt x="13" y="143"/>
                    <a:pt x="13" y="143"/>
                    <a:pt x="13" y="143"/>
                  </a:cubicBezTo>
                  <a:lnTo>
                    <a:pt x="15" y="147"/>
                  </a:lnTo>
                  <a:close/>
                </a:path>
              </a:pathLst>
            </a:custGeom>
            <a:solidFill>
              <a:srgbClr val="DDCD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036191" y="4377553"/>
              <a:ext cx="250026" cy="103104"/>
            </a:xfrm>
            <a:custGeom>
              <a:avLst/>
              <a:gdLst>
                <a:gd name="T0" fmla="*/ 194 w 194"/>
                <a:gd name="T1" fmla="*/ 0 h 80"/>
                <a:gd name="T2" fmla="*/ 0 w 194"/>
                <a:gd name="T3" fmla="*/ 30 h 80"/>
                <a:gd name="T4" fmla="*/ 0 w 194"/>
                <a:gd name="T5" fmla="*/ 80 h 80"/>
                <a:gd name="T6" fmla="*/ 194 w 194"/>
                <a:gd name="T7" fmla="*/ 47 h 80"/>
                <a:gd name="T8" fmla="*/ 194 w 194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80">
                  <a:moveTo>
                    <a:pt x="194" y="0"/>
                  </a:moveTo>
                  <a:lnTo>
                    <a:pt x="0" y="30"/>
                  </a:lnTo>
                  <a:lnTo>
                    <a:pt x="0" y="80"/>
                  </a:lnTo>
                  <a:lnTo>
                    <a:pt x="194" y="47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DDCD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36191" y="3788573"/>
              <a:ext cx="289979" cy="750079"/>
            </a:xfrm>
            <a:custGeom>
              <a:avLst/>
              <a:gdLst>
                <a:gd name="T0" fmla="*/ 88 w 95"/>
                <a:gd name="T1" fmla="*/ 20 h 246"/>
                <a:gd name="T2" fmla="*/ 0 w 95"/>
                <a:gd name="T3" fmla="*/ 0 h 246"/>
                <a:gd name="T4" fmla="*/ 0 w 95"/>
                <a:gd name="T5" fmla="*/ 0 h 246"/>
                <a:gd name="T6" fmla="*/ 0 w 95"/>
                <a:gd name="T7" fmla="*/ 13 h 246"/>
                <a:gd name="T8" fmla="*/ 0 w 95"/>
                <a:gd name="T9" fmla="*/ 13 h 246"/>
                <a:gd name="T10" fmla="*/ 78 w 95"/>
                <a:gd name="T11" fmla="*/ 33 h 246"/>
                <a:gd name="T12" fmla="*/ 0 w 95"/>
                <a:gd name="T13" fmla="*/ 38 h 246"/>
                <a:gd name="T14" fmla="*/ 0 w 95"/>
                <a:gd name="T15" fmla="*/ 51 h 246"/>
                <a:gd name="T16" fmla="*/ 82 w 95"/>
                <a:gd name="T17" fmla="*/ 45 h 246"/>
                <a:gd name="T18" fmla="*/ 82 w 95"/>
                <a:gd name="T19" fmla="*/ 44 h 246"/>
                <a:gd name="T20" fmla="*/ 82 w 95"/>
                <a:gd name="T21" fmla="*/ 106 h 246"/>
                <a:gd name="T22" fmla="*/ 0 w 95"/>
                <a:gd name="T23" fmla="*/ 120 h 246"/>
                <a:gd name="T24" fmla="*/ 0 w 95"/>
                <a:gd name="T25" fmla="*/ 140 h 246"/>
                <a:gd name="T26" fmla="*/ 70 w 95"/>
                <a:gd name="T27" fmla="*/ 130 h 246"/>
                <a:gd name="T28" fmla="*/ 82 w 95"/>
                <a:gd name="T29" fmla="*/ 166 h 246"/>
                <a:gd name="T30" fmla="*/ 82 w 95"/>
                <a:gd name="T31" fmla="*/ 166 h 246"/>
                <a:gd name="T32" fmla="*/ 82 w 95"/>
                <a:gd name="T33" fmla="*/ 225 h 246"/>
                <a:gd name="T34" fmla="*/ 0 w 95"/>
                <a:gd name="T35" fmla="*/ 233 h 246"/>
                <a:gd name="T36" fmla="*/ 0 w 95"/>
                <a:gd name="T37" fmla="*/ 233 h 246"/>
                <a:gd name="T38" fmla="*/ 0 w 95"/>
                <a:gd name="T39" fmla="*/ 246 h 246"/>
                <a:gd name="T40" fmla="*/ 0 w 95"/>
                <a:gd name="T41" fmla="*/ 246 h 246"/>
                <a:gd name="T42" fmla="*/ 88 w 95"/>
                <a:gd name="T43" fmla="*/ 238 h 246"/>
                <a:gd name="T44" fmla="*/ 95 w 95"/>
                <a:gd name="T45" fmla="*/ 231 h 246"/>
                <a:gd name="T46" fmla="*/ 95 w 95"/>
                <a:gd name="T47" fmla="*/ 28 h 246"/>
                <a:gd name="T48" fmla="*/ 88 w 95"/>
                <a:gd name="T49" fmla="*/ 2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5" h="246">
                  <a:moveTo>
                    <a:pt x="88" y="2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82" y="166"/>
                    <a:pt x="82" y="166"/>
                    <a:pt x="82" y="166"/>
                  </a:cubicBezTo>
                  <a:cubicBezTo>
                    <a:pt x="82" y="166"/>
                    <a:pt x="82" y="166"/>
                    <a:pt x="82" y="166"/>
                  </a:cubicBezTo>
                  <a:cubicBezTo>
                    <a:pt x="82" y="225"/>
                    <a:pt x="82" y="225"/>
                    <a:pt x="82" y="225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88" y="238"/>
                    <a:pt x="88" y="238"/>
                    <a:pt x="88" y="238"/>
                  </a:cubicBezTo>
                  <a:cubicBezTo>
                    <a:pt x="92" y="238"/>
                    <a:pt x="95" y="235"/>
                    <a:pt x="95" y="231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4"/>
                    <a:pt x="92" y="20"/>
                    <a:pt x="88" y="20"/>
                  </a:cubicBezTo>
                  <a:close/>
                </a:path>
              </a:pathLst>
            </a:custGeom>
            <a:solidFill>
              <a:srgbClr val="DDCD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895712" y="4322135"/>
              <a:ext cx="0" cy="2578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761678" y="3944518"/>
              <a:ext cx="265492" cy="375039"/>
            </a:xfrm>
            <a:custGeom>
              <a:avLst/>
              <a:gdLst>
                <a:gd name="T0" fmla="*/ 44 w 87"/>
                <a:gd name="T1" fmla="*/ 123 h 123"/>
                <a:gd name="T2" fmla="*/ 44 w 87"/>
                <a:gd name="T3" fmla="*/ 123 h 123"/>
                <a:gd name="T4" fmla="*/ 43 w 87"/>
                <a:gd name="T5" fmla="*/ 123 h 123"/>
                <a:gd name="T6" fmla="*/ 43 w 87"/>
                <a:gd name="T7" fmla="*/ 123 h 123"/>
                <a:gd name="T8" fmla="*/ 39 w 87"/>
                <a:gd name="T9" fmla="*/ 121 h 123"/>
                <a:gd name="T10" fmla="*/ 28 w 87"/>
                <a:gd name="T11" fmla="*/ 99 h 123"/>
                <a:gd name="T12" fmla="*/ 16 w 87"/>
                <a:gd name="T13" fmla="*/ 77 h 123"/>
                <a:gd name="T14" fmla="*/ 12 w 87"/>
                <a:gd name="T15" fmla="*/ 72 h 123"/>
                <a:gd name="T16" fmla="*/ 0 w 87"/>
                <a:gd name="T17" fmla="*/ 43 h 123"/>
                <a:gd name="T18" fmla="*/ 43 w 87"/>
                <a:gd name="T19" fmla="*/ 0 h 123"/>
                <a:gd name="T20" fmla="*/ 43 w 87"/>
                <a:gd name="T21" fmla="*/ 0 h 123"/>
                <a:gd name="T22" fmla="*/ 44 w 87"/>
                <a:gd name="T23" fmla="*/ 0 h 123"/>
                <a:gd name="T24" fmla="*/ 44 w 87"/>
                <a:gd name="T25" fmla="*/ 0 h 123"/>
                <a:gd name="T26" fmla="*/ 87 w 87"/>
                <a:gd name="T27" fmla="*/ 43 h 123"/>
                <a:gd name="T28" fmla="*/ 75 w 87"/>
                <a:gd name="T29" fmla="*/ 72 h 123"/>
                <a:gd name="T30" fmla="*/ 71 w 87"/>
                <a:gd name="T31" fmla="*/ 77 h 123"/>
                <a:gd name="T32" fmla="*/ 59 w 87"/>
                <a:gd name="T33" fmla="*/ 99 h 123"/>
                <a:gd name="T34" fmla="*/ 48 w 87"/>
                <a:gd name="T35" fmla="*/ 121 h 123"/>
                <a:gd name="T36" fmla="*/ 44 w 87"/>
                <a:gd name="T3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123">
                  <a:moveTo>
                    <a:pt x="44" y="123"/>
                  </a:moveTo>
                  <a:cubicBezTo>
                    <a:pt x="44" y="123"/>
                    <a:pt x="44" y="123"/>
                    <a:pt x="44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2" y="123"/>
                    <a:pt x="40" y="123"/>
                    <a:pt x="39" y="121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1" y="86"/>
                    <a:pt x="19" y="82"/>
                    <a:pt x="16" y="77"/>
                  </a:cubicBezTo>
                  <a:cubicBezTo>
                    <a:pt x="14" y="75"/>
                    <a:pt x="13" y="74"/>
                    <a:pt x="12" y="72"/>
                  </a:cubicBezTo>
                  <a:cubicBezTo>
                    <a:pt x="6" y="63"/>
                    <a:pt x="0" y="55"/>
                    <a:pt x="0" y="43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68" y="0"/>
                    <a:pt x="87" y="19"/>
                    <a:pt x="87" y="43"/>
                  </a:cubicBezTo>
                  <a:cubicBezTo>
                    <a:pt x="87" y="55"/>
                    <a:pt x="81" y="63"/>
                    <a:pt x="75" y="72"/>
                  </a:cubicBezTo>
                  <a:cubicBezTo>
                    <a:pt x="74" y="74"/>
                    <a:pt x="72" y="75"/>
                    <a:pt x="71" y="77"/>
                  </a:cubicBezTo>
                  <a:cubicBezTo>
                    <a:pt x="68" y="82"/>
                    <a:pt x="66" y="86"/>
                    <a:pt x="59" y="99"/>
                  </a:cubicBezTo>
                  <a:cubicBezTo>
                    <a:pt x="48" y="121"/>
                    <a:pt x="48" y="121"/>
                    <a:pt x="48" y="121"/>
                  </a:cubicBezTo>
                  <a:cubicBezTo>
                    <a:pt x="47" y="123"/>
                    <a:pt x="45" y="123"/>
                    <a:pt x="44" y="123"/>
                  </a:cubicBezTo>
                  <a:close/>
                </a:path>
              </a:pathLst>
            </a:custGeom>
            <a:solidFill>
              <a:srgbClr val="C14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49"/>
            <p:cNvSpPr>
              <a:spLocks noChangeArrowheads="1"/>
            </p:cNvSpPr>
            <p:nvPr/>
          </p:nvSpPr>
          <p:spPr bwMode="auto">
            <a:xfrm>
              <a:off x="819674" y="4002513"/>
              <a:ext cx="143056" cy="145634"/>
            </a:xfrm>
            <a:prstGeom prst="ellipse">
              <a:avLst/>
            </a:prstGeom>
            <a:solidFill>
              <a:srgbClr val="822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8109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 flipV="1">
            <a:off x="-2063" y="5600612"/>
            <a:ext cx="898492" cy="1264942"/>
          </a:xfrm>
          <a:custGeom>
            <a:avLst/>
            <a:gdLst>
              <a:gd name="connsiteX0" fmla="*/ 0 w 1224893"/>
              <a:gd name="connsiteY0" fmla="*/ 0 h 1724467"/>
              <a:gd name="connsiteX1" fmla="*/ 1005562 w 1224893"/>
              <a:gd name="connsiteY1" fmla="*/ 0 h 1724467"/>
              <a:gd name="connsiteX2" fmla="*/ 1041219 w 1224893"/>
              <a:gd name="connsiteY2" fmla="*/ 47684 h 1724467"/>
              <a:gd name="connsiteX3" fmla="*/ 1224893 w 1224893"/>
              <a:gd name="connsiteY3" fmla="*/ 648992 h 1724467"/>
              <a:gd name="connsiteX4" fmla="*/ 149418 w 1224893"/>
              <a:gd name="connsiteY4" fmla="*/ 1724467 h 1724467"/>
              <a:gd name="connsiteX5" fmla="*/ 39457 w 1224893"/>
              <a:gd name="connsiteY5" fmla="*/ 1718914 h 1724467"/>
              <a:gd name="connsiteX6" fmla="*/ 0 w 1224893"/>
              <a:gd name="connsiteY6" fmla="*/ 1712892 h 1724467"/>
              <a:gd name="connsiteX7" fmla="*/ 0 w 1224893"/>
              <a:gd name="connsiteY7" fmla="*/ 0 h 1724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4893" h="1724467">
                <a:moveTo>
                  <a:pt x="0" y="0"/>
                </a:moveTo>
                <a:lnTo>
                  <a:pt x="1005562" y="0"/>
                </a:lnTo>
                <a:lnTo>
                  <a:pt x="1041219" y="47684"/>
                </a:lnTo>
                <a:cubicBezTo>
                  <a:pt x="1157181" y="219331"/>
                  <a:pt x="1224893" y="426254"/>
                  <a:pt x="1224893" y="648992"/>
                </a:cubicBezTo>
                <a:cubicBezTo>
                  <a:pt x="1224893" y="1242960"/>
                  <a:pt x="743386" y="1724467"/>
                  <a:pt x="149418" y="1724467"/>
                </a:cubicBezTo>
                <a:cubicBezTo>
                  <a:pt x="112295" y="1724467"/>
                  <a:pt x="75611" y="1722586"/>
                  <a:pt x="39457" y="1718914"/>
                </a:cubicBezTo>
                <a:lnTo>
                  <a:pt x="0" y="1712892"/>
                </a:lnTo>
                <a:lnTo>
                  <a:pt x="0" y="0"/>
                </a:lnTo>
                <a:close/>
              </a:path>
            </a:pathLst>
          </a:cu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515648" y="341095"/>
            <a:ext cx="745722" cy="745722"/>
          </a:xfrm>
          <a:prstGeom prst="ellipse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5645216" y="2614250"/>
            <a:ext cx="529259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Lorem 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2000" dirty="0" err="1" smtClean="0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64" name="矩形 63"/>
          <p:cNvSpPr/>
          <p:nvPr/>
        </p:nvSpPr>
        <p:spPr>
          <a:xfrm>
            <a:off x="1182077" y="556420"/>
            <a:ext cx="3018567" cy="921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0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  <a:sym typeface="+mn-lt"/>
              </a:rPr>
              <a:t>Destination</a:t>
            </a:r>
          </a:p>
        </p:txBody>
      </p:sp>
      <p:sp>
        <p:nvSpPr>
          <p:cNvPr id="68" name="任意多边形 67"/>
          <p:cNvSpPr/>
          <p:nvPr/>
        </p:nvSpPr>
        <p:spPr>
          <a:xfrm>
            <a:off x="-2064" y="262547"/>
            <a:ext cx="898493" cy="1490283"/>
          </a:xfrm>
          <a:custGeom>
            <a:avLst/>
            <a:gdLst>
              <a:gd name="connsiteX0" fmla="*/ 206071 w 898493"/>
              <a:gd name="connsiteY0" fmla="*/ 0 h 1490283"/>
              <a:gd name="connsiteX1" fmla="*/ 553970 w 898493"/>
              <a:gd name="connsiteY1" fmla="*/ 308568 h 1490283"/>
              <a:gd name="connsiteX2" fmla="*/ 550147 w 898493"/>
              <a:gd name="connsiteY2" fmla="*/ 372995 h 1490283"/>
              <a:gd name="connsiteX3" fmla="*/ 862051 w 898493"/>
              <a:gd name="connsiteY3" fmla="*/ 652020 h 1490283"/>
              <a:gd name="connsiteX4" fmla="*/ 863158 w 898493"/>
              <a:gd name="connsiteY4" fmla="*/ 672615 h 1490283"/>
              <a:gd name="connsiteX5" fmla="*/ 870955 w 898493"/>
              <a:gd name="connsiteY5" fmla="*/ 687020 h 1490283"/>
              <a:gd name="connsiteX6" fmla="*/ 898493 w 898493"/>
              <a:gd name="connsiteY6" fmla="*/ 808720 h 1490283"/>
              <a:gd name="connsiteX7" fmla="*/ 585001 w 898493"/>
              <a:gd name="connsiteY7" fmla="*/ 1117288 h 1490283"/>
              <a:gd name="connsiteX8" fmla="*/ 588824 w 898493"/>
              <a:gd name="connsiteY8" fmla="*/ 1181715 h 1490283"/>
              <a:gd name="connsiteX9" fmla="*/ 240924 w 898493"/>
              <a:gd name="connsiteY9" fmla="*/ 1490283 h 1490283"/>
              <a:gd name="connsiteX10" fmla="*/ 16737 w 898493"/>
              <a:gd name="connsiteY10" fmla="*/ 1418757 h 1490283"/>
              <a:gd name="connsiteX11" fmla="*/ 0 w 898493"/>
              <a:gd name="connsiteY11" fmla="*/ 1403347 h 1490283"/>
              <a:gd name="connsiteX12" fmla="*/ 0 w 898493"/>
              <a:gd name="connsiteY12" fmla="*/ 60969 h 1490283"/>
              <a:gd name="connsiteX13" fmla="*/ 47891 w 898493"/>
              <a:gd name="connsiteY13" fmla="*/ 33061 h 1490283"/>
              <a:gd name="connsiteX14" fmla="*/ 206071 w 898493"/>
              <a:gd name="connsiteY14" fmla="*/ 0 h 1490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98493" h="1490283">
                <a:moveTo>
                  <a:pt x="206071" y="0"/>
                </a:moveTo>
                <a:cubicBezTo>
                  <a:pt x="397224" y="0"/>
                  <a:pt x="553970" y="139025"/>
                  <a:pt x="553970" y="308568"/>
                </a:cubicBezTo>
                <a:cubicBezTo>
                  <a:pt x="553970" y="332304"/>
                  <a:pt x="553970" y="352650"/>
                  <a:pt x="550147" y="372995"/>
                </a:cubicBezTo>
                <a:cubicBezTo>
                  <a:pt x="715018" y="388889"/>
                  <a:pt x="846286" y="506113"/>
                  <a:pt x="862051" y="652020"/>
                </a:cubicBezTo>
                <a:lnTo>
                  <a:pt x="863158" y="672615"/>
                </a:lnTo>
                <a:lnTo>
                  <a:pt x="870955" y="687020"/>
                </a:lnTo>
                <a:cubicBezTo>
                  <a:pt x="888697" y="724373"/>
                  <a:pt x="898493" y="765487"/>
                  <a:pt x="898493" y="808720"/>
                </a:cubicBezTo>
                <a:cubicBezTo>
                  <a:pt x="898493" y="968091"/>
                  <a:pt x="760862" y="1100334"/>
                  <a:pt x="585001" y="1117288"/>
                </a:cubicBezTo>
                <a:cubicBezTo>
                  <a:pt x="588824" y="1137634"/>
                  <a:pt x="588824" y="1157979"/>
                  <a:pt x="588824" y="1181715"/>
                </a:cubicBezTo>
                <a:cubicBezTo>
                  <a:pt x="588824" y="1351258"/>
                  <a:pt x="432078" y="1490283"/>
                  <a:pt x="240924" y="1490283"/>
                </a:cubicBezTo>
                <a:cubicBezTo>
                  <a:pt x="154905" y="1490283"/>
                  <a:pt x="77488" y="1463580"/>
                  <a:pt x="16737" y="1418757"/>
                </a:cubicBezTo>
                <a:lnTo>
                  <a:pt x="0" y="1403347"/>
                </a:lnTo>
                <a:lnTo>
                  <a:pt x="0" y="60969"/>
                </a:lnTo>
                <a:lnTo>
                  <a:pt x="47891" y="33061"/>
                </a:lnTo>
                <a:cubicBezTo>
                  <a:pt x="95201" y="11868"/>
                  <a:pt x="148725" y="0"/>
                  <a:pt x="206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11392249" y="1506860"/>
            <a:ext cx="799751" cy="1476362"/>
          </a:xfrm>
          <a:custGeom>
            <a:avLst/>
            <a:gdLst>
              <a:gd name="connsiteX0" fmla="*/ 738181 w 799751"/>
              <a:gd name="connsiteY0" fmla="*/ 0 h 1476362"/>
              <a:gd name="connsiteX1" fmla="*/ 799751 w 799751"/>
              <a:gd name="connsiteY1" fmla="*/ 3109 h 1476362"/>
              <a:gd name="connsiteX2" fmla="*/ 799751 w 799751"/>
              <a:gd name="connsiteY2" fmla="*/ 1473253 h 1476362"/>
              <a:gd name="connsiteX3" fmla="*/ 738181 w 799751"/>
              <a:gd name="connsiteY3" fmla="*/ 1476362 h 1476362"/>
              <a:gd name="connsiteX4" fmla="*/ 0 w 799751"/>
              <a:gd name="connsiteY4" fmla="*/ 738181 h 1476362"/>
              <a:gd name="connsiteX5" fmla="*/ 738181 w 799751"/>
              <a:gd name="connsiteY5" fmla="*/ 0 h 147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9751" h="1476362">
                <a:moveTo>
                  <a:pt x="738181" y="0"/>
                </a:moveTo>
                <a:lnTo>
                  <a:pt x="799751" y="3109"/>
                </a:lnTo>
                <a:lnTo>
                  <a:pt x="799751" y="1473253"/>
                </a:lnTo>
                <a:lnTo>
                  <a:pt x="738181" y="1476362"/>
                </a:lnTo>
                <a:cubicBezTo>
                  <a:pt x="330495" y="1476362"/>
                  <a:pt x="0" y="1145867"/>
                  <a:pt x="0" y="738181"/>
                </a:cubicBezTo>
                <a:cubicBezTo>
                  <a:pt x="0" y="330495"/>
                  <a:pt x="330495" y="0"/>
                  <a:pt x="738181" y="0"/>
                </a:cubicBezTo>
                <a:close/>
              </a:path>
            </a:pathLst>
          </a:cu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8870687" y="5497379"/>
            <a:ext cx="3321313" cy="1379656"/>
          </a:xfrm>
          <a:custGeom>
            <a:avLst/>
            <a:gdLst>
              <a:gd name="connsiteX0" fmla="*/ 2052782 w 3321313"/>
              <a:gd name="connsiteY0" fmla="*/ 0 h 1379656"/>
              <a:gd name="connsiteX1" fmla="*/ 2696930 w 3321313"/>
              <a:gd name="connsiteY1" fmla="*/ 571325 h 1379656"/>
              <a:gd name="connsiteX2" fmla="*/ 2689852 w 3321313"/>
              <a:gd name="connsiteY2" fmla="*/ 690613 h 1379656"/>
              <a:gd name="connsiteX3" fmla="*/ 3267352 w 3321313"/>
              <a:gd name="connsiteY3" fmla="*/ 1207239 h 1379656"/>
              <a:gd name="connsiteX4" fmla="*/ 3269403 w 3321313"/>
              <a:gd name="connsiteY4" fmla="*/ 1245370 h 1379656"/>
              <a:gd name="connsiteX5" fmla="*/ 3283838 w 3321313"/>
              <a:gd name="connsiteY5" fmla="*/ 1272042 h 1379656"/>
              <a:gd name="connsiteX6" fmla="*/ 3321313 w 3321313"/>
              <a:gd name="connsiteY6" fmla="*/ 1379656 h 1379656"/>
              <a:gd name="connsiteX7" fmla="*/ 13514 w 3321313"/>
              <a:gd name="connsiteY7" fmla="*/ 1379656 h 1379656"/>
              <a:gd name="connsiteX8" fmla="*/ 13176 w 3321313"/>
              <a:gd name="connsiteY8" fmla="*/ 1378687 h 1379656"/>
              <a:gd name="connsiteX9" fmla="*/ 0 w 3321313"/>
              <a:gd name="connsiteY9" fmla="*/ 1261938 h 1379656"/>
              <a:gd name="connsiteX10" fmla="*/ 573363 w 3321313"/>
              <a:gd name="connsiteY10" fmla="*/ 690613 h 1379656"/>
              <a:gd name="connsiteX11" fmla="*/ 1217512 w 3321313"/>
              <a:gd name="connsiteY11" fmla="*/ 156958 h 1379656"/>
              <a:gd name="connsiteX12" fmla="*/ 1536047 w 3321313"/>
              <a:gd name="connsiteY12" fmla="*/ 226019 h 1379656"/>
              <a:gd name="connsiteX13" fmla="*/ 2052782 w 3321313"/>
              <a:gd name="connsiteY13" fmla="*/ 0 h 137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21313" h="1379656">
                <a:moveTo>
                  <a:pt x="2052782" y="0"/>
                </a:moveTo>
                <a:cubicBezTo>
                  <a:pt x="2406710" y="0"/>
                  <a:pt x="2696930" y="257410"/>
                  <a:pt x="2696930" y="571325"/>
                </a:cubicBezTo>
                <a:cubicBezTo>
                  <a:pt x="2696930" y="615273"/>
                  <a:pt x="2696930" y="652943"/>
                  <a:pt x="2689852" y="690613"/>
                </a:cubicBezTo>
                <a:cubicBezTo>
                  <a:pt x="2995115" y="720042"/>
                  <a:pt x="3238164" y="937085"/>
                  <a:pt x="3267352" y="1207239"/>
                </a:cubicBezTo>
                <a:lnTo>
                  <a:pt x="3269403" y="1245370"/>
                </a:lnTo>
                <a:lnTo>
                  <a:pt x="3283838" y="1272042"/>
                </a:lnTo>
                <a:lnTo>
                  <a:pt x="3321313" y="1379656"/>
                </a:lnTo>
                <a:lnTo>
                  <a:pt x="13514" y="1379656"/>
                </a:lnTo>
                <a:lnTo>
                  <a:pt x="13176" y="1378687"/>
                </a:lnTo>
                <a:cubicBezTo>
                  <a:pt x="4535" y="1341005"/>
                  <a:pt x="0" y="1301962"/>
                  <a:pt x="0" y="1261938"/>
                </a:cubicBezTo>
                <a:cubicBezTo>
                  <a:pt x="0" y="966858"/>
                  <a:pt x="254828" y="728283"/>
                  <a:pt x="573363" y="690613"/>
                </a:cubicBezTo>
                <a:cubicBezTo>
                  <a:pt x="594599" y="395533"/>
                  <a:pt x="877741" y="156958"/>
                  <a:pt x="1217512" y="156958"/>
                </a:cubicBezTo>
                <a:cubicBezTo>
                  <a:pt x="1337847" y="156958"/>
                  <a:pt x="1444026" y="182071"/>
                  <a:pt x="1536047" y="226019"/>
                </a:cubicBezTo>
                <a:cubicBezTo>
                  <a:pt x="1656382" y="87896"/>
                  <a:pt x="1840425" y="0"/>
                  <a:pt x="2052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6" name="493fdcb6-6415-411c-86bf-724d6a5ee0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82077" y="2346652"/>
            <a:ext cx="4039727" cy="2935852"/>
            <a:chOff x="3197968" y="1322878"/>
            <a:chExt cx="5796064" cy="4212261"/>
          </a:xfrm>
        </p:grpSpPr>
        <p:grpSp>
          <p:nvGrpSpPr>
            <p:cNvPr id="69" name="iśļîďé">
              <a:extLst>
                <a:ext uri="{FF2B5EF4-FFF2-40B4-BE49-F238E27FC236}">
                  <a16:creationId xmlns:a16="http://schemas.microsoft.com/office/drawing/2014/main" xmlns="" id="{9CCB1529-78FB-46A8-A81C-87817BAFC14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97968" y="1322878"/>
              <a:ext cx="5796064" cy="4212261"/>
              <a:chOff x="975" y="1847"/>
              <a:chExt cx="1892" cy="1375"/>
            </a:xfrm>
          </p:grpSpPr>
          <p:sp>
            <p:nvSpPr>
              <p:cNvPr id="1891" name="ï$lïḍè">
                <a:extLst>
                  <a:ext uri="{FF2B5EF4-FFF2-40B4-BE49-F238E27FC236}">
                    <a16:creationId xmlns:a16="http://schemas.microsoft.com/office/drawing/2014/main" xmlns="" id="{0115F6D5-1A36-4BC9-B9CE-DE45C39DB1BF}"/>
                  </a:ext>
                </a:extLst>
              </p:cNvPr>
              <p:cNvSpPr/>
              <p:nvPr/>
            </p:nvSpPr>
            <p:spPr bwMode="auto">
              <a:xfrm>
                <a:off x="999" y="3142"/>
                <a:ext cx="1844" cy="80"/>
              </a:xfrm>
              <a:custGeom>
                <a:avLst/>
                <a:gdLst>
                  <a:gd name="T0" fmla="*/ 4611 w 9221"/>
                  <a:gd name="T1" fmla="*/ 399 h 399"/>
                  <a:gd name="T2" fmla="*/ 5084 w 9221"/>
                  <a:gd name="T3" fmla="*/ 398 h 399"/>
                  <a:gd name="T4" fmla="*/ 5985 w 9221"/>
                  <a:gd name="T5" fmla="*/ 390 h 399"/>
                  <a:gd name="T6" fmla="*/ 6812 w 9221"/>
                  <a:gd name="T7" fmla="*/ 374 h 399"/>
                  <a:gd name="T8" fmla="*/ 7548 w 9221"/>
                  <a:gd name="T9" fmla="*/ 354 h 399"/>
                  <a:gd name="T10" fmla="*/ 8173 w 9221"/>
                  <a:gd name="T11" fmla="*/ 326 h 399"/>
                  <a:gd name="T12" fmla="*/ 8670 w 9221"/>
                  <a:gd name="T13" fmla="*/ 294 h 399"/>
                  <a:gd name="T14" fmla="*/ 8942 w 9221"/>
                  <a:gd name="T15" fmla="*/ 268 h 399"/>
                  <a:gd name="T16" fmla="*/ 9077 w 9221"/>
                  <a:gd name="T17" fmla="*/ 249 h 399"/>
                  <a:gd name="T18" fmla="*/ 9169 w 9221"/>
                  <a:gd name="T19" fmla="*/ 229 h 399"/>
                  <a:gd name="T20" fmla="*/ 9207 w 9221"/>
                  <a:gd name="T21" fmla="*/ 215 h 399"/>
                  <a:gd name="T22" fmla="*/ 9220 w 9221"/>
                  <a:gd name="T23" fmla="*/ 205 h 399"/>
                  <a:gd name="T24" fmla="*/ 9221 w 9221"/>
                  <a:gd name="T25" fmla="*/ 200 h 399"/>
                  <a:gd name="T26" fmla="*/ 9220 w 9221"/>
                  <a:gd name="T27" fmla="*/ 194 h 399"/>
                  <a:gd name="T28" fmla="*/ 9207 w 9221"/>
                  <a:gd name="T29" fmla="*/ 184 h 399"/>
                  <a:gd name="T30" fmla="*/ 9169 w 9221"/>
                  <a:gd name="T31" fmla="*/ 169 h 399"/>
                  <a:gd name="T32" fmla="*/ 9077 w 9221"/>
                  <a:gd name="T33" fmla="*/ 149 h 399"/>
                  <a:gd name="T34" fmla="*/ 8942 w 9221"/>
                  <a:gd name="T35" fmla="*/ 131 h 399"/>
                  <a:gd name="T36" fmla="*/ 8670 w 9221"/>
                  <a:gd name="T37" fmla="*/ 104 h 399"/>
                  <a:gd name="T38" fmla="*/ 8173 w 9221"/>
                  <a:gd name="T39" fmla="*/ 72 h 399"/>
                  <a:gd name="T40" fmla="*/ 7548 w 9221"/>
                  <a:gd name="T41" fmla="*/ 45 h 399"/>
                  <a:gd name="T42" fmla="*/ 6812 w 9221"/>
                  <a:gd name="T43" fmla="*/ 24 h 399"/>
                  <a:gd name="T44" fmla="*/ 5985 w 9221"/>
                  <a:gd name="T45" fmla="*/ 9 h 399"/>
                  <a:gd name="T46" fmla="*/ 5084 w 9221"/>
                  <a:gd name="T47" fmla="*/ 1 h 399"/>
                  <a:gd name="T48" fmla="*/ 4611 w 9221"/>
                  <a:gd name="T49" fmla="*/ 0 h 399"/>
                  <a:gd name="T50" fmla="*/ 4137 w 9221"/>
                  <a:gd name="T51" fmla="*/ 1 h 399"/>
                  <a:gd name="T52" fmla="*/ 3237 w 9221"/>
                  <a:gd name="T53" fmla="*/ 9 h 399"/>
                  <a:gd name="T54" fmla="*/ 2409 w 9221"/>
                  <a:gd name="T55" fmla="*/ 24 h 399"/>
                  <a:gd name="T56" fmla="*/ 1673 w 9221"/>
                  <a:gd name="T57" fmla="*/ 45 h 399"/>
                  <a:gd name="T58" fmla="*/ 1048 w 9221"/>
                  <a:gd name="T59" fmla="*/ 72 h 399"/>
                  <a:gd name="T60" fmla="*/ 551 w 9221"/>
                  <a:gd name="T61" fmla="*/ 104 h 399"/>
                  <a:gd name="T62" fmla="*/ 279 w 9221"/>
                  <a:gd name="T63" fmla="*/ 131 h 399"/>
                  <a:gd name="T64" fmla="*/ 144 w 9221"/>
                  <a:gd name="T65" fmla="*/ 149 h 399"/>
                  <a:gd name="T66" fmla="*/ 52 w 9221"/>
                  <a:gd name="T67" fmla="*/ 169 h 399"/>
                  <a:gd name="T68" fmla="*/ 14 w 9221"/>
                  <a:gd name="T69" fmla="*/ 184 h 399"/>
                  <a:gd name="T70" fmla="*/ 1 w 9221"/>
                  <a:gd name="T71" fmla="*/ 194 h 399"/>
                  <a:gd name="T72" fmla="*/ 0 w 9221"/>
                  <a:gd name="T73" fmla="*/ 200 h 399"/>
                  <a:gd name="T74" fmla="*/ 1 w 9221"/>
                  <a:gd name="T75" fmla="*/ 205 h 399"/>
                  <a:gd name="T76" fmla="*/ 14 w 9221"/>
                  <a:gd name="T77" fmla="*/ 215 h 399"/>
                  <a:gd name="T78" fmla="*/ 52 w 9221"/>
                  <a:gd name="T79" fmla="*/ 229 h 399"/>
                  <a:gd name="T80" fmla="*/ 144 w 9221"/>
                  <a:gd name="T81" fmla="*/ 249 h 399"/>
                  <a:gd name="T82" fmla="*/ 279 w 9221"/>
                  <a:gd name="T83" fmla="*/ 268 h 399"/>
                  <a:gd name="T84" fmla="*/ 551 w 9221"/>
                  <a:gd name="T85" fmla="*/ 294 h 399"/>
                  <a:gd name="T86" fmla="*/ 1048 w 9221"/>
                  <a:gd name="T87" fmla="*/ 326 h 399"/>
                  <a:gd name="T88" fmla="*/ 1673 w 9221"/>
                  <a:gd name="T89" fmla="*/ 354 h 399"/>
                  <a:gd name="T90" fmla="*/ 2409 w 9221"/>
                  <a:gd name="T91" fmla="*/ 374 h 399"/>
                  <a:gd name="T92" fmla="*/ 3237 w 9221"/>
                  <a:gd name="T93" fmla="*/ 390 h 399"/>
                  <a:gd name="T94" fmla="*/ 4137 w 9221"/>
                  <a:gd name="T95" fmla="*/ 398 h 399"/>
                  <a:gd name="T96" fmla="*/ 4611 w 9221"/>
                  <a:gd name="T97" fmla="*/ 399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221" h="399">
                    <a:moveTo>
                      <a:pt x="4611" y="399"/>
                    </a:moveTo>
                    <a:lnTo>
                      <a:pt x="5084" y="398"/>
                    </a:lnTo>
                    <a:lnTo>
                      <a:pt x="5985" y="390"/>
                    </a:lnTo>
                    <a:lnTo>
                      <a:pt x="6812" y="374"/>
                    </a:lnTo>
                    <a:lnTo>
                      <a:pt x="7548" y="354"/>
                    </a:lnTo>
                    <a:lnTo>
                      <a:pt x="8173" y="326"/>
                    </a:lnTo>
                    <a:lnTo>
                      <a:pt x="8670" y="294"/>
                    </a:lnTo>
                    <a:lnTo>
                      <a:pt x="8942" y="268"/>
                    </a:lnTo>
                    <a:lnTo>
                      <a:pt x="9077" y="249"/>
                    </a:lnTo>
                    <a:lnTo>
                      <a:pt x="9169" y="229"/>
                    </a:lnTo>
                    <a:lnTo>
                      <a:pt x="9207" y="215"/>
                    </a:lnTo>
                    <a:lnTo>
                      <a:pt x="9220" y="205"/>
                    </a:lnTo>
                    <a:lnTo>
                      <a:pt x="9221" y="200"/>
                    </a:lnTo>
                    <a:lnTo>
                      <a:pt x="9220" y="194"/>
                    </a:lnTo>
                    <a:lnTo>
                      <a:pt x="9207" y="184"/>
                    </a:lnTo>
                    <a:lnTo>
                      <a:pt x="9169" y="169"/>
                    </a:lnTo>
                    <a:lnTo>
                      <a:pt x="9077" y="149"/>
                    </a:lnTo>
                    <a:lnTo>
                      <a:pt x="8942" y="131"/>
                    </a:lnTo>
                    <a:lnTo>
                      <a:pt x="8670" y="104"/>
                    </a:lnTo>
                    <a:lnTo>
                      <a:pt x="8173" y="72"/>
                    </a:lnTo>
                    <a:lnTo>
                      <a:pt x="7548" y="45"/>
                    </a:lnTo>
                    <a:lnTo>
                      <a:pt x="6812" y="24"/>
                    </a:lnTo>
                    <a:lnTo>
                      <a:pt x="5985" y="9"/>
                    </a:lnTo>
                    <a:lnTo>
                      <a:pt x="5084" y="1"/>
                    </a:lnTo>
                    <a:lnTo>
                      <a:pt x="4611" y="0"/>
                    </a:lnTo>
                    <a:lnTo>
                      <a:pt x="4137" y="1"/>
                    </a:lnTo>
                    <a:lnTo>
                      <a:pt x="3237" y="9"/>
                    </a:lnTo>
                    <a:lnTo>
                      <a:pt x="2409" y="24"/>
                    </a:lnTo>
                    <a:lnTo>
                      <a:pt x="1673" y="45"/>
                    </a:lnTo>
                    <a:lnTo>
                      <a:pt x="1048" y="72"/>
                    </a:lnTo>
                    <a:lnTo>
                      <a:pt x="551" y="104"/>
                    </a:lnTo>
                    <a:lnTo>
                      <a:pt x="279" y="131"/>
                    </a:lnTo>
                    <a:lnTo>
                      <a:pt x="144" y="149"/>
                    </a:lnTo>
                    <a:lnTo>
                      <a:pt x="52" y="169"/>
                    </a:lnTo>
                    <a:lnTo>
                      <a:pt x="14" y="184"/>
                    </a:lnTo>
                    <a:lnTo>
                      <a:pt x="1" y="194"/>
                    </a:lnTo>
                    <a:lnTo>
                      <a:pt x="0" y="200"/>
                    </a:lnTo>
                    <a:lnTo>
                      <a:pt x="1" y="205"/>
                    </a:lnTo>
                    <a:lnTo>
                      <a:pt x="14" y="215"/>
                    </a:lnTo>
                    <a:lnTo>
                      <a:pt x="52" y="229"/>
                    </a:lnTo>
                    <a:lnTo>
                      <a:pt x="144" y="249"/>
                    </a:lnTo>
                    <a:lnTo>
                      <a:pt x="279" y="268"/>
                    </a:lnTo>
                    <a:lnTo>
                      <a:pt x="551" y="294"/>
                    </a:lnTo>
                    <a:lnTo>
                      <a:pt x="1048" y="326"/>
                    </a:lnTo>
                    <a:lnTo>
                      <a:pt x="1673" y="354"/>
                    </a:lnTo>
                    <a:lnTo>
                      <a:pt x="2409" y="374"/>
                    </a:lnTo>
                    <a:lnTo>
                      <a:pt x="3237" y="390"/>
                    </a:lnTo>
                    <a:lnTo>
                      <a:pt x="4137" y="398"/>
                    </a:lnTo>
                    <a:lnTo>
                      <a:pt x="4611" y="399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2" name="ï$ļîďé">
                <a:extLst>
                  <a:ext uri="{FF2B5EF4-FFF2-40B4-BE49-F238E27FC236}">
                    <a16:creationId xmlns:a16="http://schemas.microsoft.com/office/drawing/2014/main" xmlns="" id="{6393E1D5-7004-4CAD-9FD3-B1B5D6882A96}"/>
                  </a:ext>
                </a:extLst>
              </p:cNvPr>
              <p:cNvSpPr/>
              <p:nvPr/>
            </p:nvSpPr>
            <p:spPr bwMode="auto">
              <a:xfrm>
                <a:off x="1001" y="3142"/>
                <a:ext cx="1840" cy="79"/>
              </a:xfrm>
              <a:custGeom>
                <a:avLst/>
                <a:gdLst>
                  <a:gd name="T0" fmla="*/ 4601 w 9201"/>
                  <a:gd name="T1" fmla="*/ 395 h 395"/>
                  <a:gd name="T2" fmla="*/ 5073 w 9201"/>
                  <a:gd name="T3" fmla="*/ 394 h 395"/>
                  <a:gd name="T4" fmla="*/ 5971 w 9201"/>
                  <a:gd name="T5" fmla="*/ 386 h 395"/>
                  <a:gd name="T6" fmla="*/ 6798 w 9201"/>
                  <a:gd name="T7" fmla="*/ 371 h 395"/>
                  <a:gd name="T8" fmla="*/ 7531 w 9201"/>
                  <a:gd name="T9" fmla="*/ 350 h 395"/>
                  <a:gd name="T10" fmla="*/ 8156 w 9201"/>
                  <a:gd name="T11" fmla="*/ 323 h 395"/>
                  <a:gd name="T12" fmla="*/ 8653 w 9201"/>
                  <a:gd name="T13" fmla="*/ 291 h 395"/>
                  <a:gd name="T14" fmla="*/ 8924 w 9201"/>
                  <a:gd name="T15" fmla="*/ 265 h 395"/>
                  <a:gd name="T16" fmla="*/ 9059 w 9201"/>
                  <a:gd name="T17" fmla="*/ 247 h 395"/>
                  <a:gd name="T18" fmla="*/ 9150 w 9201"/>
                  <a:gd name="T19" fmla="*/ 227 h 395"/>
                  <a:gd name="T20" fmla="*/ 9189 w 9201"/>
                  <a:gd name="T21" fmla="*/ 213 h 395"/>
                  <a:gd name="T22" fmla="*/ 9200 w 9201"/>
                  <a:gd name="T23" fmla="*/ 203 h 395"/>
                  <a:gd name="T24" fmla="*/ 9201 w 9201"/>
                  <a:gd name="T25" fmla="*/ 198 h 395"/>
                  <a:gd name="T26" fmla="*/ 9200 w 9201"/>
                  <a:gd name="T27" fmla="*/ 192 h 395"/>
                  <a:gd name="T28" fmla="*/ 9189 w 9201"/>
                  <a:gd name="T29" fmla="*/ 182 h 395"/>
                  <a:gd name="T30" fmla="*/ 9150 w 9201"/>
                  <a:gd name="T31" fmla="*/ 168 h 395"/>
                  <a:gd name="T32" fmla="*/ 9059 w 9201"/>
                  <a:gd name="T33" fmla="*/ 148 h 395"/>
                  <a:gd name="T34" fmla="*/ 8924 w 9201"/>
                  <a:gd name="T35" fmla="*/ 130 h 395"/>
                  <a:gd name="T36" fmla="*/ 8653 w 9201"/>
                  <a:gd name="T37" fmla="*/ 103 h 395"/>
                  <a:gd name="T38" fmla="*/ 8156 w 9201"/>
                  <a:gd name="T39" fmla="*/ 72 h 395"/>
                  <a:gd name="T40" fmla="*/ 7531 w 9201"/>
                  <a:gd name="T41" fmla="*/ 45 h 395"/>
                  <a:gd name="T42" fmla="*/ 6798 w 9201"/>
                  <a:gd name="T43" fmla="*/ 24 h 395"/>
                  <a:gd name="T44" fmla="*/ 5971 w 9201"/>
                  <a:gd name="T45" fmla="*/ 9 h 395"/>
                  <a:gd name="T46" fmla="*/ 5073 w 9201"/>
                  <a:gd name="T47" fmla="*/ 1 h 395"/>
                  <a:gd name="T48" fmla="*/ 4601 w 9201"/>
                  <a:gd name="T49" fmla="*/ 0 h 395"/>
                  <a:gd name="T50" fmla="*/ 4128 w 9201"/>
                  <a:gd name="T51" fmla="*/ 1 h 395"/>
                  <a:gd name="T52" fmla="*/ 3230 w 9201"/>
                  <a:gd name="T53" fmla="*/ 9 h 395"/>
                  <a:gd name="T54" fmla="*/ 2403 w 9201"/>
                  <a:gd name="T55" fmla="*/ 24 h 395"/>
                  <a:gd name="T56" fmla="*/ 1670 w 9201"/>
                  <a:gd name="T57" fmla="*/ 45 h 395"/>
                  <a:gd name="T58" fmla="*/ 1045 w 9201"/>
                  <a:gd name="T59" fmla="*/ 72 h 395"/>
                  <a:gd name="T60" fmla="*/ 548 w 9201"/>
                  <a:gd name="T61" fmla="*/ 103 h 395"/>
                  <a:gd name="T62" fmla="*/ 277 w 9201"/>
                  <a:gd name="T63" fmla="*/ 130 h 395"/>
                  <a:gd name="T64" fmla="*/ 142 w 9201"/>
                  <a:gd name="T65" fmla="*/ 148 h 395"/>
                  <a:gd name="T66" fmla="*/ 51 w 9201"/>
                  <a:gd name="T67" fmla="*/ 168 h 395"/>
                  <a:gd name="T68" fmla="*/ 12 w 9201"/>
                  <a:gd name="T69" fmla="*/ 182 h 395"/>
                  <a:gd name="T70" fmla="*/ 1 w 9201"/>
                  <a:gd name="T71" fmla="*/ 192 h 395"/>
                  <a:gd name="T72" fmla="*/ 0 w 9201"/>
                  <a:gd name="T73" fmla="*/ 198 h 395"/>
                  <a:gd name="T74" fmla="*/ 1 w 9201"/>
                  <a:gd name="T75" fmla="*/ 203 h 395"/>
                  <a:gd name="T76" fmla="*/ 12 w 9201"/>
                  <a:gd name="T77" fmla="*/ 213 h 395"/>
                  <a:gd name="T78" fmla="*/ 51 w 9201"/>
                  <a:gd name="T79" fmla="*/ 227 h 395"/>
                  <a:gd name="T80" fmla="*/ 142 w 9201"/>
                  <a:gd name="T81" fmla="*/ 247 h 395"/>
                  <a:gd name="T82" fmla="*/ 277 w 9201"/>
                  <a:gd name="T83" fmla="*/ 265 h 395"/>
                  <a:gd name="T84" fmla="*/ 548 w 9201"/>
                  <a:gd name="T85" fmla="*/ 291 h 395"/>
                  <a:gd name="T86" fmla="*/ 1045 w 9201"/>
                  <a:gd name="T87" fmla="*/ 323 h 395"/>
                  <a:gd name="T88" fmla="*/ 1670 w 9201"/>
                  <a:gd name="T89" fmla="*/ 350 h 395"/>
                  <a:gd name="T90" fmla="*/ 2403 w 9201"/>
                  <a:gd name="T91" fmla="*/ 371 h 395"/>
                  <a:gd name="T92" fmla="*/ 3230 w 9201"/>
                  <a:gd name="T93" fmla="*/ 386 h 395"/>
                  <a:gd name="T94" fmla="*/ 4128 w 9201"/>
                  <a:gd name="T95" fmla="*/ 394 h 395"/>
                  <a:gd name="T96" fmla="*/ 4601 w 9201"/>
                  <a:gd name="T97" fmla="*/ 395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201" h="395">
                    <a:moveTo>
                      <a:pt x="4601" y="395"/>
                    </a:moveTo>
                    <a:lnTo>
                      <a:pt x="5073" y="394"/>
                    </a:lnTo>
                    <a:lnTo>
                      <a:pt x="5971" y="386"/>
                    </a:lnTo>
                    <a:lnTo>
                      <a:pt x="6798" y="371"/>
                    </a:lnTo>
                    <a:lnTo>
                      <a:pt x="7531" y="350"/>
                    </a:lnTo>
                    <a:lnTo>
                      <a:pt x="8156" y="323"/>
                    </a:lnTo>
                    <a:lnTo>
                      <a:pt x="8653" y="291"/>
                    </a:lnTo>
                    <a:lnTo>
                      <a:pt x="8924" y="265"/>
                    </a:lnTo>
                    <a:lnTo>
                      <a:pt x="9059" y="247"/>
                    </a:lnTo>
                    <a:lnTo>
                      <a:pt x="9150" y="227"/>
                    </a:lnTo>
                    <a:lnTo>
                      <a:pt x="9189" y="213"/>
                    </a:lnTo>
                    <a:lnTo>
                      <a:pt x="9200" y="203"/>
                    </a:lnTo>
                    <a:lnTo>
                      <a:pt x="9201" y="198"/>
                    </a:lnTo>
                    <a:lnTo>
                      <a:pt x="9200" y="192"/>
                    </a:lnTo>
                    <a:lnTo>
                      <a:pt x="9189" y="182"/>
                    </a:lnTo>
                    <a:lnTo>
                      <a:pt x="9150" y="168"/>
                    </a:lnTo>
                    <a:lnTo>
                      <a:pt x="9059" y="148"/>
                    </a:lnTo>
                    <a:lnTo>
                      <a:pt x="8924" y="130"/>
                    </a:lnTo>
                    <a:lnTo>
                      <a:pt x="8653" y="103"/>
                    </a:lnTo>
                    <a:lnTo>
                      <a:pt x="8156" y="72"/>
                    </a:lnTo>
                    <a:lnTo>
                      <a:pt x="7531" y="45"/>
                    </a:lnTo>
                    <a:lnTo>
                      <a:pt x="6798" y="24"/>
                    </a:lnTo>
                    <a:lnTo>
                      <a:pt x="5971" y="9"/>
                    </a:lnTo>
                    <a:lnTo>
                      <a:pt x="5073" y="1"/>
                    </a:lnTo>
                    <a:lnTo>
                      <a:pt x="4601" y="0"/>
                    </a:lnTo>
                    <a:lnTo>
                      <a:pt x="4128" y="1"/>
                    </a:lnTo>
                    <a:lnTo>
                      <a:pt x="3230" y="9"/>
                    </a:lnTo>
                    <a:lnTo>
                      <a:pt x="2403" y="24"/>
                    </a:lnTo>
                    <a:lnTo>
                      <a:pt x="1670" y="45"/>
                    </a:lnTo>
                    <a:lnTo>
                      <a:pt x="1045" y="72"/>
                    </a:lnTo>
                    <a:lnTo>
                      <a:pt x="548" y="103"/>
                    </a:lnTo>
                    <a:lnTo>
                      <a:pt x="277" y="130"/>
                    </a:lnTo>
                    <a:lnTo>
                      <a:pt x="142" y="148"/>
                    </a:lnTo>
                    <a:lnTo>
                      <a:pt x="51" y="168"/>
                    </a:lnTo>
                    <a:lnTo>
                      <a:pt x="12" y="182"/>
                    </a:lnTo>
                    <a:lnTo>
                      <a:pt x="1" y="192"/>
                    </a:lnTo>
                    <a:lnTo>
                      <a:pt x="0" y="198"/>
                    </a:lnTo>
                    <a:lnTo>
                      <a:pt x="1" y="203"/>
                    </a:lnTo>
                    <a:lnTo>
                      <a:pt x="12" y="213"/>
                    </a:lnTo>
                    <a:lnTo>
                      <a:pt x="51" y="227"/>
                    </a:lnTo>
                    <a:lnTo>
                      <a:pt x="142" y="247"/>
                    </a:lnTo>
                    <a:lnTo>
                      <a:pt x="277" y="265"/>
                    </a:lnTo>
                    <a:lnTo>
                      <a:pt x="548" y="291"/>
                    </a:lnTo>
                    <a:lnTo>
                      <a:pt x="1045" y="323"/>
                    </a:lnTo>
                    <a:lnTo>
                      <a:pt x="1670" y="350"/>
                    </a:lnTo>
                    <a:lnTo>
                      <a:pt x="2403" y="371"/>
                    </a:lnTo>
                    <a:lnTo>
                      <a:pt x="3230" y="386"/>
                    </a:lnTo>
                    <a:lnTo>
                      <a:pt x="4128" y="394"/>
                    </a:lnTo>
                    <a:lnTo>
                      <a:pt x="4601" y="395"/>
                    </a:ln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3" name="îš1ïḍè">
                <a:extLst>
                  <a:ext uri="{FF2B5EF4-FFF2-40B4-BE49-F238E27FC236}">
                    <a16:creationId xmlns:a16="http://schemas.microsoft.com/office/drawing/2014/main" xmlns="" id="{934AC5F8-2762-4FA2-925A-866DB3A22DE3}"/>
                  </a:ext>
                </a:extLst>
              </p:cNvPr>
              <p:cNvSpPr/>
              <p:nvPr/>
            </p:nvSpPr>
            <p:spPr bwMode="auto">
              <a:xfrm>
                <a:off x="1003" y="3143"/>
                <a:ext cx="1837" cy="78"/>
              </a:xfrm>
              <a:custGeom>
                <a:avLst/>
                <a:gdLst>
                  <a:gd name="T0" fmla="*/ 4593 w 9185"/>
                  <a:gd name="T1" fmla="*/ 391 h 391"/>
                  <a:gd name="T2" fmla="*/ 5064 w 9185"/>
                  <a:gd name="T3" fmla="*/ 390 h 391"/>
                  <a:gd name="T4" fmla="*/ 5961 w 9185"/>
                  <a:gd name="T5" fmla="*/ 382 h 391"/>
                  <a:gd name="T6" fmla="*/ 6786 w 9185"/>
                  <a:gd name="T7" fmla="*/ 367 h 391"/>
                  <a:gd name="T8" fmla="*/ 7518 w 9185"/>
                  <a:gd name="T9" fmla="*/ 346 h 391"/>
                  <a:gd name="T10" fmla="*/ 8141 w 9185"/>
                  <a:gd name="T11" fmla="*/ 320 h 391"/>
                  <a:gd name="T12" fmla="*/ 8636 w 9185"/>
                  <a:gd name="T13" fmla="*/ 288 h 391"/>
                  <a:gd name="T14" fmla="*/ 8908 w 9185"/>
                  <a:gd name="T15" fmla="*/ 262 h 391"/>
                  <a:gd name="T16" fmla="*/ 9042 w 9185"/>
                  <a:gd name="T17" fmla="*/ 244 h 391"/>
                  <a:gd name="T18" fmla="*/ 9134 w 9185"/>
                  <a:gd name="T19" fmla="*/ 225 h 391"/>
                  <a:gd name="T20" fmla="*/ 9172 w 9185"/>
                  <a:gd name="T21" fmla="*/ 210 h 391"/>
                  <a:gd name="T22" fmla="*/ 9184 w 9185"/>
                  <a:gd name="T23" fmla="*/ 201 h 391"/>
                  <a:gd name="T24" fmla="*/ 9185 w 9185"/>
                  <a:gd name="T25" fmla="*/ 196 h 391"/>
                  <a:gd name="T26" fmla="*/ 9184 w 9185"/>
                  <a:gd name="T27" fmla="*/ 190 h 391"/>
                  <a:gd name="T28" fmla="*/ 9172 w 9185"/>
                  <a:gd name="T29" fmla="*/ 180 h 391"/>
                  <a:gd name="T30" fmla="*/ 9134 w 9185"/>
                  <a:gd name="T31" fmla="*/ 166 h 391"/>
                  <a:gd name="T32" fmla="*/ 9042 w 9185"/>
                  <a:gd name="T33" fmla="*/ 146 h 391"/>
                  <a:gd name="T34" fmla="*/ 8908 w 9185"/>
                  <a:gd name="T35" fmla="*/ 129 h 391"/>
                  <a:gd name="T36" fmla="*/ 8636 w 9185"/>
                  <a:gd name="T37" fmla="*/ 102 h 391"/>
                  <a:gd name="T38" fmla="*/ 8141 w 9185"/>
                  <a:gd name="T39" fmla="*/ 71 h 391"/>
                  <a:gd name="T40" fmla="*/ 7518 w 9185"/>
                  <a:gd name="T41" fmla="*/ 44 h 391"/>
                  <a:gd name="T42" fmla="*/ 6786 w 9185"/>
                  <a:gd name="T43" fmla="*/ 24 h 391"/>
                  <a:gd name="T44" fmla="*/ 5961 w 9185"/>
                  <a:gd name="T45" fmla="*/ 9 h 391"/>
                  <a:gd name="T46" fmla="*/ 5064 w 9185"/>
                  <a:gd name="T47" fmla="*/ 1 h 391"/>
                  <a:gd name="T48" fmla="*/ 4593 w 9185"/>
                  <a:gd name="T49" fmla="*/ 0 h 391"/>
                  <a:gd name="T50" fmla="*/ 4121 w 9185"/>
                  <a:gd name="T51" fmla="*/ 1 h 391"/>
                  <a:gd name="T52" fmla="*/ 3224 w 9185"/>
                  <a:gd name="T53" fmla="*/ 9 h 391"/>
                  <a:gd name="T54" fmla="*/ 2399 w 9185"/>
                  <a:gd name="T55" fmla="*/ 24 h 391"/>
                  <a:gd name="T56" fmla="*/ 1667 w 9185"/>
                  <a:gd name="T57" fmla="*/ 44 h 391"/>
                  <a:gd name="T58" fmla="*/ 1044 w 9185"/>
                  <a:gd name="T59" fmla="*/ 71 h 391"/>
                  <a:gd name="T60" fmla="*/ 549 w 9185"/>
                  <a:gd name="T61" fmla="*/ 102 h 391"/>
                  <a:gd name="T62" fmla="*/ 277 w 9185"/>
                  <a:gd name="T63" fmla="*/ 129 h 391"/>
                  <a:gd name="T64" fmla="*/ 143 w 9185"/>
                  <a:gd name="T65" fmla="*/ 146 h 391"/>
                  <a:gd name="T66" fmla="*/ 51 w 9185"/>
                  <a:gd name="T67" fmla="*/ 166 h 391"/>
                  <a:gd name="T68" fmla="*/ 13 w 9185"/>
                  <a:gd name="T69" fmla="*/ 180 h 391"/>
                  <a:gd name="T70" fmla="*/ 1 w 9185"/>
                  <a:gd name="T71" fmla="*/ 190 h 391"/>
                  <a:gd name="T72" fmla="*/ 0 w 9185"/>
                  <a:gd name="T73" fmla="*/ 196 h 391"/>
                  <a:gd name="T74" fmla="*/ 1 w 9185"/>
                  <a:gd name="T75" fmla="*/ 201 h 391"/>
                  <a:gd name="T76" fmla="*/ 13 w 9185"/>
                  <a:gd name="T77" fmla="*/ 210 h 391"/>
                  <a:gd name="T78" fmla="*/ 51 w 9185"/>
                  <a:gd name="T79" fmla="*/ 225 h 391"/>
                  <a:gd name="T80" fmla="*/ 143 w 9185"/>
                  <a:gd name="T81" fmla="*/ 244 h 391"/>
                  <a:gd name="T82" fmla="*/ 277 w 9185"/>
                  <a:gd name="T83" fmla="*/ 262 h 391"/>
                  <a:gd name="T84" fmla="*/ 549 w 9185"/>
                  <a:gd name="T85" fmla="*/ 288 h 391"/>
                  <a:gd name="T86" fmla="*/ 1044 w 9185"/>
                  <a:gd name="T87" fmla="*/ 320 h 391"/>
                  <a:gd name="T88" fmla="*/ 1667 w 9185"/>
                  <a:gd name="T89" fmla="*/ 346 h 391"/>
                  <a:gd name="T90" fmla="*/ 2399 w 9185"/>
                  <a:gd name="T91" fmla="*/ 367 h 391"/>
                  <a:gd name="T92" fmla="*/ 3224 w 9185"/>
                  <a:gd name="T93" fmla="*/ 382 h 391"/>
                  <a:gd name="T94" fmla="*/ 4121 w 9185"/>
                  <a:gd name="T95" fmla="*/ 390 h 391"/>
                  <a:gd name="T96" fmla="*/ 4593 w 9185"/>
                  <a:gd name="T97" fmla="*/ 391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85" h="391">
                    <a:moveTo>
                      <a:pt x="4593" y="391"/>
                    </a:moveTo>
                    <a:lnTo>
                      <a:pt x="5064" y="390"/>
                    </a:lnTo>
                    <a:lnTo>
                      <a:pt x="5961" y="382"/>
                    </a:lnTo>
                    <a:lnTo>
                      <a:pt x="6786" y="367"/>
                    </a:lnTo>
                    <a:lnTo>
                      <a:pt x="7518" y="346"/>
                    </a:lnTo>
                    <a:lnTo>
                      <a:pt x="8141" y="320"/>
                    </a:lnTo>
                    <a:lnTo>
                      <a:pt x="8636" y="288"/>
                    </a:lnTo>
                    <a:lnTo>
                      <a:pt x="8908" y="262"/>
                    </a:lnTo>
                    <a:lnTo>
                      <a:pt x="9042" y="244"/>
                    </a:lnTo>
                    <a:lnTo>
                      <a:pt x="9134" y="225"/>
                    </a:lnTo>
                    <a:lnTo>
                      <a:pt x="9172" y="210"/>
                    </a:lnTo>
                    <a:lnTo>
                      <a:pt x="9184" y="201"/>
                    </a:lnTo>
                    <a:lnTo>
                      <a:pt x="9185" y="196"/>
                    </a:lnTo>
                    <a:lnTo>
                      <a:pt x="9184" y="190"/>
                    </a:lnTo>
                    <a:lnTo>
                      <a:pt x="9172" y="180"/>
                    </a:lnTo>
                    <a:lnTo>
                      <a:pt x="9134" y="166"/>
                    </a:lnTo>
                    <a:lnTo>
                      <a:pt x="9042" y="146"/>
                    </a:lnTo>
                    <a:lnTo>
                      <a:pt x="8908" y="129"/>
                    </a:lnTo>
                    <a:lnTo>
                      <a:pt x="8636" y="102"/>
                    </a:lnTo>
                    <a:lnTo>
                      <a:pt x="8141" y="71"/>
                    </a:lnTo>
                    <a:lnTo>
                      <a:pt x="7518" y="44"/>
                    </a:lnTo>
                    <a:lnTo>
                      <a:pt x="6786" y="24"/>
                    </a:lnTo>
                    <a:lnTo>
                      <a:pt x="5961" y="9"/>
                    </a:lnTo>
                    <a:lnTo>
                      <a:pt x="5064" y="1"/>
                    </a:lnTo>
                    <a:lnTo>
                      <a:pt x="4593" y="0"/>
                    </a:lnTo>
                    <a:lnTo>
                      <a:pt x="4121" y="1"/>
                    </a:lnTo>
                    <a:lnTo>
                      <a:pt x="3224" y="9"/>
                    </a:lnTo>
                    <a:lnTo>
                      <a:pt x="2399" y="24"/>
                    </a:lnTo>
                    <a:lnTo>
                      <a:pt x="1667" y="44"/>
                    </a:lnTo>
                    <a:lnTo>
                      <a:pt x="1044" y="71"/>
                    </a:lnTo>
                    <a:lnTo>
                      <a:pt x="549" y="102"/>
                    </a:lnTo>
                    <a:lnTo>
                      <a:pt x="277" y="129"/>
                    </a:lnTo>
                    <a:lnTo>
                      <a:pt x="143" y="146"/>
                    </a:lnTo>
                    <a:lnTo>
                      <a:pt x="51" y="166"/>
                    </a:lnTo>
                    <a:lnTo>
                      <a:pt x="13" y="180"/>
                    </a:lnTo>
                    <a:lnTo>
                      <a:pt x="1" y="190"/>
                    </a:lnTo>
                    <a:lnTo>
                      <a:pt x="0" y="196"/>
                    </a:lnTo>
                    <a:lnTo>
                      <a:pt x="1" y="201"/>
                    </a:lnTo>
                    <a:lnTo>
                      <a:pt x="13" y="210"/>
                    </a:lnTo>
                    <a:lnTo>
                      <a:pt x="51" y="225"/>
                    </a:lnTo>
                    <a:lnTo>
                      <a:pt x="143" y="244"/>
                    </a:lnTo>
                    <a:lnTo>
                      <a:pt x="277" y="262"/>
                    </a:lnTo>
                    <a:lnTo>
                      <a:pt x="549" y="288"/>
                    </a:lnTo>
                    <a:lnTo>
                      <a:pt x="1044" y="320"/>
                    </a:lnTo>
                    <a:lnTo>
                      <a:pt x="1667" y="346"/>
                    </a:lnTo>
                    <a:lnTo>
                      <a:pt x="2399" y="367"/>
                    </a:lnTo>
                    <a:lnTo>
                      <a:pt x="3224" y="382"/>
                    </a:lnTo>
                    <a:lnTo>
                      <a:pt x="4121" y="390"/>
                    </a:lnTo>
                    <a:lnTo>
                      <a:pt x="4593" y="391"/>
                    </a:lnTo>
                    <a:close/>
                  </a:path>
                </a:pathLst>
              </a:cu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4" name="íŝḷídè">
                <a:extLst>
                  <a:ext uri="{FF2B5EF4-FFF2-40B4-BE49-F238E27FC236}">
                    <a16:creationId xmlns:a16="http://schemas.microsoft.com/office/drawing/2014/main" xmlns="" id="{E095A65C-7D03-4F2A-8086-B7C6B7F77EED}"/>
                  </a:ext>
                </a:extLst>
              </p:cNvPr>
              <p:cNvSpPr/>
              <p:nvPr/>
            </p:nvSpPr>
            <p:spPr bwMode="auto">
              <a:xfrm>
                <a:off x="1004" y="3143"/>
                <a:ext cx="1834" cy="77"/>
              </a:xfrm>
              <a:custGeom>
                <a:avLst/>
                <a:gdLst>
                  <a:gd name="T0" fmla="*/ 4584 w 9167"/>
                  <a:gd name="T1" fmla="*/ 387 h 387"/>
                  <a:gd name="T2" fmla="*/ 5054 w 9167"/>
                  <a:gd name="T3" fmla="*/ 386 h 387"/>
                  <a:gd name="T4" fmla="*/ 5949 w 9167"/>
                  <a:gd name="T5" fmla="*/ 378 h 387"/>
                  <a:gd name="T6" fmla="*/ 6772 w 9167"/>
                  <a:gd name="T7" fmla="*/ 363 h 387"/>
                  <a:gd name="T8" fmla="*/ 7504 w 9167"/>
                  <a:gd name="T9" fmla="*/ 343 h 387"/>
                  <a:gd name="T10" fmla="*/ 8126 w 9167"/>
                  <a:gd name="T11" fmla="*/ 316 h 387"/>
                  <a:gd name="T12" fmla="*/ 8620 w 9167"/>
                  <a:gd name="T13" fmla="*/ 285 h 387"/>
                  <a:gd name="T14" fmla="*/ 8891 w 9167"/>
                  <a:gd name="T15" fmla="*/ 259 h 387"/>
                  <a:gd name="T16" fmla="*/ 9024 w 9167"/>
                  <a:gd name="T17" fmla="*/ 242 h 387"/>
                  <a:gd name="T18" fmla="*/ 9117 w 9167"/>
                  <a:gd name="T19" fmla="*/ 222 h 387"/>
                  <a:gd name="T20" fmla="*/ 9155 w 9167"/>
                  <a:gd name="T21" fmla="*/ 208 h 387"/>
                  <a:gd name="T22" fmla="*/ 9166 w 9167"/>
                  <a:gd name="T23" fmla="*/ 199 h 387"/>
                  <a:gd name="T24" fmla="*/ 9167 w 9167"/>
                  <a:gd name="T25" fmla="*/ 194 h 387"/>
                  <a:gd name="T26" fmla="*/ 9166 w 9167"/>
                  <a:gd name="T27" fmla="*/ 188 h 387"/>
                  <a:gd name="T28" fmla="*/ 9155 w 9167"/>
                  <a:gd name="T29" fmla="*/ 178 h 387"/>
                  <a:gd name="T30" fmla="*/ 9117 w 9167"/>
                  <a:gd name="T31" fmla="*/ 164 h 387"/>
                  <a:gd name="T32" fmla="*/ 9024 w 9167"/>
                  <a:gd name="T33" fmla="*/ 145 h 387"/>
                  <a:gd name="T34" fmla="*/ 8891 w 9167"/>
                  <a:gd name="T35" fmla="*/ 127 h 387"/>
                  <a:gd name="T36" fmla="*/ 8620 w 9167"/>
                  <a:gd name="T37" fmla="*/ 101 h 387"/>
                  <a:gd name="T38" fmla="*/ 8126 w 9167"/>
                  <a:gd name="T39" fmla="*/ 70 h 387"/>
                  <a:gd name="T40" fmla="*/ 7504 w 9167"/>
                  <a:gd name="T41" fmla="*/ 45 h 387"/>
                  <a:gd name="T42" fmla="*/ 6772 w 9167"/>
                  <a:gd name="T43" fmla="*/ 24 h 387"/>
                  <a:gd name="T44" fmla="*/ 5949 w 9167"/>
                  <a:gd name="T45" fmla="*/ 9 h 387"/>
                  <a:gd name="T46" fmla="*/ 5054 w 9167"/>
                  <a:gd name="T47" fmla="*/ 1 h 387"/>
                  <a:gd name="T48" fmla="*/ 4584 w 9167"/>
                  <a:gd name="T49" fmla="*/ 0 h 387"/>
                  <a:gd name="T50" fmla="*/ 4113 w 9167"/>
                  <a:gd name="T51" fmla="*/ 1 h 387"/>
                  <a:gd name="T52" fmla="*/ 3218 w 9167"/>
                  <a:gd name="T53" fmla="*/ 9 h 387"/>
                  <a:gd name="T54" fmla="*/ 2395 w 9167"/>
                  <a:gd name="T55" fmla="*/ 24 h 387"/>
                  <a:gd name="T56" fmla="*/ 1663 w 9167"/>
                  <a:gd name="T57" fmla="*/ 45 h 387"/>
                  <a:gd name="T58" fmla="*/ 1041 w 9167"/>
                  <a:gd name="T59" fmla="*/ 70 h 387"/>
                  <a:gd name="T60" fmla="*/ 547 w 9167"/>
                  <a:gd name="T61" fmla="*/ 101 h 387"/>
                  <a:gd name="T62" fmla="*/ 277 w 9167"/>
                  <a:gd name="T63" fmla="*/ 127 h 387"/>
                  <a:gd name="T64" fmla="*/ 143 w 9167"/>
                  <a:gd name="T65" fmla="*/ 145 h 387"/>
                  <a:gd name="T66" fmla="*/ 50 w 9167"/>
                  <a:gd name="T67" fmla="*/ 164 h 387"/>
                  <a:gd name="T68" fmla="*/ 12 w 9167"/>
                  <a:gd name="T69" fmla="*/ 178 h 387"/>
                  <a:gd name="T70" fmla="*/ 1 w 9167"/>
                  <a:gd name="T71" fmla="*/ 188 h 387"/>
                  <a:gd name="T72" fmla="*/ 0 w 9167"/>
                  <a:gd name="T73" fmla="*/ 194 h 387"/>
                  <a:gd name="T74" fmla="*/ 1 w 9167"/>
                  <a:gd name="T75" fmla="*/ 199 h 387"/>
                  <a:gd name="T76" fmla="*/ 12 w 9167"/>
                  <a:gd name="T77" fmla="*/ 208 h 387"/>
                  <a:gd name="T78" fmla="*/ 50 w 9167"/>
                  <a:gd name="T79" fmla="*/ 222 h 387"/>
                  <a:gd name="T80" fmla="*/ 143 w 9167"/>
                  <a:gd name="T81" fmla="*/ 242 h 387"/>
                  <a:gd name="T82" fmla="*/ 277 w 9167"/>
                  <a:gd name="T83" fmla="*/ 259 h 387"/>
                  <a:gd name="T84" fmla="*/ 547 w 9167"/>
                  <a:gd name="T85" fmla="*/ 285 h 387"/>
                  <a:gd name="T86" fmla="*/ 1041 w 9167"/>
                  <a:gd name="T87" fmla="*/ 316 h 387"/>
                  <a:gd name="T88" fmla="*/ 1663 w 9167"/>
                  <a:gd name="T89" fmla="*/ 343 h 387"/>
                  <a:gd name="T90" fmla="*/ 2395 w 9167"/>
                  <a:gd name="T91" fmla="*/ 363 h 387"/>
                  <a:gd name="T92" fmla="*/ 3218 w 9167"/>
                  <a:gd name="T93" fmla="*/ 378 h 387"/>
                  <a:gd name="T94" fmla="*/ 4113 w 9167"/>
                  <a:gd name="T95" fmla="*/ 386 h 387"/>
                  <a:gd name="T96" fmla="*/ 4584 w 9167"/>
                  <a:gd name="T97" fmla="*/ 387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67" h="387">
                    <a:moveTo>
                      <a:pt x="4584" y="387"/>
                    </a:moveTo>
                    <a:lnTo>
                      <a:pt x="5054" y="386"/>
                    </a:lnTo>
                    <a:lnTo>
                      <a:pt x="5949" y="378"/>
                    </a:lnTo>
                    <a:lnTo>
                      <a:pt x="6772" y="363"/>
                    </a:lnTo>
                    <a:lnTo>
                      <a:pt x="7504" y="343"/>
                    </a:lnTo>
                    <a:lnTo>
                      <a:pt x="8126" y="316"/>
                    </a:lnTo>
                    <a:lnTo>
                      <a:pt x="8620" y="285"/>
                    </a:lnTo>
                    <a:lnTo>
                      <a:pt x="8891" y="259"/>
                    </a:lnTo>
                    <a:lnTo>
                      <a:pt x="9024" y="242"/>
                    </a:lnTo>
                    <a:lnTo>
                      <a:pt x="9117" y="222"/>
                    </a:lnTo>
                    <a:lnTo>
                      <a:pt x="9155" y="208"/>
                    </a:lnTo>
                    <a:lnTo>
                      <a:pt x="9166" y="199"/>
                    </a:lnTo>
                    <a:lnTo>
                      <a:pt x="9167" y="194"/>
                    </a:lnTo>
                    <a:lnTo>
                      <a:pt x="9166" y="188"/>
                    </a:lnTo>
                    <a:lnTo>
                      <a:pt x="9155" y="178"/>
                    </a:lnTo>
                    <a:lnTo>
                      <a:pt x="9117" y="164"/>
                    </a:lnTo>
                    <a:lnTo>
                      <a:pt x="9024" y="145"/>
                    </a:lnTo>
                    <a:lnTo>
                      <a:pt x="8891" y="127"/>
                    </a:lnTo>
                    <a:lnTo>
                      <a:pt x="8620" y="101"/>
                    </a:lnTo>
                    <a:lnTo>
                      <a:pt x="8126" y="70"/>
                    </a:lnTo>
                    <a:lnTo>
                      <a:pt x="7504" y="45"/>
                    </a:lnTo>
                    <a:lnTo>
                      <a:pt x="6772" y="24"/>
                    </a:lnTo>
                    <a:lnTo>
                      <a:pt x="5949" y="9"/>
                    </a:lnTo>
                    <a:lnTo>
                      <a:pt x="5054" y="1"/>
                    </a:lnTo>
                    <a:lnTo>
                      <a:pt x="4584" y="0"/>
                    </a:lnTo>
                    <a:lnTo>
                      <a:pt x="4113" y="1"/>
                    </a:lnTo>
                    <a:lnTo>
                      <a:pt x="3218" y="9"/>
                    </a:lnTo>
                    <a:lnTo>
                      <a:pt x="2395" y="24"/>
                    </a:lnTo>
                    <a:lnTo>
                      <a:pt x="1663" y="45"/>
                    </a:lnTo>
                    <a:lnTo>
                      <a:pt x="1041" y="70"/>
                    </a:lnTo>
                    <a:lnTo>
                      <a:pt x="547" y="101"/>
                    </a:lnTo>
                    <a:lnTo>
                      <a:pt x="277" y="127"/>
                    </a:lnTo>
                    <a:lnTo>
                      <a:pt x="143" y="145"/>
                    </a:lnTo>
                    <a:lnTo>
                      <a:pt x="50" y="164"/>
                    </a:lnTo>
                    <a:lnTo>
                      <a:pt x="12" y="178"/>
                    </a:lnTo>
                    <a:lnTo>
                      <a:pt x="1" y="188"/>
                    </a:lnTo>
                    <a:lnTo>
                      <a:pt x="0" y="194"/>
                    </a:lnTo>
                    <a:lnTo>
                      <a:pt x="1" y="199"/>
                    </a:lnTo>
                    <a:lnTo>
                      <a:pt x="12" y="208"/>
                    </a:lnTo>
                    <a:lnTo>
                      <a:pt x="50" y="222"/>
                    </a:lnTo>
                    <a:lnTo>
                      <a:pt x="143" y="242"/>
                    </a:lnTo>
                    <a:lnTo>
                      <a:pt x="277" y="259"/>
                    </a:lnTo>
                    <a:lnTo>
                      <a:pt x="547" y="285"/>
                    </a:lnTo>
                    <a:lnTo>
                      <a:pt x="1041" y="316"/>
                    </a:lnTo>
                    <a:lnTo>
                      <a:pt x="1663" y="343"/>
                    </a:lnTo>
                    <a:lnTo>
                      <a:pt x="2395" y="363"/>
                    </a:lnTo>
                    <a:lnTo>
                      <a:pt x="3218" y="378"/>
                    </a:lnTo>
                    <a:lnTo>
                      <a:pt x="4113" y="386"/>
                    </a:lnTo>
                    <a:lnTo>
                      <a:pt x="4584" y="387"/>
                    </a:lnTo>
                    <a:close/>
                  </a:path>
                </a:pathLst>
              </a:cu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5" name="îṩľîḓê">
                <a:extLst>
                  <a:ext uri="{FF2B5EF4-FFF2-40B4-BE49-F238E27FC236}">
                    <a16:creationId xmlns:a16="http://schemas.microsoft.com/office/drawing/2014/main" xmlns="" id="{168F21D6-F625-4908-919C-8DE597FA6398}"/>
                  </a:ext>
                </a:extLst>
              </p:cNvPr>
              <p:cNvSpPr/>
              <p:nvPr/>
            </p:nvSpPr>
            <p:spPr bwMode="auto">
              <a:xfrm>
                <a:off x="1006" y="3143"/>
                <a:ext cx="1830" cy="77"/>
              </a:xfrm>
              <a:custGeom>
                <a:avLst/>
                <a:gdLst>
                  <a:gd name="T0" fmla="*/ 4576 w 9151"/>
                  <a:gd name="T1" fmla="*/ 382 h 382"/>
                  <a:gd name="T2" fmla="*/ 5045 w 9151"/>
                  <a:gd name="T3" fmla="*/ 382 h 382"/>
                  <a:gd name="T4" fmla="*/ 5939 w 9151"/>
                  <a:gd name="T5" fmla="*/ 373 h 382"/>
                  <a:gd name="T6" fmla="*/ 6760 w 9151"/>
                  <a:gd name="T7" fmla="*/ 359 h 382"/>
                  <a:gd name="T8" fmla="*/ 7490 w 9151"/>
                  <a:gd name="T9" fmla="*/ 339 h 382"/>
                  <a:gd name="T10" fmla="*/ 8111 w 9151"/>
                  <a:gd name="T11" fmla="*/ 313 h 382"/>
                  <a:gd name="T12" fmla="*/ 8604 w 9151"/>
                  <a:gd name="T13" fmla="*/ 282 h 382"/>
                  <a:gd name="T14" fmla="*/ 8874 w 9151"/>
                  <a:gd name="T15" fmla="*/ 257 h 382"/>
                  <a:gd name="T16" fmla="*/ 9008 w 9151"/>
                  <a:gd name="T17" fmla="*/ 239 h 382"/>
                  <a:gd name="T18" fmla="*/ 9099 w 9151"/>
                  <a:gd name="T19" fmla="*/ 220 h 382"/>
                  <a:gd name="T20" fmla="*/ 9137 w 9151"/>
                  <a:gd name="T21" fmla="*/ 206 h 382"/>
                  <a:gd name="T22" fmla="*/ 9150 w 9151"/>
                  <a:gd name="T23" fmla="*/ 197 h 382"/>
                  <a:gd name="T24" fmla="*/ 9151 w 9151"/>
                  <a:gd name="T25" fmla="*/ 192 h 382"/>
                  <a:gd name="T26" fmla="*/ 9150 w 9151"/>
                  <a:gd name="T27" fmla="*/ 186 h 382"/>
                  <a:gd name="T28" fmla="*/ 9137 w 9151"/>
                  <a:gd name="T29" fmla="*/ 177 h 382"/>
                  <a:gd name="T30" fmla="*/ 9099 w 9151"/>
                  <a:gd name="T31" fmla="*/ 163 h 382"/>
                  <a:gd name="T32" fmla="*/ 9008 w 9151"/>
                  <a:gd name="T33" fmla="*/ 143 h 382"/>
                  <a:gd name="T34" fmla="*/ 8874 w 9151"/>
                  <a:gd name="T35" fmla="*/ 126 h 382"/>
                  <a:gd name="T36" fmla="*/ 8604 w 9151"/>
                  <a:gd name="T37" fmla="*/ 100 h 382"/>
                  <a:gd name="T38" fmla="*/ 8111 w 9151"/>
                  <a:gd name="T39" fmla="*/ 70 h 382"/>
                  <a:gd name="T40" fmla="*/ 7490 w 9151"/>
                  <a:gd name="T41" fmla="*/ 44 h 382"/>
                  <a:gd name="T42" fmla="*/ 6760 w 9151"/>
                  <a:gd name="T43" fmla="*/ 23 h 382"/>
                  <a:gd name="T44" fmla="*/ 5939 w 9151"/>
                  <a:gd name="T45" fmla="*/ 9 h 382"/>
                  <a:gd name="T46" fmla="*/ 5045 w 9151"/>
                  <a:gd name="T47" fmla="*/ 1 h 382"/>
                  <a:gd name="T48" fmla="*/ 4576 w 9151"/>
                  <a:gd name="T49" fmla="*/ 0 h 382"/>
                  <a:gd name="T50" fmla="*/ 4106 w 9151"/>
                  <a:gd name="T51" fmla="*/ 1 h 382"/>
                  <a:gd name="T52" fmla="*/ 3212 w 9151"/>
                  <a:gd name="T53" fmla="*/ 9 h 382"/>
                  <a:gd name="T54" fmla="*/ 2391 w 9151"/>
                  <a:gd name="T55" fmla="*/ 23 h 382"/>
                  <a:gd name="T56" fmla="*/ 1661 w 9151"/>
                  <a:gd name="T57" fmla="*/ 44 h 382"/>
                  <a:gd name="T58" fmla="*/ 1040 w 9151"/>
                  <a:gd name="T59" fmla="*/ 70 h 382"/>
                  <a:gd name="T60" fmla="*/ 547 w 9151"/>
                  <a:gd name="T61" fmla="*/ 100 h 382"/>
                  <a:gd name="T62" fmla="*/ 277 w 9151"/>
                  <a:gd name="T63" fmla="*/ 126 h 382"/>
                  <a:gd name="T64" fmla="*/ 143 w 9151"/>
                  <a:gd name="T65" fmla="*/ 143 h 382"/>
                  <a:gd name="T66" fmla="*/ 52 w 9151"/>
                  <a:gd name="T67" fmla="*/ 163 h 382"/>
                  <a:gd name="T68" fmla="*/ 14 w 9151"/>
                  <a:gd name="T69" fmla="*/ 177 h 382"/>
                  <a:gd name="T70" fmla="*/ 1 w 9151"/>
                  <a:gd name="T71" fmla="*/ 186 h 382"/>
                  <a:gd name="T72" fmla="*/ 0 w 9151"/>
                  <a:gd name="T73" fmla="*/ 192 h 382"/>
                  <a:gd name="T74" fmla="*/ 1 w 9151"/>
                  <a:gd name="T75" fmla="*/ 197 h 382"/>
                  <a:gd name="T76" fmla="*/ 14 w 9151"/>
                  <a:gd name="T77" fmla="*/ 206 h 382"/>
                  <a:gd name="T78" fmla="*/ 52 w 9151"/>
                  <a:gd name="T79" fmla="*/ 220 h 382"/>
                  <a:gd name="T80" fmla="*/ 143 w 9151"/>
                  <a:gd name="T81" fmla="*/ 239 h 382"/>
                  <a:gd name="T82" fmla="*/ 277 w 9151"/>
                  <a:gd name="T83" fmla="*/ 257 h 382"/>
                  <a:gd name="T84" fmla="*/ 547 w 9151"/>
                  <a:gd name="T85" fmla="*/ 282 h 382"/>
                  <a:gd name="T86" fmla="*/ 1040 w 9151"/>
                  <a:gd name="T87" fmla="*/ 313 h 382"/>
                  <a:gd name="T88" fmla="*/ 1661 w 9151"/>
                  <a:gd name="T89" fmla="*/ 339 h 382"/>
                  <a:gd name="T90" fmla="*/ 2391 w 9151"/>
                  <a:gd name="T91" fmla="*/ 359 h 382"/>
                  <a:gd name="T92" fmla="*/ 3212 w 9151"/>
                  <a:gd name="T93" fmla="*/ 373 h 382"/>
                  <a:gd name="T94" fmla="*/ 4106 w 9151"/>
                  <a:gd name="T95" fmla="*/ 382 h 382"/>
                  <a:gd name="T96" fmla="*/ 4576 w 9151"/>
                  <a:gd name="T97" fmla="*/ 382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51" h="382">
                    <a:moveTo>
                      <a:pt x="4576" y="382"/>
                    </a:moveTo>
                    <a:lnTo>
                      <a:pt x="5045" y="382"/>
                    </a:lnTo>
                    <a:lnTo>
                      <a:pt x="5939" y="373"/>
                    </a:lnTo>
                    <a:lnTo>
                      <a:pt x="6760" y="359"/>
                    </a:lnTo>
                    <a:lnTo>
                      <a:pt x="7490" y="339"/>
                    </a:lnTo>
                    <a:lnTo>
                      <a:pt x="8111" y="313"/>
                    </a:lnTo>
                    <a:lnTo>
                      <a:pt x="8604" y="282"/>
                    </a:lnTo>
                    <a:lnTo>
                      <a:pt x="8874" y="257"/>
                    </a:lnTo>
                    <a:lnTo>
                      <a:pt x="9008" y="239"/>
                    </a:lnTo>
                    <a:lnTo>
                      <a:pt x="9099" y="220"/>
                    </a:lnTo>
                    <a:lnTo>
                      <a:pt x="9137" y="206"/>
                    </a:lnTo>
                    <a:lnTo>
                      <a:pt x="9150" y="197"/>
                    </a:lnTo>
                    <a:lnTo>
                      <a:pt x="9151" y="192"/>
                    </a:lnTo>
                    <a:lnTo>
                      <a:pt x="9150" y="186"/>
                    </a:lnTo>
                    <a:lnTo>
                      <a:pt x="9137" y="177"/>
                    </a:lnTo>
                    <a:lnTo>
                      <a:pt x="9099" y="163"/>
                    </a:lnTo>
                    <a:lnTo>
                      <a:pt x="9008" y="143"/>
                    </a:lnTo>
                    <a:lnTo>
                      <a:pt x="8874" y="126"/>
                    </a:lnTo>
                    <a:lnTo>
                      <a:pt x="8604" y="100"/>
                    </a:lnTo>
                    <a:lnTo>
                      <a:pt x="8111" y="70"/>
                    </a:lnTo>
                    <a:lnTo>
                      <a:pt x="7490" y="44"/>
                    </a:lnTo>
                    <a:lnTo>
                      <a:pt x="6760" y="23"/>
                    </a:lnTo>
                    <a:lnTo>
                      <a:pt x="5939" y="9"/>
                    </a:lnTo>
                    <a:lnTo>
                      <a:pt x="5045" y="1"/>
                    </a:lnTo>
                    <a:lnTo>
                      <a:pt x="4576" y="0"/>
                    </a:lnTo>
                    <a:lnTo>
                      <a:pt x="4106" y="1"/>
                    </a:lnTo>
                    <a:lnTo>
                      <a:pt x="3212" y="9"/>
                    </a:lnTo>
                    <a:lnTo>
                      <a:pt x="2391" y="23"/>
                    </a:lnTo>
                    <a:lnTo>
                      <a:pt x="1661" y="44"/>
                    </a:lnTo>
                    <a:lnTo>
                      <a:pt x="1040" y="70"/>
                    </a:lnTo>
                    <a:lnTo>
                      <a:pt x="547" y="100"/>
                    </a:lnTo>
                    <a:lnTo>
                      <a:pt x="277" y="126"/>
                    </a:lnTo>
                    <a:lnTo>
                      <a:pt x="143" y="143"/>
                    </a:lnTo>
                    <a:lnTo>
                      <a:pt x="52" y="163"/>
                    </a:lnTo>
                    <a:lnTo>
                      <a:pt x="14" y="177"/>
                    </a:lnTo>
                    <a:lnTo>
                      <a:pt x="1" y="186"/>
                    </a:lnTo>
                    <a:lnTo>
                      <a:pt x="0" y="192"/>
                    </a:lnTo>
                    <a:lnTo>
                      <a:pt x="1" y="197"/>
                    </a:lnTo>
                    <a:lnTo>
                      <a:pt x="14" y="206"/>
                    </a:lnTo>
                    <a:lnTo>
                      <a:pt x="52" y="220"/>
                    </a:lnTo>
                    <a:lnTo>
                      <a:pt x="143" y="239"/>
                    </a:lnTo>
                    <a:lnTo>
                      <a:pt x="277" y="257"/>
                    </a:lnTo>
                    <a:lnTo>
                      <a:pt x="547" y="282"/>
                    </a:lnTo>
                    <a:lnTo>
                      <a:pt x="1040" y="313"/>
                    </a:lnTo>
                    <a:lnTo>
                      <a:pt x="1661" y="339"/>
                    </a:lnTo>
                    <a:lnTo>
                      <a:pt x="2391" y="359"/>
                    </a:lnTo>
                    <a:lnTo>
                      <a:pt x="3212" y="373"/>
                    </a:lnTo>
                    <a:lnTo>
                      <a:pt x="4106" y="382"/>
                    </a:lnTo>
                    <a:lnTo>
                      <a:pt x="4576" y="382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6" name="îṥlîḑe">
                <a:extLst>
                  <a:ext uri="{FF2B5EF4-FFF2-40B4-BE49-F238E27FC236}">
                    <a16:creationId xmlns:a16="http://schemas.microsoft.com/office/drawing/2014/main" xmlns="" id="{7D8664D2-B788-4CF1-9D9F-8D8F40D4F30D}"/>
                  </a:ext>
                </a:extLst>
              </p:cNvPr>
              <p:cNvSpPr/>
              <p:nvPr/>
            </p:nvSpPr>
            <p:spPr bwMode="auto">
              <a:xfrm>
                <a:off x="1008" y="3144"/>
                <a:ext cx="1826" cy="75"/>
              </a:xfrm>
              <a:custGeom>
                <a:avLst/>
                <a:gdLst>
                  <a:gd name="T0" fmla="*/ 4566 w 9131"/>
                  <a:gd name="T1" fmla="*/ 378 h 378"/>
                  <a:gd name="T2" fmla="*/ 5034 w 9131"/>
                  <a:gd name="T3" fmla="*/ 378 h 378"/>
                  <a:gd name="T4" fmla="*/ 5926 w 9131"/>
                  <a:gd name="T5" fmla="*/ 369 h 378"/>
                  <a:gd name="T6" fmla="*/ 6746 w 9131"/>
                  <a:gd name="T7" fmla="*/ 356 h 378"/>
                  <a:gd name="T8" fmla="*/ 7475 w 9131"/>
                  <a:gd name="T9" fmla="*/ 335 h 378"/>
                  <a:gd name="T10" fmla="*/ 8095 w 9131"/>
                  <a:gd name="T11" fmla="*/ 310 h 378"/>
                  <a:gd name="T12" fmla="*/ 8587 w 9131"/>
                  <a:gd name="T13" fmla="*/ 280 h 378"/>
                  <a:gd name="T14" fmla="*/ 8856 w 9131"/>
                  <a:gd name="T15" fmla="*/ 254 h 378"/>
                  <a:gd name="T16" fmla="*/ 8990 w 9131"/>
                  <a:gd name="T17" fmla="*/ 237 h 378"/>
                  <a:gd name="T18" fmla="*/ 9081 w 9131"/>
                  <a:gd name="T19" fmla="*/ 218 h 378"/>
                  <a:gd name="T20" fmla="*/ 9119 w 9131"/>
                  <a:gd name="T21" fmla="*/ 204 h 378"/>
                  <a:gd name="T22" fmla="*/ 9130 w 9131"/>
                  <a:gd name="T23" fmla="*/ 195 h 378"/>
                  <a:gd name="T24" fmla="*/ 9131 w 9131"/>
                  <a:gd name="T25" fmla="*/ 190 h 378"/>
                  <a:gd name="T26" fmla="*/ 9130 w 9131"/>
                  <a:gd name="T27" fmla="*/ 184 h 378"/>
                  <a:gd name="T28" fmla="*/ 9119 w 9131"/>
                  <a:gd name="T29" fmla="*/ 175 h 378"/>
                  <a:gd name="T30" fmla="*/ 9081 w 9131"/>
                  <a:gd name="T31" fmla="*/ 161 h 378"/>
                  <a:gd name="T32" fmla="*/ 8990 w 9131"/>
                  <a:gd name="T33" fmla="*/ 142 h 378"/>
                  <a:gd name="T34" fmla="*/ 8856 w 9131"/>
                  <a:gd name="T35" fmla="*/ 125 h 378"/>
                  <a:gd name="T36" fmla="*/ 8587 w 9131"/>
                  <a:gd name="T37" fmla="*/ 99 h 378"/>
                  <a:gd name="T38" fmla="*/ 8095 w 9131"/>
                  <a:gd name="T39" fmla="*/ 69 h 378"/>
                  <a:gd name="T40" fmla="*/ 7475 w 9131"/>
                  <a:gd name="T41" fmla="*/ 44 h 378"/>
                  <a:gd name="T42" fmla="*/ 6746 w 9131"/>
                  <a:gd name="T43" fmla="*/ 23 h 378"/>
                  <a:gd name="T44" fmla="*/ 5926 w 9131"/>
                  <a:gd name="T45" fmla="*/ 9 h 378"/>
                  <a:gd name="T46" fmla="*/ 5034 w 9131"/>
                  <a:gd name="T47" fmla="*/ 1 h 378"/>
                  <a:gd name="T48" fmla="*/ 4566 w 9131"/>
                  <a:gd name="T49" fmla="*/ 0 h 378"/>
                  <a:gd name="T50" fmla="*/ 4097 w 9131"/>
                  <a:gd name="T51" fmla="*/ 1 h 378"/>
                  <a:gd name="T52" fmla="*/ 3205 w 9131"/>
                  <a:gd name="T53" fmla="*/ 9 h 378"/>
                  <a:gd name="T54" fmla="*/ 2385 w 9131"/>
                  <a:gd name="T55" fmla="*/ 23 h 378"/>
                  <a:gd name="T56" fmla="*/ 1656 w 9131"/>
                  <a:gd name="T57" fmla="*/ 44 h 378"/>
                  <a:gd name="T58" fmla="*/ 1036 w 9131"/>
                  <a:gd name="T59" fmla="*/ 69 h 378"/>
                  <a:gd name="T60" fmla="*/ 544 w 9131"/>
                  <a:gd name="T61" fmla="*/ 99 h 378"/>
                  <a:gd name="T62" fmla="*/ 275 w 9131"/>
                  <a:gd name="T63" fmla="*/ 125 h 378"/>
                  <a:gd name="T64" fmla="*/ 141 w 9131"/>
                  <a:gd name="T65" fmla="*/ 142 h 378"/>
                  <a:gd name="T66" fmla="*/ 50 w 9131"/>
                  <a:gd name="T67" fmla="*/ 161 h 378"/>
                  <a:gd name="T68" fmla="*/ 12 w 9131"/>
                  <a:gd name="T69" fmla="*/ 175 h 378"/>
                  <a:gd name="T70" fmla="*/ 1 w 9131"/>
                  <a:gd name="T71" fmla="*/ 184 h 378"/>
                  <a:gd name="T72" fmla="*/ 0 w 9131"/>
                  <a:gd name="T73" fmla="*/ 190 h 378"/>
                  <a:gd name="T74" fmla="*/ 1 w 9131"/>
                  <a:gd name="T75" fmla="*/ 195 h 378"/>
                  <a:gd name="T76" fmla="*/ 12 w 9131"/>
                  <a:gd name="T77" fmla="*/ 204 h 378"/>
                  <a:gd name="T78" fmla="*/ 50 w 9131"/>
                  <a:gd name="T79" fmla="*/ 218 h 378"/>
                  <a:gd name="T80" fmla="*/ 141 w 9131"/>
                  <a:gd name="T81" fmla="*/ 237 h 378"/>
                  <a:gd name="T82" fmla="*/ 275 w 9131"/>
                  <a:gd name="T83" fmla="*/ 254 h 378"/>
                  <a:gd name="T84" fmla="*/ 544 w 9131"/>
                  <a:gd name="T85" fmla="*/ 280 h 378"/>
                  <a:gd name="T86" fmla="*/ 1036 w 9131"/>
                  <a:gd name="T87" fmla="*/ 310 h 378"/>
                  <a:gd name="T88" fmla="*/ 1656 w 9131"/>
                  <a:gd name="T89" fmla="*/ 335 h 378"/>
                  <a:gd name="T90" fmla="*/ 2385 w 9131"/>
                  <a:gd name="T91" fmla="*/ 356 h 378"/>
                  <a:gd name="T92" fmla="*/ 3205 w 9131"/>
                  <a:gd name="T93" fmla="*/ 369 h 378"/>
                  <a:gd name="T94" fmla="*/ 4097 w 9131"/>
                  <a:gd name="T95" fmla="*/ 378 h 378"/>
                  <a:gd name="T96" fmla="*/ 4566 w 9131"/>
                  <a:gd name="T97" fmla="*/ 378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31" h="378">
                    <a:moveTo>
                      <a:pt x="4566" y="378"/>
                    </a:moveTo>
                    <a:lnTo>
                      <a:pt x="5034" y="378"/>
                    </a:lnTo>
                    <a:lnTo>
                      <a:pt x="5926" y="369"/>
                    </a:lnTo>
                    <a:lnTo>
                      <a:pt x="6746" y="356"/>
                    </a:lnTo>
                    <a:lnTo>
                      <a:pt x="7475" y="335"/>
                    </a:lnTo>
                    <a:lnTo>
                      <a:pt x="8095" y="310"/>
                    </a:lnTo>
                    <a:lnTo>
                      <a:pt x="8587" y="280"/>
                    </a:lnTo>
                    <a:lnTo>
                      <a:pt x="8856" y="254"/>
                    </a:lnTo>
                    <a:lnTo>
                      <a:pt x="8990" y="237"/>
                    </a:lnTo>
                    <a:lnTo>
                      <a:pt x="9081" y="218"/>
                    </a:lnTo>
                    <a:lnTo>
                      <a:pt x="9119" y="204"/>
                    </a:lnTo>
                    <a:lnTo>
                      <a:pt x="9130" y="195"/>
                    </a:lnTo>
                    <a:lnTo>
                      <a:pt x="9131" y="190"/>
                    </a:lnTo>
                    <a:lnTo>
                      <a:pt x="9130" y="184"/>
                    </a:lnTo>
                    <a:lnTo>
                      <a:pt x="9119" y="175"/>
                    </a:lnTo>
                    <a:lnTo>
                      <a:pt x="9081" y="161"/>
                    </a:lnTo>
                    <a:lnTo>
                      <a:pt x="8990" y="142"/>
                    </a:lnTo>
                    <a:lnTo>
                      <a:pt x="8856" y="125"/>
                    </a:lnTo>
                    <a:lnTo>
                      <a:pt x="8587" y="99"/>
                    </a:lnTo>
                    <a:lnTo>
                      <a:pt x="8095" y="69"/>
                    </a:lnTo>
                    <a:lnTo>
                      <a:pt x="7475" y="44"/>
                    </a:lnTo>
                    <a:lnTo>
                      <a:pt x="6746" y="23"/>
                    </a:lnTo>
                    <a:lnTo>
                      <a:pt x="5926" y="9"/>
                    </a:lnTo>
                    <a:lnTo>
                      <a:pt x="5034" y="1"/>
                    </a:lnTo>
                    <a:lnTo>
                      <a:pt x="4566" y="0"/>
                    </a:lnTo>
                    <a:lnTo>
                      <a:pt x="4097" y="1"/>
                    </a:lnTo>
                    <a:lnTo>
                      <a:pt x="3205" y="9"/>
                    </a:lnTo>
                    <a:lnTo>
                      <a:pt x="2385" y="23"/>
                    </a:lnTo>
                    <a:lnTo>
                      <a:pt x="1656" y="44"/>
                    </a:lnTo>
                    <a:lnTo>
                      <a:pt x="1036" y="69"/>
                    </a:lnTo>
                    <a:lnTo>
                      <a:pt x="544" y="99"/>
                    </a:lnTo>
                    <a:lnTo>
                      <a:pt x="275" y="125"/>
                    </a:lnTo>
                    <a:lnTo>
                      <a:pt x="141" y="142"/>
                    </a:lnTo>
                    <a:lnTo>
                      <a:pt x="50" y="161"/>
                    </a:lnTo>
                    <a:lnTo>
                      <a:pt x="12" y="175"/>
                    </a:lnTo>
                    <a:lnTo>
                      <a:pt x="1" y="184"/>
                    </a:lnTo>
                    <a:lnTo>
                      <a:pt x="0" y="190"/>
                    </a:lnTo>
                    <a:lnTo>
                      <a:pt x="1" y="195"/>
                    </a:lnTo>
                    <a:lnTo>
                      <a:pt x="12" y="204"/>
                    </a:lnTo>
                    <a:lnTo>
                      <a:pt x="50" y="218"/>
                    </a:lnTo>
                    <a:lnTo>
                      <a:pt x="141" y="237"/>
                    </a:lnTo>
                    <a:lnTo>
                      <a:pt x="275" y="254"/>
                    </a:lnTo>
                    <a:lnTo>
                      <a:pt x="544" y="280"/>
                    </a:lnTo>
                    <a:lnTo>
                      <a:pt x="1036" y="310"/>
                    </a:lnTo>
                    <a:lnTo>
                      <a:pt x="1656" y="335"/>
                    </a:lnTo>
                    <a:lnTo>
                      <a:pt x="2385" y="356"/>
                    </a:lnTo>
                    <a:lnTo>
                      <a:pt x="3205" y="369"/>
                    </a:lnTo>
                    <a:lnTo>
                      <a:pt x="4097" y="378"/>
                    </a:lnTo>
                    <a:lnTo>
                      <a:pt x="4566" y="378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7" name="îṩḻidê">
                <a:extLst>
                  <a:ext uri="{FF2B5EF4-FFF2-40B4-BE49-F238E27FC236}">
                    <a16:creationId xmlns:a16="http://schemas.microsoft.com/office/drawing/2014/main" xmlns="" id="{58488CE8-544A-432B-948B-1603496A34F4}"/>
                  </a:ext>
                </a:extLst>
              </p:cNvPr>
              <p:cNvSpPr/>
              <p:nvPr/>
            </p:nvSpPr>
            <p:spPr bwMode="auto">
              <a:xfrm>
                <a:off x="1010" y="3144"/>
                <a:ext cx="1823" cy="75"/>
              </a:xfrm>
              <a:custGeom>
                <a:avLst/>
                <a:gdLst>
                  <a:gd name="T0" fmla="*/ 4558 w 9115"/>
                  <a:gd name="T1" fmla="*/ 373 h 373"/>
                  <a:gd name="T2" fmla="*/ 5026 w 9115"/>
                  <a:gd name="T3" fmla="*/ 373 h 373"/>
                  <a:gd name="T4" fmla="*/ 5916 w 9115"/>
                  <a:gd name="T5" fmla="*/ 365 h 373"/>
                  <a:gd name="T6" fmla="*/ 6733 w 9115"/>
                  <a:gd name="T7" fmla="*/ 351 h 373"/>
                  <a:gd name="T8" fmla="*/ 7461 w 9115"/>
                  <a:gd name="T9" fmla="*/ 330 h 373"/>
                  <a:gd name="T10" fmla="*/ 8079 w 9115"/>
                  <a:gd name="T11" fmla="*/ 306 h 373"/>
                  <a:gd name="T12" fmla="*/ 8571 w 9115"/>
                  <a:gd name="T13" fmla="*/ 276 h 373"/>
                  <a:gd name="T14" fmla="*/ 8840 w 9115"/>
                  <a:gd name="T15" fmla="*/ 250 h 373"/>
                  <a:gd name="T16" fmla="*/ 8973 w 9115"/>
                  <a:gd name="T17" fmla="*/ 233 h 373"/>
                  <a:gd name="T18" fmla="*/ 9064 w 9115"/>
                  <a:gd name="T19" fmla="*/ 215 h 373"/>
                  <a:gd name="T20" fmla="*/ 9102 w 9115"/>
                  <a:gd name="T21" fmla="*/ 201 h 373"/>
                  <a:gd name="T22" fmla="*/ 9114 w 9115"/>
                  <a:gd name="T23" fmla="*/ 192 h 373"/>
                  <a:gd name="T24" fmla="*/ 9115 w 9115"/>
                  <a:gd name="T25" fmla="*/ 187 h 373"/>
                  <a:gd name="T26" fmla="*/ 9114 w 9115"/>
                  <a:gd name="T27" fmla="*/ 181 h 373"/>
                  <a:gd name="T28" fmla="*/ 9102 w 9115"/>
                  <a:gd name="T29" fmla="*/ 172 h 373"/>
                  <a:gd name="T30" fmla="*/ 9064 w 9115"/>
                  <a:gd name="T31" fmla="*/ 158 h 373"/>
                  <a:gd name="T32" fmla="*/ 8973 w 9115"/>
                  <a:gd name="T33" fmla="*/ 139 h 373"/>
                  <a:gd name="T34" fmla="*/ 8840 w 9115"/>
                  <a:gd name="T35" fmla="*/ 122 h 373"/>
                  <a:gd name="T36" fmla="*/ 8571 w 9115"/>
                  <a:gd name="T37" fmla="*/ 97 h 373"/>
                  <a:gd name="T38" fmla="*/ 8079 w 9115"/>
                  <a:gd name="T39" fmla="*/ 67 h 373"/>
                  <a:gd name="T40" fmla="*/ 7461 w 9115"/>
                  <a:gd name="T41" fmla="*/ 43 h 373"/>
                  <a:gd name="T42" fmla="*/ 6733 w 9115"/>
                  <a:gd name="T43" fmla="*/ 22 h 373"/>
                  <a:gd name="T44" fmla="*/ 5916 w 9115"/>
                  <a:gd name="T45" fmla="*/ 8 h 373"/>
                  <a:gd name="T46" fmla="*/ 5026 w 9115"/>
                  <a:gd name="T47" fmla="*/ 1 h 373"/>
                  <a:gd name="T48" fmla="*/ 4558 w 9115"/>
                  <a:gd name="T49" fmla="*/ 0 h 373"/>
                  <a:gd name="T50" fmla="*/ 4089 w 9115"/>
                  <a:gd name="T51" fmla="*/ 1 h 373"/>
                  <a:gd name="T52" fmla="*/ 3199 w 9115"/>
                  <a:gd name="T53" fmla="*/ 8 h 373"/>
                  <a:gd name="T54" fmla="*/ 2382 w 9115"/>
                  <a:gd name="T55" fmla="*/ 22 h 373"/>
                  <a:gd name="T56" fmla="*/ 1654 w 9115"/>
                  <a:gd name="T57" fmla="*/ 43 h 373"/>
                  <a:gd name="T58" fmla="*/ 1036 w 9115"/>
                  <a:gd name="T59" fmla="*/ 67 h 373"/>
                  <a:gd name="T60" fmla="*/ 544 w 9115"/>
                  <a:gd name="T61" fmla="*/ 97 h 373"/>
                  <a:gd name="T62" fmla="*/ 275 w 9115"/>
                  <a:gd name="T63" fmla="*/ 122 h 373"/>
                  <a:gd name="T64" fmla="*/ 142 w 9115"/>
                  <a:gd name="T65" fmla="*/ 139 h 373"/>
                  <a:gd name="T66" fmla="*/ 51 w 9115"/>
                  <a:gd name="T67" fmla="*/ 158 h 373"/>
                  <a:gd name="T68" fmla="*/ 13 w 9115"/>
                  <a:gd name="T69" fmla="*/ 172 h 373"/>
                  <a:gd name="T70" fmla="*/ 1 w 9115"/>
                  <a:gd name="T71" fmla="*/ 181 h 373"/>
                  <a:gd name="T72" fmla="*/ 0 w 9115"/>
                  <a:gd name="T73" fmla="*/ 187 h 373"/>
                  <a:gd name="T74" fmla="*/ 1 w 9115"/>
                  <a:gd name="T75" fmla="*/ 192 h 373"/>
                  <a:gd name="T76" fmla="*/ 13 w 9115"/>
                  <a:gd name="T77" fmla="*/ 201 h 373"/>
                  <a:gd name="T78" fmla="*/ 51 w 9115"/>
                  <a:gd name="T79" fmla="*/ 215 h 373"/>
                  <a:gd name="T80" fmla="*/ 142 w 9115"/>
                  <a:gd name="T81" fmla="*/ 233 h 373"/>
                  <a:gd name="T82" fmla="*/ 275 w 9115"/>
                  <a:gd name="T83" fmla="*/ 250 h 373"/>
                  <a:gd name="T84" fmla="*/ 544 w 9115"/>
                  <a:gd name="T85" fmla="*/ 276 h 373"/>
                  <a:gd name="T86" fmla="*/ 1036 w 9115"/>
                  <a:gd name="T87" fmla="*/ 306 h 373"/>
                  <a:gd name="T88" fmla="*/ 1654 w 9115"/>
                  <a:gd name="T89" fmla="*/ 330 h 373"/>
                  <a:gd name="T90" fmla="*/ 2382 w 9115"/>
                  <a:gd name="T91" fmla="*/ 351 h 373"/>
                  <a:gd name="T92" fmla="*/ 3199 w 9115"/>
                  <a:gd name="T93" fmla="*/ 365 h 373"/>
                  <a:gd name="T94" fmla="*/ 4089 w 9115"/>
                  <a:gd name="T95" fmla="*/ 373 h 373"/>
                  <a:gd name="T96" fmla="*/ 4558 w 9115"/>
                  <a:gd name="T97" fmla="*/ 37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15" h="373">
                    <a:moveTo>
                      <a:pt x="4558" y="373"/>
                    </a:moveTo>
                    <a:lnTo>
                      <a:pt x="5026" y="373"/>
                    </a:lnTo>
                    <a:lnTo>
                      <a:pt x="5916" y="365"/>
                    </a:lnTo>
                    <a:lnTo>
                      <a:pt x="6733" y="351"/>
                    </a:lnTo>
                    <a:lnTo>
                      <a:pt x="7461" y="330"/>
                    </a:lnTo>
                    <a:lnTo>
                      <a:pt x="8079" y="306"/>
                    </a:lnTo>
                    <a:lnTo>
                      <a:pt x="8571" y="276"/>
                    </a:lnTo>
                    <a:lnTo>
                      <a:pt x="8840" y="250"/>
                    </a:lnTo>
                    <a:lnTo>
                      <a:pt x="8973" y="233"/>
                    </a:lnTo>
                    <a:lnTo>
                      <a:pt x="9064" y="215"/>
                    </a:lnTo>
                    <a:lnTo>
                      <a:pt x="9102" y="201"/>
                    </a:lnTo>
                    <a:lnTo>
                      <a:pt x="9114" y="192"/>
                    </a:lnTo>
                    <a:lnTo>
                      <a:pt x="9115" y="187"/>
                    </a:lnTo>
                    <a:lnTo>
                      <a:pt x="9114" y="181"/>
                    </a:lnTo>
                    <a:lnTo>
                      <a:pt x="9102" y="172"/>
                    </a:lnTo>
                    <a:lnTo>
                      <a:pt x="9064" y="158"/>
                    </a:lnTo>
                    <a:lnTo>
                      <a:pt x="8973" y="139"/>
                    </a:lnTo>
                    <a:lnTo>
                      <a:pt x="8840" y="122"/>
                    </a:lnTo>
                    <a:lnTo>
                      <a:pt x="8571" y="97"/>
                    </a:lnTo>
                    <a:lnTo>
                      <a:pt x="8079" y="67"/>
                    </a:lnTo>
                    <a:lnTo>
                      <a:pt x="7461" y="43"/>
                    </a:lnTo>
                    <a:lnTo>
                      <a:pt x="6733" y="22"/>
                    </a:lnTo>
                    <a:lnTo>
                      <a:pt x="5916" y="8"/>
                    </a:lnTo>
                    <a:lnTo>
                      <a:pt x="5026" y="1"/>
                    </a:lnTo>
                    <a:lnTo>
                      <a:pt x="4558" y="0"/>
                    </a:lnTo>
                    <a:lnTo>
                      <a:pt x="4089" y="1"/>
                    </a:lnTo>
                    <a:lnTo>
                      <a:pt x="3199" y="8"/>
                    </a:lnTo>
                    <a:lnTo>
                      <a:pt x="2382" y="22"/>
                    </a:lnTo>
                    <a:lnTo>
                      <a:pt x="1654" y="43"/>
                    </a:lnTo>
                    <a:lnTo>
                      <a:pt x="1036" y="67"/>
                    </a:lnTo>
                    <a:lnTo>
                      <a:pt x="544" y="97"/>
                    </a:lnTo>
                    <a:lnTo>
                      <a:pt x="275" y="122"/>
                    </a:lnTo>
                    <a:lnTo>
                      <a:pt x="142" y="139"/>
                    </a:lnTo>
                    <a:lnTo>
                      <a:pt x="51" y="158"/>
                    </a:lnTo>
                    <a:lnTo>
                      <a:pt x="13" y="172"/>
                    </a:lnTo>
                    <a:lnTo>
                      <a:pt x="1" y="181"/>
                    </a:lnTo>
                    <a:lnTo>
                      <a:pt x="0" y="187"/>
                    </a:lnTo>
                    <a:lnTo>
                      <a:pt x="1" y="192"/>
                    </a:lnTo>
                    <a:lnTo>
                      <a:pt x="13" y="201"/>
                    </a:lnTo>
                    <a:lnTo>
                      <a:pt x="51" y="215"/>
                    </a:lnTo>
                    <a:lnTo>
                      <a:pt x="142" y="233"/>
                    </a:lnTo>
                    <a:lnTo>
                      <a:pt x="275" y="250"/>
                    </a:lnTo>
                    <a:lnTo>
                      <a:pt x="544" y="276"/>
                    </a:lnTo>
                    <a:lnTo>
                      <a:pt x="1036" y="306"/>
                    </a:lnTo>
                    <a:lnTo>
                      <a:pt x="1654" y="330"/>
                    </a:lnTo>
                    <a:lnTo>
                      <a:pt x="2382" y="351"/>
                    </a:lnTo>
                    <a:lnTo>
                      <a:pt x="3199" y="365"/>
                    </a:lnTo>
                    <a:lnTo>
                      <a:pt x="4089" y="373"/>
                    </a:lnTo>
                    <a:lnTo>
                      <a:pt x="4558" y="373"/>
                    </a:lnTo>
                    <a:close/>
                  </a:path>
                </a:pathLst>
              </a:custGeom>
              <a:solidFill>
                <a:srgbClr val="D7D7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8" name="îṥļîḋe">
                <a:extLst>
                  <a:ext uri="{FF2B5EF4-FFF2-40B4-BE49-F238E27FC236}">
                    <a16:creationId xmlns:a16="http://schemas.microsoft.com/office/drawing/2014/main" xmlns="" id="{9C7BFEE7-1828-478D-9F29-0E8318F17648}"/>
                  </a:ext>
                </a:extLst>
              </p:cNvPr>
              <p:cNvSpPr/>
              <p:nvPr/>
            </p:nvSpPr>
            <p:spPr bwMode="auto">
              <a:xfrm>
                <a:off x="1011" y="3145"/>
                <a:ext cx="1820" cy="74"/>
              </a:xfrm>
              <a:custGeom>
                <a:avLst/>
                <a:gdLst>
                  <a:gd name="T0" fmla="*/ 4549 w 9097"/>
                  <a:gd name="T1" fmla="*/ 369 h 369"/>
                  <a:gd name="T2" fmla="*/ 5016 w 9097"/>
                  <a:gd name="T3" fmla="*/ 369 h 369"/>
                  <a:gd name="T4" fmla="*/ 5904 w 9097"/>
                  <a:gd name="T5" fmla="*/ 361 h 369"/>
                  <a:gd name="T6" fmla="*/ 6720 w 9097"/>
                  <a:gd name="T7" fmla="*/ 347 h 369"/>
                  <a:gd name="T8" fmla="*/ 7447 w 9097"/>
                  <a:gd name="T9" fmla="*/ 327 h 369"/>
                  <a:gd name="T10" fmla="*/ 8064 w 9097"/>
                  <a:gd name="T11" fmla="*/ 302 h 369"/>
                  <a:gd name="T12" fmla="*/ 8554 w 9097"/>
                  <a:gd name="T13" fmla="*/ 273 h 369"/>
                  <a:gd name="T14" fmla="*/ 8823 w 9097"/>
                  <a:gd name="T15" fmla="*/ 248 h 369"/>
                  <a:gd name="T16" fmla="*/ 8956 w 9097"/>
                  <a:gd name="T17" fmla="*/ 231 h 369"/>
                  <a:gd name="T18" fmla="*/ 9047 w 9097"/>
                  <a:gd name="T19" fmla="*/ 212 h 369"/>
                  <a:gd name="T20" fmla="*/ 9085 w 9097"/>
                  <a:gd name="T21" fmla="*/ 199 h 369"/>
                  <a:gd name="T22" fmla="*/ 9096 w 9097"/>
                  <a:gd name="T23" fmla="*/ 190 h 369"/>
                  <a:gd name="T24" fmla="*/ 9097 w 9097"/>
                  <a:gd name="T25" fmla="*/ 185 h 369"/>
                  <a:gd name="T26" fmla="*/ 9096 w 9097"/>
                  <a:gd name="T27" fmla="*/ 179 h 369"/>
                  <a:gd name="T28" fmla="*/ 9085 w 9097"/>
                  <a:gd name="T29" fmla="*/ 170 h 369"/>
                  <a:gd name="T30" fmla="*/ 9047 w 9097"/>
                  <a:gd name="T31" fmla="*/ 157 h 369"/>
                  <a:gd name="T32" fmla="*/ 8956 w 9097"/>
                  <a:gd name="T33" fmla="*/ 138 h 369"/>
                  <a:gd name="T34" fmla="*/ 8823 w 9097"/>
                  <a:gd name="T35" fmla="*/ 121 h 369"/>
                  <a:gd name="T36" fmla="*/ 8554 w 9097"/>
                  <a:gd name="T37" fmla="*/ 96 h 369"/>
                  <a:gd name="T38" fmla="*/ 8064 w 9097"/>
                  <a:gd name="T39" fmla="*/ 67 h 369"/>
                  <a:gd name="T40" fmla="*/ 7447 w 9097"/>
                  <a:gd name="T41" fmla="*/ 42 h 369"/>
                  <a:gd name="T42" fmla="*/ 6720 w 9097"/>
                  <a:gd name="T43" fmla="*/ 22 h 369"/>
                  <a:gd name="T44" fmla="*/ 5904 w 9097"/>
                  <a:gd name="T45" fmla="*/ 8 h 369"/>
                  <a:gd name="T46" fmla="*/ 5016 w 9097"/>
                  <a:gd name="T47" fmla="*/ 1 h 369"/>
                  <a:gd name="T48" fmla="*/ 4549 w 9097"/>
                  <a:gd name="T49" fmla="*/ 0 h 369"/>
                  <a:gd name="T50" fmla="*/ 4081 w 9097"/>
                  <a:gd name="T51" fmla="*/ 1 h 369"/>
                  <a:gd name="T52" fmla="*/ 3193 w 9097"/>
                  <a:gd name="T53" fmla="*/ 8 h 369"/>
                  <a:gd name="T54" fmla="*/ 2377 w 9097"/>
                  <a:gd name="T55" fmla="*/ 22 h 369"/>
                  <a:gd name="T56" fmla="*/ 1650 w 9097"/>
                  <a:gd name="T57" fmla="*/ 42 h 369"/>
                  <a:gd name="T58" fmla="*/ 1033 w 9097"/>
                  <a:gd name="T59" fmla="*/ 67 h 369"/>
                  <a:gd name="T60" fmla="*/ 543 w 9097"/>
                  <a:gd name="T61" fmla="*/ 96 h 369"/>
                  <a:gd name="T62" fmla="*/ 274 w 9097"/>
                  <a:gd name="T63" fmla="*/ 121 h 369"/>
                  <a:gd name="T64" fmla="*/ 141 w 9097"/>
                  <a:gd name="T65" fmla="*/ 138 h 369"/>
                  <a:gd name="T66" fmla="*/ 50 w 9097"/>
                  <a:gd name="T67" fmla="*/ 157 h 369"/>
                  <a:gd name="T68" fmla="*/ 12 w 9097"/>
                  <a:gd name="T69" fmla="*/ 170 h 369"/>
                  <a:gd name="T70" fmla="*/ 1 w 9097"/>
                  <a:gd name="T71" fmla="*/ 179 h 369"/>
                  <a:gd name="T72" fmla="*/ 0 w 9097"/>
                  <a:gd name="T73" fmla="*/ 185 h 369"/>
                  <a:gd name="T74" fmla="*/ 1 w 9097"/>
                  <a:gd name="T75" fmla="*/ 190 h 369"/>
                  <a:gd name="T76" fmla="*/ 12 w 9097"/>
                  <a:gd name="T77" fmla="*/ 199 h 369"/>
                  <a:gd name="T78" fmla="*/ 50 w 9097"/>
                  <a:gd name="T79" fmla="*/ 212 h 369"/>
                  <a:gd name="T80" fmla="*/ 141 w 9097"/>
                  <a:gd name="T81" fmla="*/ 231 h 369"/>
                  <a:gd name="T82" fmla="*/ 274 w 9097"/>
                  <a:gd name="T83" fmla="*/ 248 h 369"/>
                  <a:gd name="T84" fmla="*/ 543 w 9097"/>
                  <a:gd name="T85" fmla="*/ 273 h 369"/>
                  <a:gd name="T86" fmla="*/ 1033 w 9097"/>
                  <a:gd name="T87" fmla="*/ 302 h 369"/>
                  <a:gd name="T88" fmla="*/ 1650 w 9097"/>
                  <a:gd name="T89" fmla="*/ 327 h 369"/>
                  <a:gd name="T90" fmla="*/ 2377 w 9097"/>
                  <a:gd name="T91" fmla="*/ 347 h 369"/>
                  <a:gd name="T92" fmla="*/ 3193 w 9097"/>
                  <a:gd name="T93" fmla="*/ 361 h 369"/>
                  <a:gd name="T94" fmla="*/ 4081 w 9097"/>
                  <a:gd name="T95" fmla="*/ 369 h 369"/>
                  <a:gd name="T96" fmla="*/ 4549 w 9097"/>
                  <a:gd name="T97" fmla="*/ 369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097" h="369">
                    <a:moveTo>
                      <a:pt x="4549" y="369"/>
                    </a:moveTo>
                    <a:lnTo>
                      <a:pt x="5016" y="369"/>
                    </a:lnTo>
                    <a:lnTo>
                      <a:pt x="5904" y="361"/>
                    </a:lnTo>
                    <a:lnTo>
                      <a:pt x="6720" y="347"/>
                    </a:lnTo>
                    <a:lnTo>
                      <a:pt x="7447" y="327"/>
                    </a:lnTo>
                    <a:lnTo>
                      <a:pt x="8064" y="302"/>
                    </a:lnTo>
                    <a:lnTo>
                      <a:pt x="8554" y="273"/>
                    </a:lnTo>
                    <a:lnTo>
                      <a:pt x="8823" y="248"/>
                    </a:lnTo>
                    <a:lnTo>
                      <a:pt x="8956" y="231"/>
                    </a:lnTo>
                    <a:lnTo>
                      <a:pt x="9047" y="212"/>
                    </a:lnTo>
                    <a:lnTo>
                      <a:pt x="9085" y="199"/>
                    </a:lnTo>
                    <a:lnTo>
                      <a:pt x="9096" y="190"/>
                    </a:lnTo>
                    <a:lnTo>
                      <a:pt x="9097" y="185"/>
                    </a:lnTo>
                    <a:lnTo>
                      <a:pt x="9096" y="179"/>
                    </a:lnTo>
                    <a:lnTo>
                      <a:pt x="9085" y="170"/>
                    </a:lnTo>
                    <a:lnTo>
                      <a:pt x="9047" y="157"/>
                    </a:lnTo>
                    <a:lnTo>
                      <a:pt x="8956" y="138"/>
                    </a:lnTo>
                    <a:lnTo>
                      <a:pt x="8823" y="121"/>
                    </a:lnTo>
                    <a:lnTo>
                      <a:pt x="8554" y="96"/>
                    </a:lnTo>
                    <a:lnTo>
                      <a:pt x="8064" y="67"/>
                    </a:lnTo>
                    <a:lnTo>
                      <a:pt x="7447" y="42"/>
                    </a:lnTo>
                    <a:lnTo>
                      <a:pt x="6720" y="22"/>
                    </a:lnTo>
                    <a:lnTo>
                      <a:pt x="5904" y="8"/>
                    </a:lnTo>
                    <a:lnTo>
                      <a:pt x="5016" y="1"/>
                    </a:lnTo>
                    <a:lnTo>
                      <a:pt x="4549" y="0"/>
                    </a:lnTo>
                    <a:lnTo>
                      <a:pt x="4081" y="1"/>
                    </a:lnTo>
                    <a:lnTo>
                      <a:pt x="3193" y="8"/>
                    </a:lnTo>
                    <a:lnTo>
                      <a:pt x="2377" y="22"/>
                    </a:lnTo>
                    <a:lnTo>
                      <a:pt x="1650" y="42"/>
                    </a:lnTo>
                    <a:lnTo>
                      <a:pt x="1033" y="67"/>
                    </a:lnTo>
                    <a:lnTo>
                      <a:pt x="543" y="96"/>
                    </a:lnTo>
                    <a:lnTo>
                      <a:pt x="274" y="121"/>
                    </a:lnTo>
                    <a:lnTo>
                      <a:pt x="141" y="138"/>
                    </a:lnTo>
                    <a:lnTo>
                      <a:pt x="50" y="157"/>
                    </a:lnTo>
                    <a:lnTo>
                      <a:pt x="12" y="170"/>
                    </a:lnTo>
                    <a:lnTo>
                      <a:pt x="1" y="179"/>
                    </a:lnTo>
                    <a:lnTo>
                      <a:pt x="0" y="185"/>
                    </a:lnTo>
                    <a:lnTo>
                      <a:pt x="1" y="190"/>
                    </a:lnTo>
                    <a:lnTo>
                      <a:pt x="12" y="199"/>
                    </a:lnTo>
                    <a:lnTo>
                      <a:pt x="50" y="212"/>
                    </a:lnTo>
                    <a:lnTo>
                      <a:pt x="141" y="231"/>
                    </a:lnTo>
                    <a:lnTo>
                      <a:pt x="274" y="248"/>
                    </a:lnTo>
                    <a:lnTo>
                      <a:pt x="543" y="273"/>
                    </a:lnTo>
                    <a:lnTo>
                      <a:pt x="1033" y="302"/>
                    </a:lnTo>
                    <a:lnTo>
                      <a:pt x="1650" y="327"/>
                    </a:lnTo>
                    <a:lnTo>
                      <a:pt x="2377" y="347"/>
                    </a:lnTo>
                    <a:lnTo>
                      <a:pt x="3193" y="361"/>
                    </a:lnTo>
                    <a:lnTo>
                      <a:pt x="4081" y="369"/>
                    </a:lnTo>
                    <a:lnTo>
                      <a:pt x="4549" y="369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9" name="ïṧḻïďé">
                <a:extLst>
                  <a:ext uri="{FF2B5EF4-FFF2-40B4-BE49-F238E27FC236}">
                    <a16:creationId xmlns:a16="http://schemas.microsoft.com/office/drawing/2014/main" xmlns="" id="{0641DE62-BF8B-4C61-945C-ED2D1ADC0B3B}"/>
                  </a:ext>
                </a:extLst>
              </p:cNvPr>
              <p:cNvSpPr/>
              <p:nvPr/>
            </p:nvSpPr>
            <p:spPr bwMode="auto">
              <a:xfrm>
                <a:off x="1013" y="3145"/>
                <a:ext cx="1816" cy="73"/>
              </a:xfrm>
              <a:custGeom>
                <a:avLst/>
                <a:gdLst>
                  <a:gd name="T0" fmla="*/ 4541 w 9081"/>
                  <a:gd name="T1" fmla="*/ 364 h 364"/>
                  <a:gd name="T2" fmla="*/ 5007 w 9081"/>
                  <a:gd name="T3" fmla="*/ 364 h 364"/>
                  <a:gd name="T4" fmla="*/ 5894 w 9081"/>
                  <a:gd name="T5" fmla="*/ 357 h 364"/>
                  <a:gd name="T6" fmla="*/ 6708 w 9081"/>
                  <a:gd name="T7" fmla="*/ 343 h 364"/>
                  <a:gd name="T8" fmla="*/ 7432 w 9081"/>
                  <a:gd name="T9" fmla="*/ 323 h 364"/>
                  <a:gd name="T10" fmla="*/ 8049 w 9081"/>
                  <a:gd name="T11" fmla="*/ 299 h 364"/>
                  <a:gd name="T12" fmla="*/ 8538 w 9081"/>
                  <a:gd name="T13" fmla="*/ 270 h 364"/>
                  <a:gd name="T14" fmla="*/ 8806 w 9081"/>
                  <a:gd name="T15" fmla="*/ 245 h 364"/>
                  <a:gd name="T16" fmla="*/ 8939 w 9081"/>
                  <a:gd name="T17" fmla="*/ 228 h 364"/>
                  <a:gd name="T18" fmla="*/ 9030 w 9081"/>
                  <a:gd name="T19" fmla="*/ 210 h 364"/>
                  <a:gd name="T20" fmla="*/ 9067 w 9081"/>
                  <a:gd name="T21" fmla="*/ 197 h 364"/>
                  <a:gd name="T22" fmla="*/ 9080 w 9081"/>
                  <a:gd name="T23" fmla="*/ 187 h 364"/>
                  <a:gd name="T24" fmla="*/ 9081 w 9081"/>
                  <a:gd name="T25" fmla="*/ 183 h 364"/>
                  <a:gd name="T26" fmla="*/ 9080 w 9081"/>
                  <a:gd name="T27" fmla="*/ 177 h 364"/>
                  <a:gd name="T28" fmla="*/ 9067 w 9081"/>
                  <a:gd name="T29" fmla="*/ 168 h 364"/>
                  <a:gd name="T30" fmla="*/ 9030 w 9081"/>
                  <a:gd name="T31" fmla="*/ 155 h 364"/>
                  <a:gd name="T32" fmla="*/ 8939 w 9081"/>
                  <a:gd name="T33" fmla="*/ 137 h 364"/>
                  <a:gd name="T34" fmla="*/ 8806 w 9081"/>
                  <a:gd name="T35" fmla="*/ 120 h 364"/>
                  <a:gd name="T36" fmla="*/ 8538 w 9081"/>
                  <a:gd name="T37" fmla="*/ 95 h 364"/>
                  <a:gd name="T38" fmla="*/ 8049 w 9081"/>
                  <a:gd name="T39" fmla="*/ 66 h 364"/>
                  <a:gd name="T40" fmla="*/ 7432 w 9081"/>
                  <a:gd name="T41" fmla="*/ 42 h 364"/>
                  <a:gd name="T42" fmla="*/ 6708 w 9081"/>
                  <a:gd name="T43" fmla="*/ 22 h 364"/>
                  <a:gd name="T44" fmla="*/ 5894 w 9081"/>
                  <a:gd name="T45" fmla="*/ 8 h 364"/>
                  <a:gd name="T46" fmla="*/ 5007 w 9081"/>
                  <a:gd name="T47" fmla="*/ 1 h 364"/>
                  <a:gd name="T48" fmla="*/ 4541 w 9081"/>
                  <a:gd name="T49" fmla="*/ 0 h 364"/>
                  <a:gd name="T50" fmla="*/ 4074 w 9081"/>
                  <a:gd name="T51" fmla="*/ 1 h 364"/>
                  <a:gd name="T52" fmla="*/ 3187 w 9081"/>
                  <a:gd name="T53" fmla="*/ 8 h 364"/>
                  <a:gd name="T54" fmla="*/ 2373 w 9081"/>
                  <a:gd name="T55" fmla="*/ 22 h 364"/>
                  <a:gd name="T56" fmla="*/ 1649 w 9081"/>
                  <a:gd name="T57" fmla="*/ 42 h 364"/>
                  <a:gd name="T58" fmla="*/ 1032 w 9081"/>
                  <a:gd name="T59" fmla="*/ 66 h 364"/>
                  <a:gd name="T60" fmla="*/ 543 w 9081"/>
                  <a:gd name="T61" fmla="*/ 95 h 364"/>
                  <a:gd name="T62" fmla="*/ 275 w 9081"/>
                  <a:gd name="T63" fmla="*/ 120 h 364"/>
                  <a:gd name="T64" fmla="*/ 142 w 9081"/>
                  <a:gd name="T65" fmla="*/ 137 h 364"/>
                  <a:gd name="T66" fmla="*/ 51 w 9081"/>
                  <a:gd name="T67" fmla="*/ 155 h 364"/>
                  <a:gd name="T68" fmla="*/ 14 w 9081"/>
                  <a:gd name="T69" fmla="*/ 168 h 364"/>
                  <a:gd name="T70" fmla="*/ 1 w 9081"/>
                  <a:gd name="T71" fmla="*/ 177 h 364"/>
                  <a:gd name="T72" fmla="*/ 0 w 9081"/>
                  <a:gd name="T73" fmla="*/ 183 h 364"/>
                  <a:gd name="T74" fmla="*/ 1 w 9081"/>
                  <a:gd name="T75" fmla="*/ 187 h 364"/>
                  <a:gd name="T76" fmla="*/ 14 w 9081"/>
                  <a:gd name="T77" fmla="*/ 197 h 364"/>
                  <a:gd name="T78" fmla="*/ 51 w 9081"/>
                  <a:gd name="T79" fmla="*/ 210 h 364"/>
                  <a:gd name="T80" fmla="*/ 142 w 9081"/>
                  <a:gd name="T81" fmla="*/ 228 h 364"/>
                  <a:gd name="T82" fmla="*/ 275 w 9081"/>
                  <a:gd name="T83" fmla="*/ 245 h 364"/>
                  <a:gd name="T84" fmla="*/ 543 w 9081"/>
                  <a:gd name="T85" fmla="*/ 270 h 364"/>
                  <a:gd name="T86" fmla="*/ 1032 w 9081"/>
                  <a:gd name="T87" fmla="*/ 299 h 364"/>
                  <a:gd name="T88" fmla="*/ 1649 w 9081"/>
                  <a:gd name="T89" fmla="*/ 323 h 364"/>
                  <a:gd name="T90" fmla="*/ 2373 w 9081"/>
                  <a:gd name="T91" fmla="*/ 343 h 364"/>
                  <a:gd name="T92" fmla="*/ 3187 w 9081"/>
                  <a:gd name="T93" fmla="*/ 357 h 364"/>
                  <a:gd name="T94" fmla="*/ 4074 w 9081"/>
                  <a:gd name="T95" fmla="*/ 364 h 364"/>
                  <a:gd name="T96" fmla="*/ 4541 w 9081"/>
                  <a:gd name="T97" fmla="*/ 36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081" h="364">
                    <a:moveTo>
                      <a:pt x="4541" y="364"/>
                    </a:moveTo>
                    <a:lnTo>
                      <a:pt x="5007" y="364"/>
                    </a:lnTo>
                    <a:lnTo>
                      <a:pt x="5894" y="357"/>
                    </a:lnTo>
                    <a:lnTo>
                      <a:pt x="6708" y="343"/>
                    </a:lnTo>
                    <a:lnTo>
                      <a:pt x="7432" y="323"/>
                    </a:lnTo>
                    <a:lnTo>
                      <a:pt x="8049" y="299"/>
                    </a:lnTo>
                    <a:lnTo>
                      <a:pt x="8538" y="270"/>
                    </a:lnTo>
                    <a:lnTo>
                      <a:pt x="8806" y="245"/>
                    </a:lnTo>
                    <a:lnTo>
                      <a:pt x="8939" y="228"/>
                    </a:lnTo>
                    <a:lnTo>
                      <a:pt x="9030" y="210"/>
                    </a:lnTo>
                    <a:lnTo>
                      <a:pt x="9067" y="197"/>
                    </a:lnTo>
                    <a:lnTo>
                      <a:pt x="9080" y="187"/>
                    </a:lnTo>
                    <a:lnTo>
                      <a:pt x="9081" y="183"/>
                    </a:lnTo>
                    <a:lnTo>
                      <a:pt x="9080" y="177"/>
                    </a:lnTo>
                    <a:lnTo>
                      <a:pt x="9067" y="168"/>
                    </a:lnTo>
                    <a:lnTo>
                      <a:pt x="9030" y="155"/>
                    </a:lnTo>
                    <a:lnTo>
                      <a:pt x="8939" y="137"/>
                    </a:lnTo>
                    <a:lnTo>
                      <a:pt x="8806" y="120"/>
                    </a:lnTo>
                    <a:lnTo>
                      <a:pt x="8538" y="95"/>
                    </a:lnTo>
                    <a:lnTo>
                      <a:pt x="8049" y="66"/>
                    </a:lnTo>
                    <a:lnTo>
                      <a:pt x="7432" y="42"/>
                    </a:lnTo>
                    <a:lnTo>
                      <a:pt x="6708" y="22"/>
                    </a:lnTo>
                    <a:lnTo>
                      <a:pt x="5894" y="8"/>
                    </a:lnTo>
                    <a:lnTo>
                      <a:pt x="5007" y="1"/>
                    </a:lnTo>
                    <a:lnTo>
                      <a:pt x="4541" y="0"/>
                    </a:lnTo>
                    <a:lnTo>
                      <a:pt x="4074" y="1"/>
                    </a:lnTo>
                    <a:lnTo>
                      <a:pt x="3187" y="8"/>
                    </a:lnTo>
                    <a:lnTo>
                      <a:pt x="2373" y="22"/>
                    </a:lnTo>
                    <a:lnTo>
                      <a:pt x="1649" y="42"/>
                    </a:lnTo>
                    <a:lnTo>
                      <a:pt x="1032" y="66"/>
                    </a:lnTo>
                    <a:lnTo>
                      <a:pt x="543" y="95"/>
                    </a:lnTo>
                    <a:lnTo>
                      <a:pt x="275" y="120"/>
                    </a:lnTo>
                    <a:lnTo>
                      <a:pt x="142" y="137"/>
                    </a:lnTo>
                    <a:lnTo>
                      <a:pt x="51" y="155"/>
                    </a:lnTo>
                    <a:lnTo>
                      <a:pt x="14" y="168"/>
                    </a:lnTo>
                    <a:lnTo>
                      <a:pt x="1" y="177"/>
                    </a:lnTo>
                    <a:lnTo>
                      <a:pt x="0" y="183"/>
                    </a:lnTo>
                    <a:lnTo>
                      <a:pt x="1" y="187"/>
                    </a:lnTo>
                    <a:lnTo>
                      <a:pt x="14" y="197"/>
                    </a:lnTo>
                    <a:lnTo>
                      <a:pt x="51" y="210"/>
                    </a:lnTo>
                    <a:lnTo>
                      <a:pt x="142" y="228"/>
                    </a:lnTo>
                    <a:lnTo>
                      <a:pt x="275" y="245"/>
                    </a:lnTo>
                    <a:lnTo>
                      <a:pt x="543" y="270"/>
                    </a:lnTo>
                    <a:lnTo>
                      <a:pt x="1032" y="299"/>
                    </a:lnTo>
                    <a:lnTo>
                      <a:pt x="1649" y="323"/>
                    </a:lnTo>
                    <a:lnTo>
                      <a:pt x="2373" y="343"/>
                    </a:lnTo>
                    <a:lnTo>
                      <a:pt x="3187" y="357"/>
                    </a:lnTo>
                    <a:lnTo>
                      <a:pt x="4074" y="364"/>
                    </a:lnTo>
                    <a:lnTo>
                      <a:pt x="4541" y="364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0" name="ïṣlïḋê">
                <a:extLst>
                  <a:ext uri="{FF2B5EF4-FFF2-40B4-BE49-F238E27FC236}">
                    <a16:creationId xmlns:a16="http://schemas.microsoft.com/office/drawing/2014/main" xmlns="" id="{2FC8726D-55F0-409B-85F3-C13F5976B4CD}"/>
                  </a:ext>
                </a:extLst>
              </p:cNvPr>
              <p:cNvSpPr/>
              <p:nvPr/>
            </p:nvSpPr>
            <p:spPr bwMode="auto">
              <a:xfrm>
                <a:off x="1015" y="3146"/>
                <a:ext cx="1812" cy="72"/>
              </a:xfrm>
              <a:custGeom>
                <a:avLst/>
                <a:gdLst>
                  <a:gd name="T0" fmla="*/ 4532 w 9063"/>
                  <a:gd name="T1" fmla="*/ 360 h 360"/>
                  <a:gd name="T2" fmla="*/ 4997 w 9063"/>
                  <a:gd name="T3" fmla="*/ 360 h 360"/>
                  <a:gd name="T4" fmla="*/ 5882 w 9063"/>
                  <a:gd name="T5" fmla="*/ 353 h 360"/>
                  <a:gd name="T6" fmla="*/ 6695 w 9063"/>
                  <a:gd name="T7" fmla="*/ 339 h 360"/>
                  <a:gd name="T8" fmla="*/ 7418 w 9063"/>
                  <a:gd name="T9" fmla="*/ 319 h 360"/>
                  <a:gd name="T10" fmla="*/ 8033 w 9063"/>
                  <a:gd name="T11" fmla="*/ 296 h 360"/>
                  <a:gd name="T12" fmla="*/ 8522 w 9063"/>
                  <a:gd name="T13" fmla="*/ 267 h 360"/>
                  <a:gd name="T14" fmla="*/ 8789 w 9063"/>
                  <a:gd name="T15" fmla="*/ 242 h 360"/>
                  <a:gd name="T16" fmla="*/ 8922 w 9063"/>
                  <a:gd name="T17" fmla="*/ 226 h 360"/>
                  <a:gd name="T18" fmla="*/ 9012 w 9063"/>
                  <a:gd name="T19" fmla="*/ 208 h 360"/>
                  <a:gd name="T20" fmla="*/ 9050 w 9063"/>
                  <a:gd name="T21" fmla="*/ 194 h 360"/>
                  <a:gd name="T22" fmla="*/ 9062 w 9063"/>
                  <a:gd name="T23" fmla="*/ 185 h 360"/>
                  <a:gd name="T24" fmla="*/ 9063 w 9063"/>
                  <a:gd name="T25" fmla="*/ 181 h 360"/>
                  <a:gd name="T26" fmla="*/ 9062 w 9063"/>
                  <a:gd name="T27" fmla="*/ 175 h 360"/>
                  <a:gd name="T28" fmla="*/ 9050 w 9063"/>
                  <a:gd name="T29" fmla="*/ 166 h 360"/>
                  <a:gd name="T30" fmla="*/ 9012 w 9063"/>
                  <a:gd name="T31" fmla="*/ 153 h 360"/>
                  <a:gd name="T32" fmla="*/ 8922 w 9063"/>
                  <a:gd name="T33" fmla="*/ 135 h 360"/>
                  <a:gd name="T34" fmla="*/ 8789 w 9063"/>
                  <a:gd name="T35" fmla="*/ 119 h 360"/>
                  <a:gd name="T36" fmla="*/ 8522 w 9063"/>
                  <a:gd name="T37" fmla="*/ 94 h 360"/>
                  <a:gd name="T38" fmla="*/ 8033 w 9063"/>
                  <a:gd name="T39" fmla="*/ 65 h 360"/>
                  <a:gd name="T40" fmla="*/ 7418 w 9063"/>
                  <a:gd name="T41" fmla="*/ 41 h 360"/>
                  <a:gd name="T42" fmla="*/ 6695 w 9063"/>
                  <a:gd name="T43" fmla="*/ 21 h 360"/>
                  <a:gd name="T44" fmla="*/ 5882 w 9063"/>
                  <a:gd name="T45" fmla="*/ 8 h 360"/>
                  <a:gd name="T46" fmla="*/ 4997 w 9063"/>
                  <a:gd name="T47" fmla="*/ 1 h 360"/>
                  <a:gd name="T48" fmla="*/ 4532 w 9063"/>
                  <a:gd name="T49" fmla="*/ 0 h 360"/>
                  <a:gd name="T50" fmla="*/ 4066 w 9063"/>
                  <a:gd name="T51" fmla="*/ 1 h 360"/>
                  <a:gd name="T52" fmla="*/ 3181 w 9063"/>
                  <a:gd name="T53" fmla="*/ 8 h 360"/>
                  <a:gd name="T54" fmla="*/ 2368 w 9063"/>
                  <a:gd name="T55" fmla="*/ 21 h 360"/>
                  <a:gd name="T56" fmla="*/ 1645 w 9063"/>
                  <a:gd name="T57" fmla="*/ 41 h 360"/>
                  <a:gd name="T58" fmla="*/ 1030 w 9063"/>
                  <a:gd name="T59" fmla="*/ 65 h 360"/>
                  <a:gd name="T60" fmla="*/ 541 w 9063"/>
                  <a:gd name="T61" fmla="*/ 94 h 360"/>
                  <a:gd name="T62" fmla="*/ 274 w 9063"/>
                  <a:gd name="T63" fmla="*/ 119 h 360"/>
                  <a:gd name="T64" fmla="*/ 141 w 9063"/>
                  <a:gd name="T65" fmla="*/ 135 h 360"/>
                  <a:gd name="T66" fmla="*/ 51 w 9063"/>
                  <a:gd name="T67" fmla="*/ 153 h 360"/>
                  <a:gd name="T68" fmla="*/ 13 w 9063"/>
                  <a:gd name="T69" fmla="*/ 166 h 360"/>
                  <a:gd name="T70" fmla="*/ 2 w 9063"/>
                  <a:gd name="T71" fmla="*/ 175 h 360"/>
                  <a:gd name="T72" fmla="*/ 0 w 9063"/>
                  <a:gd name="T73" fmla="*/ 181 h 360"/>
                  <a:gd name="T74" fmla="*/ 2 w 9063"/>
                  <a:gd name="T75" fmla="*/ 185 h 360"/>
                  <a:gd name="T76" fmla="*/ 13 w 9063"/>
                  <a:gd name="T77" fmla="*/ 194 h 360"/>
                  <a:gd name="T78" fmla="*/ 51 w 9063"/>
                  <a:gd name="T79" fmla="*/ 208 h 360"/>
                  <a:gd name="T80" fmla="*/ 141 w 9063"/>
                  <a:gd name="T81" fmla="*/ 226 h 360"/>
                  <a:gd name="T82" fmla="*/ 274 w 9063"/>
                  <a:gd name="T83" fmla="*/ 242 h 360"/>
                  <a:gd name="T84" fmla="*/ 541 w 9063"/>
                  <a:gd name="T85" fmla="*/ 267 h 360"/>
                  <a:gd name="T86" fmla="*/ 1030 w 9063"/>
                  <a:gd name="T87" fmla="*/ 296 h 360"/>
                  <a:gd name="T88" fmla="*/ 1645 w 9063"/>
                  <a:gd name="T89" fmla="*/ 319 h 360"/>
                  <a:gd name="T90" fmla="*/ 2368 w 9063"/>
                  <a:gd name="T91" fmla="*/ 339 h 360"/>
                  <a:gd name="T92" fmla="*/ 3181 w 9063"/>
                  <a:gd name="T93" fmla="*/ 353 h 360"/>
                  <a:gd name="T94" fmla="*/ 4066 w 9063"/>
                  <a:gd name="T95" fmla="*/ 360 h 360"/>
                  <a:gd name="T96" fmla="*/ 4532 w 9063"/>
                  <a:gd name="T97" fmla="*/ 36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063" h="360">
                    <a:moveTo>
                      <a:pt x="4532" y="360"/>
                    </a:moveTo>
                    <a:lnTo>
                      <a:pt x="4997" y="360"/>
                    </a:lnTo>
                    <a:lnTo>
                      <a:pt x="5882" y="353"/>
                    </a:lnTo>
                    <a:lnTo>
                      <a:pt x="6695" y="339"/>
                    </a:lnTo>
                    <a:lnTo>
                      <a:pt x="7418" y="319"/>
                    </a:lnTo>
                    <a:lnTo>
                      <a:pt x="8033" y="296"/>
                    </a:lnTo>
                    <a:lnTo>
                      <a:pt x="8522" y="267"/>
                    </a:lnTo>
                    <a:lnTo>
                      <a:pt x="8789" y="242"/>
                    </a:lnTo>
                    <a:lnTo>
                      <a:pt x="8922" y="226"/>
                    </a:lnTo>
                    <a:lnTo>
                      <a:pt x="9012" y="208"/>
                    </a:lnTo>
                    <a:lnTo>
                      <a:pt x="9050" y="194"/>
                    </a:lnTo>
                    <a:lnTo>
                      <a:pt x="9062" y="185"/>
                    </a:lnTo>
                    <a:lnTo>
                      <a:pt x="9063" y="181"/>
                    </a:lnTo>
                    <a:lnTo>
                      <a:pt x="9062" y="175"/>
                    </a:lnTo>
                    <a:lnTo>
                      <a:pt x="9050" y="166"/>
                    </a:lnTo>
                    <a:lnTo>
                      <a:pt x="9012" y="153"/>
                    </a:lnTo>
                    <a:lnTo>
                      <a:pt x="8922" y="135"/>
                    </a:lnTo>
                    <a:lnTo>
                      <a:pt x="8789" y="119"/>
                    </a:lnTo>
                    <a:lnTo>
                      <a:pt x="8522" y="94"/>
                    </a:lnTo>
                    <a:lnTo>
                      <a:pt x="8033" y="65"/>
                    </a:lnTo>
                    <a:lnTo>
                      <a:pt x="7418" y="41"/>
                    </a:lnTo>
                    <a:lnTo>
                      <a:pt x="6695" y="21"/>
                    </a:lnTo>
                    <a:lnTo>
                      <a:pt x="5882" y="8"/>
                    </a:lnTo>
                    <a:lnTo>
                      <a:pt x="4997" y="1"/>
                    </a:lnTo>
                    <a:lnTo>
                      <a:pt x="4532" y="0"/>
                    </a:lnTo>
                    <a:lnTo>
                      <a:pt x="4066" y="1"/>
                    </a:lnTo>
                    <a:lnTo>
                      <a:pt x="3181" y="8"/>
                    </a:lnTo>
                    <a:lnTo>
                      <a:pt x="2368" y="21"/>
                    </a:lnTo>
                    <a:lnTo>
                      <a:pt x="1645" y="41"/>
                    </a:lnTo>
                    <a:lnTo>
                      <a:pt x="1030" y="65"/>
                    </a:lnTo>
                    <a:lnTo>
                      <a:pt x="541" y="94"/>
                    </a:lnTo>
                    <a:lnTo>
                      <a:pt x="274" y="119"/>
                    </a:lnTo>
                    <a:lnTo>
                      <a:pt x="141" y="135"/>
                    </a:lnTo>
                    <a:lnTo>
                      <a:pt x="51" y="153"/>
                    </a:lnTo>
                    <a:lnTo>
                      <a:pt x="13" y="166"/>
                    </a:lnTo>
                    <a:lnTo>
                      <a:pt x="2" y="175"/>
                    </a:lnTo>
                    <a:lnTo>
                      <a:pt x="0" y="181"/>
                    </a:lnTo>
                    <a:lnTo>
                      <a:pt x="2" y="185"/>
                    </a:lnTo>
                    <a:lnTo>
                      <a:pt x="13" y="194"/>
                    </a:lnTo>
                    <a:lnTo>
                      <a:pt x="51" y="208"/>
                    </a:lnTo>
                    <a:lnTo>
                      <a:pt x="141" y="226"/>
                    </a:lnTo>
                    <a:lnTo>
                      <a:pt x="274" y="242"/>
                    </a:lnTo>
                    <a:lnTo>
                      <a:pt x="541" y="267"/>
                    </a:lnTo>
                    <a:lnTo>
                      <a:pt x="1030" y="296"/>
                    </a:lnTo>
                    <a:lnTo>
                      <a:pt x="1645" y="319"/>
                    </a:lnTo>
                    <a:lnTo>
                      <a:pt x="2368" y="339"/>
                    </a:lnTo>
                    <a:lnTo>
                      <a:pt x="3181" y="353"/>
                    </a:lnTo>
                    <a:lnTo>
                      <a:pt x="4066" y="360"/>
                    </a:lnTo>
                    <a:lnTo>
                      <a:pt x="4532" y="360"/>
                    </a:lnTo>
                    <a:close/>
                  </a:path>
                </a:pathLst>
              </a:custGeom>
              <a:solidFill>
                <a:srgbClr val="D4D4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1" name="ïśļïďè">
                <a:extLst>
                  <a:ext uri="{FF2B5EF4-FFF2-40B4-BE49-F238E27FC236}">
                    <a16:creationId xmlns:a16="http://schemas.microsoft.com/office/drawing/2014/main" xmlns="" id="{0484E78B-0090-440F-A7B7-3F510BFD0C58}"/>
                  </a:ext>
                </a:extLst>
              </p:cNvPr>
              <p:cNvSpPr/>
              <p:nvPr/>
            </p:nvSpPr>
            <p:spPr bwMode="auto">
              <a:xfrm>
                <a:off x="1017" y="3146"/>
                <a:ext cx="1809" cy="71"/>
              </a:xfrm>
              <a:custGeom>
                <a:avLst/>
                <a:gdLst>
                  <a:gd name="T0" fmla="*/ 4523 w 9045"/>
                  <a:gd name="T1" fmla="*/ 356 h 356"/>
                  <a:gd name="T2" fmla="*/ 4987 w 9045"/>
                  <a:gd name="T3" fmla="*/ 356 h 356"/>
                  <a:gd name="T4" fmla="*/ 5871 w 9045"/>
                  <a:gd name="T5" fmla="*/ 349 h 356"/>
                  <a:gd name="T6" fmla="*/ 6682 w 9045"/>
                  <a:gd name="T7" fmla="*/ 336 h 356"/>
                  <a:gd name="T8" fmla="*/ 7404 w 9045"/>
                  <a:gd name="T9" fmla="*/ 316 h 356"/>
                  <a:gd name="T10" fmla="*/ 8018 w 9045"/>
                  <a:gd name="T11" fmla="*/ 292 h 356"/>
                  <a:gd name="T12" fmla="*/ 8505 w 9045"/>
                  <a:gd name="T13" fmla="*/ 264 h 356"/>
                  <a:gd name="T14" fmla="*/ 8772 w 9045"/>
                  <a:gd name="T15" fmla="*/ 240 h 356"/>
                  <a:gd name="T16" fmla="*/ 8905 w 9045"/>
                  <a:gd name="T17" fmla="*/ 223 h 356"/>
                  <a:gd name="T18" fmla="*/ 8995 w 9045"/>
                  <a:gd name="T19" fmla="*/ 205 h 356"/>
                  <a:gd name="T20" fmla="*/ 9032 w 9045"/>
                  <a:gd name="T21" fmla="*/ 192 h 356"/>
                  <a:gd name="T22" fmla="*/ 9044 w 9045"/>
                  <a:gd name="T23" fmla="*/ 183 h 356"/>
                  <a:gd name="T24" fmla="*/ 9045 w 9045"/>
                  <a:gd name="T25" fmla="*/ 179 h 356"/>
                  <a:gd name="T26" fmla="*/ 9044 w 9045"/>
                  <a:gd name="T27" fmla="*/ 173 h 356"/>
                  <a:gd name="T28" fmla="*/ 9032 w 9045"/>
                  <a:gd name="T29" fmla="*/ 165 h 356"/>
                  <a:gd name="T30" fmla="*/ 8995 w 9045"/>
                  <a:gd name="T31" fmla="*/ 151 h 356"/>
                  <a:gd name="T32" fmla="*/ 8905 w 9045"/>
                  <a:gd name="T33" fmla="*/ 134 h 356"/>
                  <a:gd name="T34" fmla="*/ 8772 w 9045"/>
                  <a:gd name="T35" fmla="*/ 117 h 356"/>
                  <a:gd name="T36" fmla="*/ 8505 w 9045"/>
                  <a:gd name="T37" fmla="*/ 93 h 356"/>
                  <a:gd name="T38" fmla="*/ 8018 w 9045"/>
                  <a:gd name="T39" fmla="*/ 64 h 356"/>
                  <a:gd name="T40" fmla="*/ 7404 w 9045"/>
                  <a:gd name="T41" fmla="*/ 41 h 356"/>
                  <a:gd name="T42" fmla="*/ 6682 w 9045"/>
                  <a:gd name="T43" fmla="*/ 21 h 356"/>
                  <a:gd name="T44" fmla="*/ 5871 w 9045"/>
                  <a:gd name="T45" fmla="*/ 8 h 356"/>
                  <a:gd name="T46" fmla="*/ 4987 w 9045"/>
                  <a:gd name="T47" fmla="*/ 1 h 356"/>
                  <a:gd name="T48" fmla="*/ 4523 w 9045"/>
                  <a:gd name="T49" fmla="*/ 0 h 356"/>
                  <a:gd name="T50" fmla="*/ 4058 w 9045"/>
                  <a:gd name="T51" fmla="*/ 1 h 356"/>
                  <a:gd name="T52" fmla="*/ 3174 w 9045"/>
                  <a:gd name="T53" fmla="*/ 8 h 356"/>
                  <a:gd name="T54" fmla="*/ 2363 w 9045"/>
                  <a:gd name="T55" fmla="*/ 21 h 356"/>
                  <a:gd name="T56" fmla="*/ 1641 w 9045"/>
                  <a:gd name="T57" fmla="*/ 41 h 356"/>
                  <a:gd name="T58" fmla="*/ 1027 w 9045"/>
                  <a:gd name="T59" fmla="*/ 64 h 356"/>
                  <a:gd name="T60" fmla="*/ 540 w 9045"/>
                  <a:gd name="T61" fmla="*/ 93 h 356"/>
                  <a:gd name="T62" fmla="*/ 273 w 9045"/>
                  <a:gd name="T63" fmla="*/ 117 h 356"/>
                  <a:gd name="T64" fmla="*/ 140 w 9045"/>
                  <a:gd name="T65" fmla="*/ 134 h 356"/>
                  <a:gd name="T66" fmla="*/ 50 w 9045"/>
                  <a:gd name="T67" fmla="*/ 151 h 356"/>
                  <a:gd name="T68" fmla="*/ 13 w 9045"/>
                  <a:gd name="T69" fmla="*/ 165 h 356"/>
                  <a:gd name="T70" fmla="*/ 1 w 9045"/>
                  <a:gd name="T71" fmla="*/ 173 h 356"/>
                  <a:gd name="T72" fmla="*/ 0 w 9045"/>
                  <a:gd name="T73" fmla="*/ 179 h 356"/>
                  <a:gd name="T74" fmla="*/ 1 w 9045"/>
                  <a:gd name="T75" fmla="*/ 183 h 356"/>
                  <a:gd name="T76" fmla="*/ 13 w 9045"/>
                  <a:gd name="T77" fmla="*/ 192 h 356"/>
                  <a:gd name="T78" fmla="*/ 50 w 9045"/>
                  <a:gd name="T79" fmla="*/ 205 h 356"/>
                  <a:gd name="T80" fmla="*/ 140 w 9045"/>
                  <a:gd name="T81" fmla="*/ 223 h 356"/>
                  <a:gd name="T82" fmla="*/ 273 w 9045"/>
                  <a:gd name="T83" fmla="*/ 240 h 356"/>
                  <a:gd name="T84" fmla="*/ 540 w 9045"/>
                  <a:gd name="T85" fmla="*/ 264 h 356"/>
                  <a:gd name="T86" fmla="*/ 1027 w 9045"/>
                  <a:gd name="T87" fmla="*/ 292 h 356"/>
                  <a:gd name="T88" fmla="*/ 1641 w 9045"/>
                  <a:gd name="T89" fmla="*/ 316 h 356"/>
                  <a:gd name="T90" fmla="*/ 2363 w 9045"/>
                  <a:gd name="T91" fmla="*/ 336 h 356"/>
                  <a:gd name="T92" fmla="*/ 3174 w 9045"/>
                  <a:gd name="T93" fmla="*/ 349 h 356"/>
                  <a:gd name="T94" fmla="*/ 4058 w 9045"/>
                  <a:gd name="T95" fmla="*/ 356 h 356"/>
                  <a:gd name="T96" fmla="*/ 4523 w 9045"/>
                  <a:gd name="T97" fmla="*/ 35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045" h="356">
                    <a:moveTo>
                      <a:pt x="4523" y="356"/>
                    </a:moveTo>
                    <a:lnTo>
                      <a:pt x="4987" y="356"/>
                    </a:lnTo>
                    <a:lnTo>
                      <a:pt x="5871" y="349"/>
                    </a:lnTo>
                    <a:lnTo>
                      <a:pt x="6682" y="336"/>
                    </a:lnTo>
                    <a:lnTo>
                      <a:pt x="7404" y="316"/>
                    </a:lnTo>
                    <a:lnTo>
                      <a:pt x="8018" y="292"/>
                    </a:lnTo>
                    <a:lnTo>
                      <a:pt x="8505" y="264"/>
                    </a:lnTo>
                    <a:lnTo>
                      <a:pt x="8772" y="240"/>
                    </a:lnTo>
                    <a:lnTo>
                      <a:pt x="8905" y="223"/>
                    </a:lnTo>
                    <a:lnTo>
                      <a:pt x="8995" y="205"/>
                    </a:lnTo>
                    <a:lnTo>
                      <a:pt x="9032" y="192"/>
                    </a:lnTo>
                    <a:lnTo>
                      <a:pt x="9044" y="183"/>
                    </a:lnTo>
                    <a:lnTo>
                      <a:pt x="9045" y="179"/>
                    </a:lnTo>
                    <a:lnTo>
                      <a:pt x="9044" y="173"/>
                    </a:lnTo>
                    <a:lnTo>
                      <a:pt x="9032" y="165"/>
                    </a:lnTo>
                    <a:lnTo>
                      <a:pt x="8995" y="151"/>
                    </a:lnTo>
                    <a:lnTo>
                      <a:pt x="8905" y="134"/>
                    </a:lnTo>
                    <a:lnTo>
                      <a:pt x="8772" y="117"/>
                    </a:lnTo>
                    <a:lnTo>
                      <a:pt x="8505" y="93"/>
                    </a:lnTo>
                    <a:lnTo>
                      <a:pt x="8018" y="64"/>
                    </a:lnTo>
                    <a:lnTo>
                      <a:pt x="7404" y="41"/>
                    </a:lnTo>
                    <a:lnTo>
                      <a:pt x="6682" y="21"/>
                    </a:lnTo>
                    <a:lnTo>
                      <a:pt x="5871" y="8"/>
                    </a:lnTo>
                    <a:lnTo>
                      <a:pt x="4987" y="1"/>
                    </a:lnTo>
                    <a:lnTo>
                      <a:pt x="4523" y="0"/>
                    </a:lnTo>
                    <a:lnTo>
                      <a:pt x="4058" y="1"/>
                    </a:lnTo>
                    <a:lnTo>
                      <a:pt x="3174" y="8"/>
                    </a:lnTo>
                    <a:lnTo>
                      <a:pt x="2363" y="21"/>
                    </a:lnTo>
                    <a:lnTo>
                      <a:pt x="1641" y="41"/>
                    </a:lnTo>
                    <a:lnTo>
                      <a:pt x="1027" y="64"/>
                    </a:lnTo>
                    <a:lnTo>
                      <a:pt x="540" y="93"/>
                    </a:lnTo>
                    <a:lnTo>
                      <a:pt x="273" y="117"/>
                    </a:lnTo>
                    <a:lnTo>
                      <a:pt x="140" y="134"/>
                    </a:lnTo>
                    <a:lnTo>
                      <a:pt x="50" y="151"/>
                    </a:lnTo>
                    <a:lnTo>
                      <a:pt x="13" y="165"/>
                    </a:lnTo>
                    <a:lnTo>
                      <a:pt x="1" y="173"/>
                    </a:lnTo>
                    <a:lnTo>
                      <a:pt x="0" y="179"/>
                    </a:lnTo>
                    <a:lnTo>
                      <a:pt x="1" y="183"/>
                    </a:lnTo>
                    <a:lnTo>
                      <a:pt x="13" y="192"/>
                    </a:lnTo>
                    <a:lnTo>
                      <a:pt x="50" y="205"/>
                    </a:lnTo>
                    <a:lnTo>
                      <a:pt x="140" y="223"/>
                    </a:lnTo>
                    <a:lnTo>
                      <a:pt x="273" y="240"/>
                    </a:lnTo>
                    <a:lnTo>
                      <a:pt x="540" y="264"/>
                    </a:lnTo>
                    <a:lnTo>
                      <a:pt x="1027" y="292"/>
                    </a:lnTo>
                    <a:lnTo>
                      <a:pt x="1641" y="316"/>
                    </a:lnTo>
                    <a:lnTo>
                      <a:pt x="2363" y="336"/>
                    </a:lnTo>
                    <a:lnTo>
                      <a:pt x="3174" y="349"/>
                    </a:lnTo>
                    <a:lnTo>
                      <a:pt x="4058" y="356"/>
                    </a:lnTo>
                    <a:lnTo>
                      <a:pt x="4523" y="356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2" name="í$ľïdê">
                <a:extLst>
                  <a:ext uri="{FF2B5EF4-FFF2-40B4-BE49-F238E27FC236}">
                    <a16:creationId xmlns:a16="http://schemas.microsoft.com/office/drawing/2014/main" xmlns="" id="{5A390695-A5F7-4781-B75E-537C19DF5A7E}"/>
                  </a:ext>
                </a:extLst>
              </p:cNvPr>
              <p:cNvSpPr/>
              <p:nvPr/>
            </p:nvSpPr>
            <p:spPr bwMode="auto">
              <a:xfrm>
                <a:off x="1018" y="3147"/>
                <a:ext cx="1806" cy="70"/>
              </a:xfrm>
              <a:custGeom>
                <a:avLst/>
                <a:gdLst>
                  <a:gd name="T0" fmla="*/ 4514 w 9027"/>
                  <a:gd name="T1" fmla="*/ 351 h 351"/>
                  <a:gd name="T2" fmla="*/ 4977 w 9027"/>
                  <a:gd name="T3" fmla="*/ 351 h 351"/>
                  <a:gd name="T4" fmla="*/ 5859 w 9027"/>
                  <a:gd name="T5" fmla="*/ 344 h 351"/>
                  <a:gd name="T6" fmla="*/ 6669 w 9027"/>
                  <a:gd name="T7" fmla="*/ 331 h 351"/>
                  <a:gd name="T8" fmla="*/ 7389 w 9027"/>
                  <a:gd name="T9" fmla="*/ 311 h 351"/>
                  <a:gd name="T10" fmla="*/ 8001 w 9027"/>
                  <a:gd name="T11" fmla="*/ 288 h 351"/>
                  <a:gd name="T12" fmla="*/ 8489 w 9027"/>
                  <a:gd name="T13" fmla="*/ 260 h 351"/>
                  <a:gd name="T14" fmla="*/ 8755 w 9027"/>
                  <a:gd name="T15" fmla="*/ 236 h 351"/>
                  <a:gd name="T16" fmla="*/ 8887 w 9027"/>
                  <a:gd name="T17" fmla="*/ 220 h 351"/>
                  <a:gd name="T18" fmla="*/ 8977 w 9027"/>
                  <a:gd name="T19" fmla="*/ 202 h 351"/>
                  <a:gd name="T20" fmla="*/ 9015 w 9027"/>
                  <a:gd name="T21" fmla="*/ 189 h 351"/>
                  <a:gd name="T22" fmla="*/ 9026 w 9027"/>
                  <a:gd name="T23" fmla="*/ 180 h 351"/>
                  <a:gd name="T24" fmla="*/ 9027 w 9027"/>
                  <a:gd name="T25" fmla="*/ 176 h 351"/>
                  <a:gd name="T26" fmla="*/ 9026 w 9027"/>
                  <a:gd name="T27" fmla="*/ 170 h 351"/>
                  <a:gd name="T28" fmla="*/ 9015 w 9027"/>
                  <a:gd name="T29" fmla="*/ 162 h 351"/>
                  <a:gd name="T30" fmla="*/ 8977 w 9027"/>
                  <a:gd name="T31" fmla="*/ 149 h 351"/>
                  <a:gd name="T32" fmla="*/ 8887 w 9027"/>
                  <a:gd name="T33" fmla="*/ 131 h 351"/>
                  <a:gd name="T34" fmla="*/ 8755 w 9027"/>
                  <a:gd name="T35" fmla="*/ 115 h 351"/>
                  <a:gd name="T36" fmla="*/ 8489 w 9027"/>
                  <a:gd name="T37" fmla="*/ 91 h 351"/>
                  <a:gd name="T38" fmla="*/ 8001 w 9027"/>
                  <a:gd name="T39" fmla="*/ 64 h 351"/>
                  <a:gd name="T40" fmla="*/ 7389 w 9027"/>
                  <a:gd name="T41" fmla="*/ 39 h 351"/>
                  <a:gd name="T42" fmla="*/ 6669 w 9027"/>
                  <a:gd name="T43" fmla="*/ 20 h 351"/>
                  <a:gd name="T44" fmla="*/ 5859 w 9027"/>
                  <a:gd name="T45" fmla="*/ 7 h 351"/>
                  <a:gd name="T46" fmla="*/ 4977 w 9027"/>
                  <a:gd name="T47" fmla="*/ 0 h 351"/>
                  <a:gd name="T48" fmla="*/ 4514 w 9027"/>
                  <a:gd name="T49" fmla="*/ 0 h 351"/>
                  <a:gd name="T50" fmla="*/ 4050 w 9027"/>
                  <a:gd name="T51" fmla="*/ 0 h 351"/>
                  <a:gd name="T52" fmla="*/ 3168 w 9027"/>
                  <a:gd name="T53" fmla="*/ 7 h 351"/>
                  <a:gd name="T54" fmla="*/ 2358 w 9027"/>
                  <a:gd name="T55" fmla="*/ 20 h 351"/>
                  <a:gd name="T56" fmla="*/ 1638 w 9027"/>
                  <a:gd name="T57" fmla="*/ 39 h 351"/>
                  <a:gd name="T58" fmla="*/ 1026 w 9027"/>
                  <a:gd name="T59" fmla="*/ 64 h 351"/>
                  <a:gd name="T60" fmla="*/ 538 w 9027"/>
                  <a:gd name="T61" fmla="*/ 91 h 351"/>
                  <a:gd name="T62" fmla="*/ 272 w 9027"/>
                  <a:gd name="T63" fmla="*/ 115 h 351"/>
                  <a:gd name="T64" fmla="*/ 140 w 9027"/>
                  <a:gd name="T65" fmla="*/ 131 h 351"/>
                  <a:gd name="T66" fmla="*/ 50 w 9027"/>
                  <a:gd name="T67" fmla="*/ 149 h 351"/>
                  <a:gd name="T68" fmla="*/ 12 w 9027"/>
                  <a:gd name="T69" fmla="*/ 162 h 351"/>
                  <a:gd name="T70" fmla="*/ 1 w 9027"/>
                  <a:gd name="T71" fmla="*/ 170 h 351"/>
                  <a:gd name="T72" fmla="*/ 0 w 9027"/>
                  <a:gd name="T73" fmla="*/ 176 h 351"/>
                  <a:gd name="T74" fmla="*/ 1 w 9027"/>
                  <a:gd name="T75" fmla="*/ 180 h 351"/>
                  <a:gd name="T76" fmla="*/ 12 w 9027"/>
                  <a:gd name="T77" fmla="*/ 189 h 351"/>
                  <a:gd name="T78" fmla="*/ 50 w 9027"/>
                  <a:gd name="T79" fmla="*/ 202 h 351"/>
                  <a:gd name="T80" fmla="*/ 140 w 9027"/>
                  <a:gd name="T81" fmla="*/ 220 h 351"/>
                  <a:gd name="T82" fmla="*/ 272 w 9027"/>
                  <a:gd name="T83" fmla="*/ 236 h 351"/>
                  <a:gd name="T84" fmla="*/ 538 w 9027"/>
                  <a:gd name="T85" fmla="*/ 260 h 351"/>
                  <a:gd name="T86" fmla="*/ 1026 w 9027"/>
                  <a:gd name="T87" fmla="*/ 288 h 351"/>
                  <a:gd name="T88" fmla="*/ 1638 w 9027"/>
                  <a:gd name="T89" fmla="*/ 311 h 351"/>
                  <a:gd name="T90" fmla="*/ 2358 w 9027"/>
                  <a:gd name="T91" fmla="*/ 331 h 351"/>
                  <a:gd name="T92" fmla="*/ 3168 w 9027"/>
                  <a:gd name="T93" fmla="*/ 344 h 351"/>
                  <a:gd name="T94" fmla="*/ 4050 w 9027"/>
                  <a:gd name="T95" fmla="*/ 351 h 351"/>
                  <a:gd name="T96" fmla="*/ 4514 w 9027"/>
                  <a:gd name="T97" fmla="*/ 351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027" h="351">
                    <a:moveTo>
                      <a:pt x="4514" y="351"/>
                    </a:moveTo>
                    <a:lnTo>
                      <a:pt x="4977" y="351"/>
                    </a:lnTo>
                    <a:lnTo>
                      <a:pt x="5859" y="344"/>
                    </a:lnTo>
                    <a:lnTo>
                      <a:pt x="6669" y="331"/>
                    </a:lnTo>
                    <a:lnTo>
                      <a:pt x="7389" y="311"/>
                    </a:lnTo>
                    <a:lnTo>
                      <a:pt x="8001" y="288"/>
                    </a:lnTo>
                    <a:lnTo>
                      <a:pt x="8489" y="260"/>
                    </a:lnTo>
                    <a:lnTo>
                      <a:pt x="8755" y="236"/>
                    </a:lnTo>
                    <a:lnTo>
                      <a:pt x="8887" y="220"/>
                    </a:lnTo>
                    <a:lnTo>
                      <a:pt x="8977" y="202"/>
                    </a:lnTo>
                    <a:lnTo>
                      <a:pt x="9015" y="189"/>
                    </a:lnTo>
                    <a:lnTo>
                      <a:pt x="9026" y="180"/>
                    </a:lnTo>
                    <a:lnTo>
                      <a:pt x="9027" y="176"/>
                    </a:lnTo>
                    <a:lnTo>
                      <a:pt x="9026" y="170"/>
                    </a:lnTo>
                    <a:lnTo>
                      <a:pt x="9015" y="162"/>
                    </a:lnTo>
                    <a:lnTo>
                      <a:pt x="8977" y="149"/>
                    </a:lnTo>
                    <a:lnTo>
                      <a:pt x="8887" y="131"/>
                    </a:lnTo>
                    <a:lnTo>
                      <a:pt x="8755" y="115"/>
                    </a:lnTo>
                    <a:lnTo>
                      <a:pt x="8489" y="91"/>
                    </a:lnTo>
                    <a:lnTo>
                      <a:pt x="8001" y="64"/>
                    </a:lnTo>
                    <a:lnTo>
                      <a:pt x="7389" y="39"/>
                    </a:lnTo>
                    <a:lnTo>
                      <a:pt x="6669" y="20"/>
                    </a:lnTo>
                    <a:lnTo>
                      <a:pt x="5859" y="7"/>
                    </a:lnTo>
                    <a:lnTo>
                      <a:pt x="4977" y="0"/>
                    </a:lnTo>
                    <a:lnTo>
                      <a:pt x="4514" y="0"/>
                    </a:lnTo>
                    <a:lnTo>
                      <a:pt x="4050" y="0"/>
                    </a:lnTo>
                    <a:lnTo>
                      <a:pt x="3168" y="7"/>
                    </a:lnTo>
                    <a:lnTo>
                      <a:pt x="2358" y="20"/>
                    </a:lnTo>
                    <a:lnTo>
                      <a:pt x="1638" y="39"/>
                    </a:lnTo>
                    <a:lnTo>
                      <a:pt x="1026" y="64"/>
                    </a:lnTo>
                    <a:lnTo>
                      <a:pt x="538" y="91"/>
                    </a:lnTo>
                    <a:lnTo>
                      <a:pt x="272" y="115"/>
                    </a:lnTo>
                    <a:lnTo>
                      <a:pt x="140" y="131"/>
                    </a:lnTo>
                    <a:lnTo>
                      <a:pt x="50" y="149"/>
                    </a:lnTo>
                    <a:lnTo>
                      <a:pt x="12" y="162"/>
                    </a:lnTo>
                    <a:lnTo>
                      <a:pt x="1" y="170"/>
                    </a:lnTo>
                    <a:lnTo>
                      <a:pt x="0" y="176"/>
                    </a:lnTo>
                    <a:lnTo>
                      <a:pt x="1" y="180"/>
                    </a:lnTo>
                    <a:lnTo>
                      <a:pt x="12" y="189"/>
                    </a:lnTo>
                    <a:lnTo>
                      <a:pt x="50" y="202"/>
                    </a:lnTo>
                    <a:lnTo>
                      <a:pt x="140" y="220"/>
                    </a:lnTo>
                    <a:lnTo>
                      <a:pt x="272" y="236"/>
                    </a:lnTo>
                    <a:lnTo>
                      <a:pt x="538" y="260"/>
                    </a:lnTo>
                    <a:lnTo>
                      <a:pt x="1026" y="288"/>
                    </a:lnTo>
                    <a:lnTo>
                      <a:pt x="1638" y="311"/>
                    </a:lnTo>
                    <a:lnTo>
                      <a:pt x="2358" y="331"/>
                    </a:lnTo>
                    <a:lnTo>
                      <a:pt x="3168" y="344"/>
                    </a:lnTo>
                    <a:lnTo>
                      <a:pt x="4050" y="351"/>
                    </a:lnTo>
                    <a:lnTo>
                      <a:pt x="4514" y="351"/>
                    </a:lnTo>
                    <a:close/>
                  </a:path>
                </a:pathLst>
              </a:custGeom>
              <a:solidFill>
                <a:srgbClr val="D2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3" name="î$ḷïḓé">
                <a:extLst>
                  <a:ext uri="{FF2B5EF4-FFF2-40B4-BE49-F238E27FC236}">
                    <a16:creationId xmlns:a16="http://schemas.microsoft.com/office/drawing/2014/main" xmlns="" id="{CB4E01CE-07C0-4A20-BF13-939E3C304E9E}"/>
                  </a:ext>
                </a:extLst>
              </p:cNvPr>
              <p:cNvSpPr/>
              <p:nvPr/>
            </p:nvSpPr>
            <p:spPr bwMode="auto">
              <a:xfrm>
                <a:off x="1020" y="3147"/>
                <a:ext cx="1802" cy="69"/>
              </a:xfrm>
              <a:custGeom>
                <a:avLst/>
                <a:gdLst>
                  <a:gd name="T0" fmla="*/ 4506 w 9011"/>
                  <a:gd name="T1" fmla="*/ 347 h 347"/>
                  <a:gd name="T2" fmla="*/ 4968 w 9011"/>
                  <a:gd name="T3" fmla="*/ 347 h 347"/>
                  <a:gd name="T4" fmla="*/ 5848 w 9011"/>
                  <a:gd name="T5" fmla="*/ 340 h 347"/>
                  <a:gd name="T6" fmla="*/ 6656 w 9011"/>
                  <a:gd name="T7" fmla="*/ 327 h 347"/>
                  <a:gd name="T8" fmla="*/ 7376 w 9011"/>
                  <a:gd name="T9" fmla="*/ 308 h 347"/>
                  <a:gd name="T10" fmla="*/ 7987 w 9011"/>
                  <a:gd name="T11" fmla="*/ 285 h 347"/>
                  <a:gd name="T12" fmla="*/ 8472 w 9011"/>
                  <a:gd name="T13" fmla="*/ 257 h 347"/>
                  <a:gd name="T14" fmla="*/ 8739 w 9011"/>
                  <a:gd name="T15" fmla="*/ 233 h 347"/>
                  <a:gd name="T16" fmla="*/ 8870 w 9011"/>
                  <a:gd name="T17" fmla="*/ 217 h 347"/>
                  <a:gd name="T18" fmla="*/ 8961 w 9011"/>
                  <a:gd name="T19" fmla="*/ 200 h 347"/>
                  <a:gd name="T20" fmla="*/ 8998 w 9011"/>
                  <a:gd name="T21" fmla="*/ 187 h 347"/>
                  <a:gd name="T22" fmla="*/ 9010 w 9011"/>
                  <a:gd name="T23" fmla="*/ 178 h 347"/>
                  <a:gd name="T24" fmla="*/ 9011 w 9011"/>
                  <a:gd name="T25" fmla="*/ 174 h 347"/>
                  <a:gd name="T26" fmla="*/ 9010 w 9011"/>
                  <a:gd name="T27" fmla="*/ 169 h 347"/>
                  <a:gd name="T28" fmla="*/ 8998 w 9011"/>
                  <a:gd name="T29" fmla="*/ 160 h 347"/>
                  <a:gd name="T30" fmla="*/ 8961 w 9011"/>
                  <a:gd name="T31" fmla="*/ 147 h 347"/>
                  <a:gd name="T32" fmla="*/ 8870 w 9011"/>
                  <a:gd name="T33" fmla="*/ 130 h 347"/>
                  <a:gd name="T34" fmla="*/ 8739 w 9011"/>
                  <a:gd name="T35" fmla="*/ 114 h 347"/>
                  <a:gd name="T36" fmla="*/ 8472 w 9011"/>
                  <a:gd name="T37" fmla="*/ 90 h 347"/>
                  <a:gd name="T38" fmla="*/ 7987 w 9011"/>
                  <a:gd name="T39" fmla="*/ 63 h 347"/>
                  <a:gd name="T40" fmla="*/ 7376 w 9011"/>
                  <a:gd name="T41" fmla="*/ 39 h 347"/>
                  <a:gd name="T42" fmla="*/ 6656 w 9011"/>
                  <a:gd name="T43" fmla="*/ 20 h 347"/>
                  <a:gd name="T44" fmla="*/ 5848 w 9011"/>
                  <a:gd name="T45" fmla="*/ 7 h 347"/>
                  <a:gd name="T46" fmla="*/ 4968 w 9011"/>
                  <a:gd name="T47" fmla="*/ 0 h 347"/>
                  <a:gd name="T48" fmla="*/ 4506 w 9011"/>
                  <a:gd name="T49" fmla="*/ 0 h 347"/>
                  <a:gd name="T50" fmla="*/ 4043 w 9011"/>
                  <a:gd name="T51" fmla="*/ 0 h 347"/>
                  <a:gd name="T52" fmla="*/ 3163 w 9011"/>
                  <a:gd name="T53" fmla="*/ 7 h 347"/>
                  <a:gd name="T54" fmla="*/ 2355 w 9011"/>
                  <a:gd name="T55" fmla="*/ 20 h 347"/>
                  <a:gd name="T56" fmla="*/ 1635 w 9011"/>
                  <a:gd name="T57" fmla="*/ 39 h 347"/>
                  <a:gd name="T58" fmla="*/ 1024 w 9011"/>
                  <a:gd name="T59" fmla="*/ 63 h 347"/>
                  <a:gd name="T60" fmla="*/ 539 w 9011"/>
                  <a:gd name="T61" fmla="*/ 90 h 347"/>
                  <a:gd name="T62" fmla="*/ 273 w 9011"/>
                  <a:gd name="T63" fmla="*/ 114 h 347"/>
                  <a:gd name="T64" fmla="*/ 141 w 9011"/>
                  <a:gd name="T65" fmla="*/ 130 h 347"/>
                  <a:gd name="T66" fmla="*/ 51 w 9011"/>
                  <a:gd name="T67" fmla="*/ 147 h 347"/>
                  <a:gd name="T68" fmla="*/ 14 w 9011"/>
                  <a:gd name="T69" fmla="*/ 160 h 347"/>
                  <a:gd name="T70" fmla="*/ 1 w 9011"/>
                  <a:gd name="T71" fmla="*/ 169 h 347"/>
                  <a:gd name="T72" fmla="*/ 0 w 9011"/>
                  <a:gd name="T73" fmla="*/ 174 h 347"/>
                  <a:gd name="T74" fmla="*/ 1 w 9011"/>
                  <a:gd name="T75" fmla="*/ 178 h 347"/>
                  <a:gd name="T76" fmla="*/ 14 w 9011"/>
                  <a:gd name="T77" fmla="*/ 187 h 347"/>
                  <a:gd name="T78" fmla="*/ 51 w 9011"/>
                  <a:gd name="T79" fmla="*/ 200 h 347"/>
                  <a:gd name="T80" fmla="*/ 141 w 9011"/>
                  <a:gd name="T81" fmla="*/ 217 h 347"/>
                  <a:gd name="T82" fmla="*/ 273 w 9011"/>
                  <a:gd name="T83" fmla="*/ 233 h 347"/>
                  <a:gd name="T84" fmla="*/ 539 w 9011"/>
                  <a:gd name="T85" fmla="*/ 257 h 347"/>
                  <a:gd name="T86" fmla="*/ 1024 w 9011"/>
                  <a:gd name="T87" fmla="*/ 285 h 347"/>
                  <a:gd name="T88" fmla="*/ 1635 w 9011"/>
                  <a:gd name="T89" fmla="*/ 308 h 347"/>
                  <a:gd name="T90" fmla="*/ 2355 w 9011"/>
                  <a:gd name="T91" fmla="*/ 327 h 347"/>
                  <a:gd name="T92" fmla="*/ 3163 w 9011"/>
                  <a:gd name="T93" fmla="*/ 340 h 347"/>
                  <a:gd name="T94" fmla="*/ 4043 w 9011"/>
                  <a:gd name="T95" fmla="*/ 347 h 347"/>
                  <a:gd name="T96" fmla="*/ 4506 w 9011"/>
                  <a:gd name="T97" fmla="*/ 347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011" h="347">
                    <a:moveTo>
                      <a:pt x="4506" y="347"/>
                    </a:moveTo>
                    <a:lnTo>
                      <a:pt x="4968" y="347"/>
                    </a:lnTo>
                    <a:lnTo>
                      <a:pt x="5848" y="340"/>
                    </a:lnTo>
                    <a:lnTo>
                      <a:pt x="6656" y="327"/>
                    </a:lnTo>
                    <a:lnTo>
                      <a:pt x="7376" y="308"/>
                    </a:lnTo>
                    <a:lnTo>
                      <a:pt x="7987" y="285"/>
                    </a:lnTo>
                    <a:lnTo>
                      <a:pt x="8472" y="257"/>
                    </a:lnTo>
                    <a:lnTo>
                      <a:pt x="8739" y="233"/>
                    </a:lnTo>
                    <a:lnTo>
                      <a:pt x="8870" y="217"/>
                    </a:lnTo>
                    <a:lnTo>
                      <a:pt x="8961" y="200"/>
                    </a:lnTo>
                    <a:lnTo>
                      <a:pt x="8998" y="187"/>
                    </a:lnTo>
                    <a:lnTo>
                      <a:pt x="9010" y="178"/>
                    </a:lnTo>
                    <a:lnTo>
                      <a:pt x="9011" y="174"/>
                    </a:lnTo>
                    <a:lnTo>
                      <a:pt x="9010" y="169"/>
                    </a:lnTo>
                    <a:lnTo>
                      <a:pt x="8998" y="160"/>
                    </a:lnTo>
                    <a:lnTo>
                      <a:pt x="8961" y="147"/>
                    </a:lnTo>
                    <a:lnTo>
                      <a:pt x="8870" y="130"/>
                    </a:lnTo>
                    <a:lnTo>
                      <a:pt x="8739" y="114"/>
                    </a:lnTo>
                    <a:lnTo>
                      <a:pt x="8472" y="90"/>
                    </a:lnTo>
                    <a:lnTo>
                      <a:pt x="7987" y="63"/>
                    </a:lnTo>
                    <a:lnTo>
                      <a:pt x="7376" y="39"/>
                    </a:lnTo>
                    <a:lnTo>
                      <a:pt x="6656" y="20"/>
                    </a:lnTo>
                    <a:lnTo>
                      <a:pt x="5848" y="7"/>
                    </a:lnTo>
                    <a:lnTo>
                      <a:pt x="4968" y="0"/>
                    </a:lnTo>
                    <a:lnTo>
                      <a:pt x="4506" y="0"/>
                    </a:lnTo>
                    <a:lnTo>
                      <a:pt x="4043" y="0"/>
                    </a:lnTo>
                    <a:lnTo>
                      <a:pt x="3163" y="7"/>
                    </a:lnTo>
                    <a:lnTo>
                      <a:pt x="2355" y="20"/>
                    </a:lnTo>
                    <a:lnTo>
                      <a:pt x="1635" y="39"/>
                    </a:lnTo>
                    <a:lnTo>
                      <a:pt x="1024" y="63"/>
                    </a:lnTo>
                    <a:lnTo>
                      <a:pt x="539" y="90"/>
                    </a:lnTo>
                    <a:lnTo>
                      <a:pt x="273" y="114"/>
                    </a:lnTo>
                    <a:lnTo>
                      <a:pt x="141" y="130"/>
                    </a:lnTo>
                    <a:lnTo>
                      <a:pt x="51" y="147"/>
                    </a:lnTo>
                    <a:lnTo>
                      <a:pt x="14" y="160"/>
                    </a:lnTo>
                    <a:lnTo>
                      <a:pt x="1" y="169"/>
                    </a:lnTo>
                    <a:lnTo>
                      <a:pt x="0" y="174"/>
                    </a:lnTo>
                    <a:lnTo>
                      <a:pt x="1" y="178"/>
                    </a:lnTo>
                    <a:lnTo>
                      <a:pt x="14" y="187"/>
                    </a:lnTo>
                    <a:lnTo>
                      <a:pt x="51" y="200"/>
                    </a:lnTo>
                    <a:lnTo>
                      <a:pt x="141" y="217"/>
                    </a:lnTo>
                    <a:lnTo>
                      <a:pt x="273" y="233"/>
                    </a:lnTo>
                    <a:lnTo>
                      <a:pt x="539" y="257"/>
                    </a:lnTo>
                    <a:lnTo>
                      <a:pt x="1024" y="285"/>
                    </a:lnTo>
                    <a:lnTo>
                      <a:pt x="1635" y="308"/>
                    </a:lnTo>
                    <a:lnTo>
                      <a:pt x="2355" y="327"/>
                    </a:lnTo>
                    <a:lnTo>
                      <a:pt x="3163" y="340"/>
                    </a:lnTo>
                    <a:lnTo>
                      <a:pt x="4043" y="347"/>
                    </a:lnTo>
                    <a:lnTo>
                      <a:pt x="4506" y="347"/>
                    </a:lnTo>
                    <a:close/>
                  </a:path>
                </a:pathLst>
              </a:cu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4" name="îşliḑê">
                <a:extLst>
                  <a:ext uri="{FF2B5EF4-FFF2-40B4-BE49-F238E27FC236}">
                    <a16:creationId xmlns:a16="http://schemas.microsoft.com/office/drawing/2014/main" xmlns="" id="{677F6033-0B4B-49B5-ADBA-74D96EA7E8DC}"/>
                  </a:ext>
                </a:extLst>
              </p:cNvPr>
              <p:cNvSpPr/>
              <p:nvPr/>
            </p:nvSpPr>
            <p:spPr bwMode="auto">
              <a:xfrm>
                <a:off x="1022" y="3147"/>
                <a:ext cx="1798" cy="69"/>
              </a:xfrm>
              <a:custGeom>
                <a:avLst/>
                <a:gdLst>
                  <a:gd name="T0" fmla="*/ 4497 w 8993"/>
                  <a:gd name="T1" fmla="*/ 343 h 343"/>
                  <a:gd name="T2" fmla="*/ 4958 w 8993"/>
                  <a:gd name="T3" fmla="*/ 343 h 343"/>
                  <a:gd name="T4" fmla="*/ 5837 w 8993"/>
                  <a:gd name="T5" fmla="*/ 336 h 343"/>
                  <a:gd name="T6" fmla="*/ 6643 w 8993"/>
                  <a:gd name="T7" fmla="*/ 323 h 343"/>
                  <a:gd name="T8" fmla="*/ 7361 w 8993"/>
                  <a:gd name="T9" fmla="*/ 304 h 343"/>
                  <a:gd name="T10" fmla="*/ 7971 w 8993"/>
                  <a:gd name="T11" fmla="*/ 280 h 343"/>
                  <a:gd name="T12" fmla="*/ 8456 w 8993"/>
                  <a:gd name="T13" fmla="*/ 254 h 343"/>
                  <a:gd name="T14" fmla="*/ 8721 w 8993"/>
                  <a:gd name="T15" fmla="*/ 230 h 343"/>
                  <a:gd name="T16" fmla="*/ 8853 w 8993"/>
                  <a:gd name="T17" fmla="*/ 215 h 343"/>
                  <a:gd name="T18" fmla="*/ 8943 w 8993"/>
                  <a:gd name="T19" fmla="*/ 197 h 343"/>
                  <a:gd name="T20" fmla="*/ 8980 w 8993"/>
                  <a:gd name="T21" fmla="*/ 185 h 343"/>
                  <a:gd name="T22" fmla="*/ 8992 w 8993"/>
                  <a:gd name="T23" fmla="*/ 176 h 343"/>
                  <a:gd name="T24" fmla="*/ 8993 w 8993"/>
                  <a:gd name="T25" fmla="*/ 172 h 343"/>
                  <a:gd name="T26" fmla="*/ 8992 w 8993"/>
                  <a:gd name="T27" fmla="*/ 167 h 343"/>
                  <a:gd name="T28" fmla="*/ 8980 w 8993"/>
                  <a:gd name="T29" fmla="*/ 158 h 343"/>
                  <a:gd name="T30" fmla="*/ 8943 w 8993"/>
                  <a:gd name="T31" fmla="*/ 145 h 343"/>
                  <a:gd name="T32" fmla="*/ 8853 w 8993"/>
                  <a:gd name="T33" fmla="*/ 128 h 343"/>
                  <a:gd name="T34" fmla="*/ 8721 w 8993"/>
                  <a:gd name="T35" fmla="*/ 112 h 343"/>
                  <a:gd name="T36" fmla="*/ 8456 w 8993"/>
                  <a:gd name="T37" fmla="*/ 89 h 343"/>
                  <a:gd name="T38" fmla="*/ 7971 w 8993"/>
                  <a:gd name="T39" fmla="*/ 62 h 343"/>
                  <a:gd name="T40" fmla="*/ 7361 w 8993"/>
                  <a:gd name="T41" fmla="*/ 39 h 343"/>
                  <a:gd name="T42" fmla="*/ 6643 w 8993"/>
                  <a:gd name="T43" fmla="*/ 20 h 343"/>
                  <a:gd name="T44" fmla="*/ 5837 w 8993"/>
                  <a:gd name="T45" fmla="*/ 7 h 343"/>
                  <a:gd name="T46" fmla="*/ 4958 w 8993"/>
                  <a:gd name="T47" fmla="*/ 0 h 343"/>
                  <a:gd name="T48" fmla="*/ 4497 w 8993"/>
                  <a:gd name="T49" fmla="*/ 0 h 343"/>
                  <a:gd name="T50" fmla="*/ 4035 w 8993"/>
                  <a:gd name="T51" fmla="*/ 0 h 343"/>
                  <a:gd name="T52" fmla="*/ 3156 w 8993"/>
                  <a:gd name="T53" fmla="*/ 7 h 343"/>
                  <a:gd name="T54" fmla="*/ 2350 w 8993"/>
                  <a:gd name="T55" fmla="*/ 20 h 343"/>
                  <a:gd name="T56" fmla="*/ 1632 w 8993"/>
                  <a:gd name="T57" fmla="*/ 39 h 343"/>
                  <a:gd name="T58" fmla="*/ 1022 w 8993"/>
                  <a:gd name="T59" fmla="*/ 62 h 343"/>
                  <a:gd name="T60" fmla="*/ 537 w 8993"/>
                  <a:gd name="T61" fmla="*/ 89 h 343"/>
                  <a:gd name="T62" fmla="*/ 272 w 8993"/>
                  <a:gd name="T63" fmla="*/ 112 h 343"/>
                  <a:gd name="T64" fmla="*/ 140 w 8993"/>
                  <a:gd name="T65" fmla="*/ 128 h 343"/>
                  <a:gd name="T66" fmla="*/ 51 w 8993"/>
                  <a:gd name="T67" fmla="*/ 145 h 343"/>
                  <a:gd name="T68" fmla="*/ 13 w 8993"/>
                  <a:gd name="T69" fmla="*/ 158 h 343"/>
                  <a:gd name="T70" fmla="*/ 1 w 8993"/>
                  <a:gd name="T71" fmla="*/ 167 h 343"/>
                  <a:gd name="T72" fmla="*/ 0 w 8993"/>
                  <a:gd name="T73" fmla="*/ 172 h 343"/>
                  <a:gd name="T74" fmla="*/ 1 w 8993"/>
                  <a:gd name="T75" fmla="*/ 176 h 343"/>
                  <a:gd name="T76" fmla="*/ 13 w 8993"/>
                  <a:gd name="T77" fmla="*/ 185 h 343"/>
                  <a:gd name="T78" fmla="*/ 51 w 8993"/>
                  <a:gd name="T79" fmla="*/ 197 h 343"/>
                  <a:gd name="T80" fmla="*/ 140 w 8993"/>
                  <a:gd name="T81" fmla="*/ 215 h 343"/>
                  <a:gd name="T82" fmla="*/ 272 w 8993"/>
                  <a:gd name="T83" fmla="*/ 230 h 343"/>
                  <a:gd name="T84" fmla="*/ 537 w 8993"/>
                  <a:gd name="T85" fmla="*/ 254 h 343"/>
                  <a:gd name="T86" fmla="*/ 1022 w 8993"/>
                  <a:gd name="T87" fmla="*/ 280 h 343"/>
                  <a:gd name="T88" fmla="*/ 1632 w 8993"/>
                  <a:gd name="T89" fmla="*/ 304 h 343"/>
                  <a:gd name="T90" fmla="*/ 2350 w 8993"/>
                  <a:gd name="T91" fmla="*/ 323 h 343"/>
                  <a:gd name="T92" fmla="*/ 3156 w 8993"/>
                  <a:gd name="T93" fmla="*/ 336 h 343"/>
                  <a:gd name="T94" fmla="*/ 4035 w 8993"/>
                  <a:gd name="T95" fmla="*/ 343 h 343"/>
                  <a:gd name="T96" fmla="*/ 4497 w 8993"/>
                  <a:gd name="T97" fmla="*/ 343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93" h="343">
                    <a:moveTo>
                      <a:pt x="4497" y="343"/>
                    </a:moveTo>
                    <a:lnTo>
                      <a:pt x="4958" y="343"/>
                    </a:lnTo>
                    <a:lnTo>
                      <a:pt x="5837" y="336"/>
                    </a:lnTo>
                    <a:lnTo>
                      <a:pt x="6643" y="323"/>
                    </a:lnTo>
                    <a:lnTo>
                      <a:pt x="7361" y="304"/>
                    </a:lnTo>
                    <a:lnTo>
                      <a:pt x="7971" y="280"/>
                    </a:lnTo>
                    <a:lnTo>
                      <a:pt x="8456" y="254"/>
                    </a:lnTo>
                    <a:lnTo>
                      <a:pt x="8721" y="230"/>
                    </a:lnTo>
                    <a:lnTo>
                      <a:pt x="8853" y="215"/>
                    </a:lnTo>
                    <a:lnTo>
                      <a:pt x="8943" y="197"/>
                    </a:lnTo>
                    <a:lnTo>
                      <a:pt x="8980" y="185"/>
                    </a:lnTo>
                    <a:lnTo>
                      <a:pt x="8992" y="176"/>
                    </a:lnTo>
                    <a:lnTo>
                      <a:pt x="8993" y="172"/>
                    </a:lnTo>
                    <a:lnTo>
                      <a:pt x="8992" y="167"/>
                    </a:lnTo>
                    <a:lnTo>
                      <a:pt x="8980" y="158"/>
                    </a:lnTo>
                    <a:lnTo>
                      <a:pt x="8943" y="145"/>
                    </a:lnTo>
                    <a:lnTo>
                      <a:pt x="8853" y="128"/>
                    </a:lnTo>
                    <a:lnTo>
                      <a:pt x="8721" y="112"/>
                    </a:lnTo>
                    <a:lnTo>
                      <a:pt x="8456" y="89"/>
                    </a:lnTo>
                    <a:lnTo>
                      <a:pt x="7971" y="62"/>
                    </a:lnTo>
                    <a:lnTo>
                      <a:pt x="7361" y="39"/>
                    </a:lnTo>
                    <a:lnTo>
                      <a:pt x="6643" y="20"/>
                    </a:lnTo>
                    <a:lnTo>
                      <a:pt x="5837" y="7"/>
                    </a:lnTo>
                    <a:lnTo>
                      <a:pt x="4958" y="0"/>
                    </a:lnTo>
                    <a:lnTo>
                      <a:pt x="4497" y="0"/>
                    </a:lnTo>
                    <a:lnTo>
                      <a:pt x="4035" y="0"/>
                    </a:lnTo>
                    <a:lnTo>
                      <a:pt x="3156" y="7"/>
                    </a:lnTo>
                    <a:lnTo>
                      <a:pt x="2350" y="20"/>
                    </a:lnTo>
                    <a:lnTo>
                      <a:pt x="1632" y="39"/>
                    </a:lnTo>
                    <a:lnTo>
                      <a:pt x="1022" y="62"/>
                    </a:lnTo>
                    <a:lnTo>
                      <a:pt x="537" y="89"/>
                    </a:lnTo>
                    <a:lnTo>
                      <a:pt x="272" y="112"/>
                    </a:lnTo>
                    <a:lnTo>
                      <a:pt x="140" y="128"/>
                    </a:lnTo>
                    <a:lnTo>
                      <a:pt x="51" y="145"/>
                    </a:lnTo>
                    <a:lnTo>
                      <a:pt x="13" y="158"/>
                    </a:lnTo>
                    <a:lnTo>
                      <a:pt x="1" y="167"/>
                    </a:lnTo>
                    <a:lnTo>
                      <a:pt x="0" y="172"/>
                    </a:lnTo>
                    <a:lnTo>
                      <a:pt x="1" y="176"/>
                    </a:lnTo>
                    <a:lnTo>
                      <a:pt x="13" y="185"/>
                    </a:lnTo>
                    <a:lnTo>
                      <a:pt x="51" y="197"/>
                    </a:lnTo>
                    <a:lnTo>
                      <a:pt x="140" y="215"/>
                    </a:lnTo>
                    <a:lnTo>
                      <a:pt x="272" y="230"/>
                    </a:lnTo>
                    <a:lnTo>
                      <a:pt x="537" y="254"/>
                    </a:lnTo>
                    <a:lnTo>
                      <a:pt x="1022" y="280"/>
                    </a:lnTo>
                    <a:lnTo>
                      <a:pt x="1632" y="304"/>
                    </a:lnTo>
                    <a:lnTo>
                      <a:pt x="2350" y="323"/>
                    </a:lnTo>
                    <a:lnTo>
                      <a:pt x="3156" y="336"/>
                    </a:lnTo>
                    <a:lnTo>
                      <a:pt x="4035" y="343"/>
                    </a:lnTo>
                    <a:lnTo>
                      <a:pt x="4497" y="343"/>
                    </a:lnTo>
                    <a:close/>
                  </a:path>
                </a:pathLst>
              </a:custGeom>
              <a:solidFill>
                <a:srgbClr val="D0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5" name="ïşḷîḓê">
                <a:extLst>
                  <a:ext uri="{FF2B5EF4-FFF2-40B4-BE49-F238E27FC236}">
                    <a16:creationId xmlns:a16="http://schemas.microsoft.com/office/drawing/2014/main" xmlns="" id="{059B662D-AEAA-49F1-A5DD-E7B19F0D4464}"/>
                  </a:ext>
                </a:extLst>
              </p:cNvPr>
              <p:cNvSpPr/>
              <p:nvPr/>
            </p:nvSpPr>
            <p:spPr bwMode="auto">
              <a:xfrm>
                <a:off x="1024" y="3148"/>
                <a:ext cx="1795" cy="68"/>
              </a:xfrm>
              <a:custGeom>
                <a:avLst/>
                <a:gdLst>
                  <a:gd name="T0" fmla="*/ 4488 w 8975"/>
                  <a:gd name="T1" fmla="*/ 339 h 339"/>
                  <a:gd name="T2" fmla="*/ 4949 w 8975"/>
                  <a:gd name="T3" fmla="*/ 339 h 339"/>
                  <a:gd name="T4" fmla="*/ 5825 w 8975"/>
                  <a:gd name="T5" fmla="*/ 332 h 339"/>
                  <a:gd name="T6" fmla="*/ 6630 w 8975"/>
                  <a:gd name="T7" fmla="*/ 319 h 339"/>
                  <a:gd name="T8" fmla="*/ 7347 w 8975"/>
                  <a:gd name="T9" fmla="*/ 301 h 339"/>
                  <a:gd name="T10" fmla="*/ 7956 w 8975"/>
                  <a:gd name="T11" fmla="*/ 277 h 339"/>
                  <a:gd name="T12" fmla="*/ 8439 w 8975"/>
                  <a:gd name="T13" fmla="*/ 251 h 339"/>
                  <a:gd name="T14" fmla="*/ 8704 w 8975"/>
                  <a:gd name="T15" fmla="*/ 228 h 339"/>
                  <a:gd name="T16" fmla="*/ 8836 w 8975"/>
                  <a:gd name="T17" fmla="*/ 212 h 339"/>
                  <a:gd name="T18" fmla="*/ 8925 w 8975"/>
                  <a:gd name="T19" fmla="*/ 195 h 339"/>
                  <a:gd name="T20" fmla="*/ 8962 w 8975"/>
                  <a:gd name="T21" fmla="*/ 183 h 339"/>
                  <a:gd name="T22" fmla="*/ 8974 w 8975"/>
                  <a:gd name="T23" fmla="*/ 174 h 339"/>
                  <a:gd name="T24" fmla="*/ 8975 w 8975"/>
                  <a:gd name="T25" fmla="*/ 170 h 339"/>
                  <a:gd name="T26" fmla="*/ 8974 w 8975"/>
                  <a:gd name="T27" fmla="*/ 165 h 339"/>
                  <a:gd name="T28" fmla="*/ 8962 w 8975"/>
                  <a:gd name="T29" fmla="*/ 156 h 339"/>
                  <a:gd name="T30" fmla="*/ 8925 w 8975"/>
                  <a:gd name="T31" fmla="*/ 144 h 339"/>
                  <a:gd name="T32" fmla="*/ 8836 w 8975"/>
                  <a:gd name="T33" fmla="*/ 127 h 339"/>
                  <a:gd name="T34" fmla="*/ 8704 w 8975"/>
                  <a:gd name="T35" fmla="*/ 111 h 339"/>
                  <a:gd name="T36" fmla="*/ 8439 w 8975"/>
                  <a:gd name="T37" fmla="*/ 88 h 339"/>
                  <a:gd name="T38" fmla="*/ 7956 w 8975"/>
                  <a:gd name="T39" fmla="*/ 62 h 339"/>
                  <a:gd name="T40" fmla="*/ 7347 w 8975"/>
                  <a:gd name="T41" fmla="*/ 38 h 339"/>
                  <a:gd name="T42" fmla="*/ 6630 w 8975"/>
                  <a:gd name="T43" fmla="*/ 20 h 339"/>
                  <a:gd name="T44" fmla="*/ 5825 w 8975"/>
                  <a:gd name="T45" fmla="*/ 7 h 339"/>
                  <a:gd name="T46" fmla="*/ 4949 w 8975"/>
                  <a:gd name="T47" fmla="*/ 0 h 339"/>
                  <a:gd name="T48" fmla="*/ 4488 w 8975"/>
                  <a:gd name="T49" fmla="*/ 0 h 339"/>
                  <a:gd name="T50" fmla="*/ 4026 w 8975"/>
                  <a:gd name="T51" fmla="*/ 0 h 339"/>
                  <a:gd name="T52" fmla="*/ 3151 w 8975"/>
                  <a:gd name="T53" fmla="*/ 7 h 339"/>
                  <a:gd name="T54" fmla="*/ 2345 w 8975"/>
                  <a:gd name="T55" fmla="*/ 20 h 339"/>
                  <a:gd name="T56" fmla="*/ 1629 w 8975"/>
                  <a:gd name="T57" fmla="*/ 38 h 339"/>
                  <a:gd name="T58" fmla="*/ 1019 w 8975"/>
                  <a:gd name="T59" fmla="*/ 62 h 339"/>
                  <a:gd name="T60" fmla="*/ 536 w 8975"/>
                  <a:gd name="T61" fmla="*/ 88 h 339"/>
                  <a:gd name="T62" fmla="*/ 271 w 8975"/>
                  <a:gd name="T63" fmla="*/ 111 h 339"/>
                  <a:gd name="T64" fmla="*/ 139 w 8975"/>
                  <a:gd name="T65" fmla="*/ 127 h 339"/>
                  <a:gd name="T66" fmla="*/ 50 w 8975"/>
                  <a:gd name="T67" fmla="*/ 144 h 339"/>
                  <a:gd name="T68" fmla="*/ 13 w 8975"/>
                  <a:gd name="T69" fmla="*/ 156 h 339"/>
                  <a:gd name="T70" fmla="*/ 1 w 8975"/>
                  <a:gd name="T71" fmla="*/ 165 h 339"/>
                  <a:gd name="T72" fmla="*/ 0 w 8975"/>
                  <a:gd name="T73" fmla="*/ 170 h 339"/>
                  <a:gd name="T74" fmla="*/ 1 w 8975"/>
                  <a:gd name="T75" fmla="*/ 174 h 339"/>
                  <a:gd name="T76" fmla="*/ 13 w 8975"/>
                  <a:gd name="T77" fmla="*/ 183 h 339"/>
                  <a:gd name="T78" fmla="*/ 50 w 8975"/>
                  <a:gd name="T79" fmla="*/ 195 h 339"/>
                  <a:gd name="T80" fmla="*/ 139 w 8975"/>
                  <a:gd name="T81" fmla="*/ 212 h 339"/>
                  <a:gd name="T82" fmla="*/ 271 w 8975"/>
                  <a:gd name="T83" fmla="*/ 228 h 339"/>
                  <a:gd name="T84" fmla="*/ 536 w 8975"/>
                  <a:gd name="T85" fmla="*/ 251 h 339"/>
                  <a:gd name="T86" fmla="*/ 1019 w 8975"/>
                  <a:gd name="T87" fmla="*/ 277 h 339"/>
                  <a:gd name="T88" fmla="*/ 1629 w 8975"/>
                  <a:gd name="T89" fmla="*/ 301 h 339"/>
                  <a:gd name="T90" fmla="*/ 2345 w 8975"/>
                  <a:gd name="T91" fmla="*/ 319 h 339"/>
                  <a:gd name="T92" fmla="*/ 3151 w 8975"/>
                  <a:gd name="T93" fmla="*/ 332 h 339"/>
                  <a:gd name="T94" fmla="*/ 4026 w 8975"/>
                  <a:gd name="T95" fmla="*/ 339 h 339"/>
                  <a:gd name="T96" fmla="*/ 4488 w 8975"/>
                  <a:gd name="T97" fmla="*/ 33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75" h="339">
                    <a:moveTo>
                      <a:pt x="4488" y="339"/>
                    </a:moveTo>
                    <a:lnTo>
                      <a:pt x="4949" y="339"/>
                    </a:lnTo>
                    <a:lnTo>
                      <a:pt x="5825" y="332"/>
                    </a:lnTo>
                    <a:lnTo>
                      <a:pt x="6630" y="319"/>
                    </a:lnTo>
                    <a:lnTo>
                      <a:pt x="7347" y="301"/>
                    </a:lnTo>
                    <a:lnTo>
                      <a:pt x="7956" y="277"/>
                    </a:lnTo>
                    <a:lnTo>
                      <a:pt x="8439" y="251"/>
                    </a:lnTo>
                    <a:lnTo>
                      <a:pt x="8704" y="228"/>
                    </a:lnTo>
                    <a:lnTo>
                      <a:pt x="8836" y="212"/>
                    </a:lnTo>
                    <a:lnTo>
                      <a:pt x="8925" y="195"/>
                    </a:lnTo>
                    <a:lnTo>
                      <a:pt x="8962" y="183"/>
                    </a:lnTo>
                    <a:lnTo>
                      <a:pt x="8974" y="174"/>
                    </a:lnTo>
                    <a:lnTo>
                      <a:pt x="8975" y="170"/>
                    </a:lnTo>
                    <a:lnTo>
                      <a:pt x="8974" y="165"/>
                    </a:lnTo>
                    <a:lnTo>
                      <a:pt x="8962" y="156"/>
                    </a:lnTo>
                    <a:lnTo>
                      <a:pt x="8925" y="144"/>
                    </a:lnTo>
                    <a:lnTo>
                      <a:pt x="8836" y="127"/>
                    </a:lnTo>
                    <a:lnTo>
                      <a:pt x="8704" y="111"/>
                    </a:lnTo>
                    <a:lnTo>
                      <a:pt x="8439" y="88"/>
                    </a:lnTo>
                    <a:lnTo>
                      <a:pt x="7956" y="62"/>
                    </a:lnTo>
                    <a:lnTo>
                      <a:pt x="7347" y="38"/>
                    </a:lnTo>
                    <a:lnTo>
                      <a:pt x="6630" y="20"/>
                    </a:lnTo>
                    <a:lnTo>
                      <a:pt x="5825" y="7"/>
                    </a:lnTo>
                    <a:lnTo>
                      <a:pt x="4949" y="0"/>
                    </a:lnTo>
                    <a:lnTo>
                      <a:pt x="4488" y="0"/>
                    </a:lnTo>
                    <a:lnTo>
                      <a:pt x="4026" y="0"/>
                    </a:lnTo>
                    <a:lnTo>
                      <a:pt x="3151" y="7"/>
                    </a:lnTo>
                    <a:lnTo>
                      <a:pt x="2345" y="20"/>
                    </a:lnTo>
                    <a:lnTo>
                      <a:pt x="1629" y="38"/>
                    </a:lnTo>
                    <a:lnTo>
                      <a:pt x="1019" y="62"/>
                    </a:lnTo>
                    <a:lnTo>
                      <a:pt x="536" y="88"/>
                    </a:lnTo>
                    <a:lnTo>
                      <a:pt x="271" y="111"/>
                    </a:lnTo>
                    <a:lnTo>
                      <a:pt x="139" y="127"/>
                    </a:lnTo>
                    <a:lnTo>
                      <a:pt x="50" y="144"/>
                    </a:lnTo>
                    <a:lnTo>
                      <a:pt x="13" y="156"/>
                    </a:lnTo>
                    <a:lnTo>
                      <a:pt x="1" y="165"/>
                    </a:lnTo>
                    <a:lnTo>
                      <a:pt x="0" y="170"/>
                    </a:lnTo>
                    <a:lnTo>
                      <a:pt x="1" y="174"/>
                    </a:lnTo>
                    <a:lnTo>
                      <a:pt x="13" y="183"/>
                    </a:lnTo>
                    <a:lnTo>
                      <a:pt x="50" y="195"/>
                    </a:lnTo>
                    <a:lnTo>
                      <a:pt x="139" y="212"/>
                    </a:lnTo>
                    <a:lnTo>
                      <a:pt x="271" y="228"/>
                    </a:lnTo>
                    <a:lnTo>
                      <a:pt x="536" y="251"/>
                    </a:lnTo>
                    <a:lnTo>
                      <a:pt x="1019" y="277"/>
                    </a:lnTo>
                    <a:lnTo>
                      <a:pt x="1629" y="301"/>
                    </a:lnTo>
                    <a:lnTo>
                      <a:pt x="2345" y="319"/>
                    </a:lnTo>
                    <a:lnTo>
                      <a:pt x="3151" y="332"/>
                    </a:lnTo>
                    <a:lnTo>
                      <a:pt x="4026" y="339"/>
                    </a:lnTo>
                    <a:lnTo>
                      <a:pt x="4488" y="339"/>
                    </a:lnTo>
                    <a:close/>
                  </a:path>
                </a:pathLst>
              </a:cu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6" name="ïṧ1ïdé">
                <a:extLst>
                  <a:ext uri="{FF2B5EF4-FFF2-40B4-BE49-F238E27FC236}">
                    <a16:creationId xmlns:a16="http://schemas.microsoft.com/office/drawing/2014/main" xmlns="" id="{F82C2486-31D2-46AD-823C-5BB88CE2EB5B}"/>
                  </a:ext>
                </a:extLst>
              </p:cNvPr>
              <p:cNvSpPr/>
              <p:nvPr/>
            </p:nvSpPr>
            <p:spPr bwMode="auto">
              <a:xfrm>
                <a:off x="1025" y="3148"/>
                <a:ext cx="1792" cy="67"/>
              </a:xfrm>
              <a:custGeom>
                <a:avLst/>
                <a:gdLst>
                  <a:gd name="T0" fmla="*/ 4479 w 8957"/>
                  <a:gd name="T1" fmla="*/ 335 h 335"/>
                  <a:gd name="T2" fmla="*/ 4939 w 8957"/>
                  <a:gd name="T3" fmla="*/ 335 h 335"/>
                  <a:gd name="T4" fmla="*/ 5813 w 8957"/>
                  <a:gd name="T5" fmla="*/ 328 h 335"/>
                  <a:gd name="T6" fmla="*/ 6617 w 8957"/>
                  <a:gd name="T7" fmla="*/ 316 h 335"/>
                  <a:gd name="T8" fmla="*/ 7332 w 8957"/>
                  <a:gd name="T9" fmla="*/ 297 h 335"/>
                  <a:gd name="T10" fmla="*/ 7940 w 8957"/>
                  <a:gd name="T11" fmla="*/ 274 h 335"/>
                  <a:gd name="T12" fmla="*/ 8423 w 8957"/>
                  <a:gd name="T13" fmla="*/ 248 h 335"/>
                  <a:gd name="T14" fmla="*/ 8687 w 8957"/>
                  <a:gd name="T15" fmla="*/ 225 h 335"/>
                  <a:gd name="T16" fmla="*/ 8818 w 8957"/>
                  <a:gd name="T17" fmla="*/ 210 h 335"/>
                  <a:gd name="T18" fmla="*/ 8908 w 8957"/>
                  <a:gd name="T19" fmla="*/ 193 h 335"/>
                  <a:gd name="T20" fmla="*/ 8945 w 8957"/>
                  <a:gd name="T21" fmla="*/ 180 h 335"/>
                  <a:gd name="T22" fmla="*/ 8956 w 8957"/>
                  <a:gd name="T23" fmla="*/ 172 h 335"/>
                  <a:gd name="T24" fmla="*/ 8957 w 8957"/>
                  <a:gd name="T25" fmla="*/ 168 h 335"/>
                  <a:gd name="T26" fmla="*/ 8956 w 8957"/>
                  <a:gd name="T27" fmla="*/ 163 h 335"/>
                  <a:gd name="T28" fmla="*/ 8945 w 8957"/>
                  <a:gd name="T29" fmla="*/ 154 h 335"/>
                  <a:gd name="T30" fmla="*/ 8908 w 8957"/>
                  <a:gd name="T31" fmla="*/ 142 h 335"/>
                  <a:gd name="T32" fmla="*/ 8818 w 8957"/>
                  <a:gd name="T33" fmla="*/ 125 h 335"/>
                  <a:gd name="T34" fmla="*/ 8687 w 8957"/>
                  <a:gd name="T35" fmla="*/ 110 h 335"/>
                  <a:gd name="T36" fmla="*/ 8423 w 8957"/>
                  <a:gd name="T37" fmla="*/ 87 h 335"/>
                  <a:gd name="T38" fmla="*/ 7940 w 8957"/>
                  <a:gd name="T39" fmla="*/ 61 h 335"/>
                  <a:gd name="T40" fmla="*/ 7332 w 8957"/>
                  <a:gd name="T41" fmla="*/ 38 h 335"/>
                  <a:gd name="T42" fmla="*/ 6617 w 8957"/>
                  <a:gd name="T43" fmla="*/ 20 h 335"/>
                  <a:gd name="T44" fmla="*/ 5813 w 8957"/>
                  <a:gd name="T45" fmla="*/ 7 h 335"/>
                  <a:gd name="T46" fmla="*/ 4939 w 8957"/>
                  <a:gd name="T47" fmla="*/ 0 h 335"/>
                  <a:gd name="T48" fmla="*/ 4479 w 8957"/>
                  <a:gd name="T49" fmla="*/ 0 h 335"/>
                  <a:gd name="T50" fmla="*/ 4018 w 8957"/>
                  <a:gd name="T51" fmla="*/ 0 h 335"/>
                  <a:gd name="T52" fmla="*/ 3144 w 8957"/>
                  <a:gd name="T53" fmla="*/ 7 h 335"/>
                  <a:gd name="T54" fmla="*/ 2340 w 8957"/>
                  <a:gd name="T55" fmla="*/ 20 h 335"/>
                  <a:gd name="T56" fmla="*/ 1625 w 8957"/>
                  <a:gd name="T57" fmla="*/ 38 h 335"/>
                  <a:gd name="T58" fmla="*/ 1017 w 8957"/>
                  <a:gd name="T59" fmla="*/ 61 h 335"/>
                  <a:gd name="T60" fmla="*/ 534 w 8957"/>
                  <a:gd name="T61" fmla="*/ 87 h 335"/>
                  <a:gd name="T62" fmla="*/ 270 w 8957"/>
                  <a:gd name="T63" fmla="*/ 110 h 335"/>
                  <a:gd name="T64" fmla="*/ 139 w 8957"/>
                  <a:gd name="T65" fmla="*/ 125 h 335"/>
                  <a:gd name="T66" fmla="*/ 49 w 8957"/>
                  <a:gd name="T67" fmla="*/ 142 h 335"/>
                  <a:gd name="T68" fmla="*/ 12 w 8957"/>
                  <a:gd name="T69" fmla="*/ 154 h 335"/>
                  <a:gd name="T70" fmla="*/ 1 w 8957"/>
                  <a:gd name="T71" fmla="*/ 163 h 335"/>
                  <a:gd name="T72" fmla="*/ 0 w 8957"/>
                  <a:gd name="T73" fmla="*/ 168 h 335"/>
                  <a:gd name="T74" fmla="*/ 1 w 8957"/>
                  <a:gd name="T75" fmla="*/ 172 h 335"/>
                  <a:gd name="T76" fmla="*/ 12 w 8957"/>
                  <a:gd name="T77" fmla="*/ 180 h 335"/>
                  <a:gd name="T78" fmla="*/ 49 w 8957"/>
                  <a:gd name="T79" fmla="*/ 193 h 335"/>
                  <a:gd name="T80" fmla="*/ 139 w 8957"/>
                  <a:gd name="T81" fmla="*/ 210 h 335"/>
                  <a:gd name="T82" fmla="*/ 270 w 8957"/>
                  <a:gd name="T83" fmla="*/ 225 h 335"/>
                  <a:gd name="T84" fmla="*/ 534 w 8957"/>
                  <a:gd name="T85" fmla="*/ 248 h 335"/>
                  <a:gd name="T86" fmla="*/ 1017 w 8957"/>
                  <a:gd name="T87" fmla="*/ 274 h 335"/>
                  <a:gd name="T88" fmla="*/ 1625 w 8957"/>
                  <a:gd name="T89" fmla="*/ 297 h 335"/>
                  <a:gd name="T90" fmla="*/ 2340 w 8957"/>
                  <a:gd name="T91" fmla="*/ 316 h 335"/>
                  <a:gd name="T92" fmla="*/ 3144 w 8957"/>
                  <a:gd name="T93" fmla="*/ 328 h 335"/>
                  <a:gd name="T94" fmla="*/ 4018 w 8957"/>
                  <a:gd name="T95" fmla="*/ 335 h 335"/>
                  <a:gd name="T96" fmla="*/ 4479 w 8957"/>
                  <a:gd name="T97" fmla="*/ 335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57" h="335">
                    <a:moveTo>
                      <a:pt x="4479" y="335"/>
                    </a:moveTo>
                    <a:lnTo>
                      <a:pt x="4939" y="335"/>
                    </a:lnTo>
                    <a:lnTo>
                      <a:pt x="5813" y="328"/>
                    </a:lnTo>
                    <a:lnTo>
                      <a:pt x="6617" y="316"/>
                    </a:lnTo>
                    <a:lnTo>
                      <a:pt x="7332" y="297"/>
                    </a:lnTo>
                    <a:lnTo>
                      <a:pt x="7940" y="274"/>
                    </a:lnTo>
                    <a:lnTo>
                      <a:pt x="8423" y="248"/>
                    </a:lnTo>
                    <a:lnTo>
                      <a:pt x="8687" y="225"/>
                    </a:lnTo>
                    <a:lnTo>
                      <a:pt x="8818" y="210"/>
                    </a:lnTo>
                    <a:lnTo>
                      <a:pt x="8908" y="193"/>
                    </a:lnTo>
                    <a:lnTo>
                      <a:pt x="8945" y="180"/>
                    </a:lnTo>
                    <a:lnTo>
                      <a:pt x="8956" y="172"/>
                    </a:lnTo>
                    <a:lnTo>
                      <a:pt x="8957" y="168"/>
                    </a:lnTo>
                    <a:lnTo>
                      <a:pt x="8956" y="163"/>
                    </a:lnTo>
                    <a:lnTo>
                      <a:pt x="8945" y="154"/>
                    </a:lnTo>
                    <a:lnTo>
                      <a:pt x="8908" y="142"/>
                    </a:lnTo>
                    <a:lnTo>
                      <a:pt x="8818" y="125"/>
                    </a:lnTo>
                    <a:lnTo>
                      <a:pt x="8687" y="110"/>
                    </a:lnTo>
                    <a:lnTo>
                      <a:pt x="8423" y="87"/>
                    </a:lnTo>
                    <a:lnTo>
                      <a:pt x="7940" y="61"/>
                    </a:lnTo>
                    <a:lnTo>
                      <a:pt x="7332" y="38"/>
                    </a:lnTo>
                    <a:lnTo>
                      <a:pt x="6617" y="20"/>
                    </a:lnTo>
                    <a:lnTo>
                      <a:pt x="5813" y="7"/>
                    </a:lnTo>
                    <a:lnTo>
                      <a:pt x="4939" y="0"/>
                    </a:lnTo>
                    <a:lnTo>
                      <a:pt x="4479" y="0"/>
                    </a:lnTo>
                    <a:lnTo>
                      <a:pt x="4018" y="0"/>
                    </a:lnTo>
                    <a:lnTo>
                      <a:pt x="3144" y="7"/>
                    </a:lnTo>
                    <a:lnTo>
                      <a:pt x="2340" y="20"/>
                    </a:lnTo>
                    <a:lnTo>
                      <a:pt x="1625" y="38"/>
                    </a:lnTo>
                    <a:lnTo>
                      <a:pt x="1017" y="61"/>
                    </a:lnTo>
                    <a:lnTo>
                      <a:pt x="534" y="87"/>
                    </a:lnTo>
                    <a:lnTo>
                      <a:pt x="270" y="110"/>
                    </a:lnTo>
                    <a:lnTo>
                      <a:pt x="139" y="125"/>
                    </a:lnTo>
                    <a:lnTo>
                      <a:pt x="49" y="142"/>
                    </a:lnTo>
                    <a:lnTo>
                      <a:pt x="12" y="154"/>
                    </a:lnTo>
                    <a:lnTo>
                      <a:pt x="1" y="163"/>
                    </a:lnTo>
                    <a:lnTo>
                      <a:pt x="0" y="168"/>
                    </a:lnTo>
                    <a:lnTo>
                      <a:pt x="1" y="172"/>
                    </a:lnTo>
                    <a:lnTo>
                      <a:pt x="12" y="180"/>
                    </a:lnTo>
                    <a:lnTo>
                      <a:pt x="49" y="193"/>
                    </a:lnTo>
                    <a:lnTo>
                      <a:pt x="139" y="210"/>
                    </a:lnTo>
                    <a:lnTo>
                      <a:pt x="270" y="225"/>
                    </a:lnTo>
                    <a:lnTo>
                      <a:pt x="534" y="248"/>
                    </a:lnTo>
                    <a:lnTo>
                      <a:pt x="1017" y="274"/>
                    </a:lnTo>
                    <a:lnTo>
                      <a:pt x="1625" y="297"/>
                    </a:lnTo>
                    <a:lnTo>
                      <a:pt x="2340" y="316"/>
                    </a:lnTo>
                    <a:lnTo>
                      <a:pt x="3144" y="328"/>
                    </a:lnTo>
                    <a:lnTo>
                      <a:pt x="4018" y="335"/>
                    </a:lnTo>
                    <a:lnTo>
                      <a:pt x="4479" y="335"/>
                    </a:lnTo>
                    <a:close/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7" name="íṧļiḍê">
                <a:extLst>
                  <a:ext uri="{FF2B5EF4-FFF2-40B4-BE49-F238E27FC236}">
                    <a16:creationId xmlns:a16="http://schemas.microsoft.com/office/drawing/2014/main" xmlns="" id="{2A884BCB-3F8B-4285-B175-D89868F0E9BE}"/>
                  </a:ext>
                </a:extLst>
              </p:cNvPr>
              <p:cNvSpPr/>
              <p:nvPr/>
            </p:nvSpPr>
            <p:spPr bwMode="auto">
              <a:xfrm>
                <a:off x="1027" y="3149"/>
                <a:ext cx="1788" cy="66"/>
              </a:xfrm>
              <a:custGeom>
                <a:avLst/>
                <a:gdLst>
                  <a:gd name="T0" fmla="*/ 4471 w 8941"/>
                  <a:gd name="T1" fmla="*/ 331 h 331"/>
                  <a:gd name="T2" fmla="*/ 4930 w 8941"/>
                  <a:gd name="T3" fmla="*/ 331 h 331"/>
                  <a:gd name="T4" fmla="*/ 5802 w 8941"/>
                  <a:gd name="T5" fmla="*/ 324 h 331"/>
                  <a:gd name="T6" fmla="*/ 6605 w 8941"/>
                  <a:gd name="T7" fmla="*/ 311 h 331"/>
                  <a:gd name="T8" fmla="*/ 7318 w 8941"/>
                  <a:gd name="T9" fmla="*/ 294 h 331"/>
                  <a:gd name="T10" fmla="*/ 7925 w 8941"/>
                  <a:gd name="T11" fmla="*/ 271 h 331"/>
                  <a:gd name="T12" fmla="*/ 8407 w 8941"/>
                  <a:gd name="T13" fmla="*/ 245 h 331"/>
                  <a:gd name="T14" fmla="*/ 8671 w 8941"/>
                  <a:gd name="T15" fmla="*/ 222 h 331"/>
                  <a:gd name="T16" fmla="*/ 8801 w 8941"/>
                  <a:gd name="T17" fmla="*/ 207 h 331"/>
                  <a:gd name="T18" fmla="*/ 8891 w 8941"/>
                  <a:gd name="T19" fmla="*/ 190 h 331"/>
                  <a:gd name="T20" fmla="*/ 8928 w 8941"/>
                  <a:gd name="T21" fmla="*/ 178 h 331"/>
                  <a:gd name="T22" fmla="*/ 8940 w 8941"/>
                  <a:gd name="T23" fmla="*/ 170 h 331"/>
                  <a:gd name="T24" fmla="*/ 8941 w 8941"/>
                  <a:gd name="T25" fmla="*/ 166 h 331"/>
                  <a:gd name="T26" fmla="*/ 8940 w 8941"/>
                  <a:gd name="T27" fmla="*/ 161 h 331"/>
                  <a:gd name="T28" fmla="*/ 8928 w 8941"/>
                  <a:gd name="T29" fmla="*/ 152 h 331"/>
                  <a:gd name="T30" fmla="*/ 8891 w 8941"/>
                  <a:gd name="T31" fmla="*/ 140 h 331"/>
                  <a:gd name="T32" fmla="*/ 8801 w 8941"/>
                  <a:gd name="T33" fmla="*/ 124 h 331"/>
                  <a:gd name="T34" fmla="*/ 8671 w 8941"/>
                  <a:gd name="T35" fmla="*/ 108 h 331"/>
                  <a:gd name="T36" fmla="*/ 8407 w 8941"/>
                  <a:gd name="T37" fmla="*/ 86 h 331"/>
                  <a:gd name="T38" fmla="*/ 7925 w 8941"/>
                  <a:gd name="T39" fmla="*/ 60 h 331"/>
                  <a:gd name="T40" fmla="*/ 7318 w 8941"/>
                  <a:gd name="T41" fmla="*/ 37 h 331"/>
                  <a:gd name="T42" fmla="*/ 6605 w 8941"/>
                  <a:gd name="T43" fmla="*/ 20 h 331"/>
                  <a:gd name="T44" fmla="*/ 5802 w 8941"/>
                  <a:gd name="T45" fmla="*/ 7 h 331"/>
                  <a:gd name="T46" fmla="*/ 4930 w 8941"/>
                  <a:gd name="T47" fmla="*/ 0 h 331"/>
                  <a:gd name="T48" fmla="*/ 4471 w 8941"/>
                  <a:gd name="T49" fmla="*/ 0 h 331"/>
                  <a:gd name="T50" fmla="*/ 4011 w 8941"/>
                  <a:gd name="T51" fmla="*/ 0 h 331"/>
                  <a:gd name="T52" fmla="*/ 3139 w 8941"/>
                  <a:gd name="T53" fmla="*/ 7 h 331"/>
                  <a:gd name="T54" fmla="*/ 2336 w 8941"/>
                  <a:gd name="T55" fmla="*/ 20 h 331"/>
                  <a:gd name="T56" fmla="*/ 1623 w 8941"/>
                  <a:gd name="T57" fmla="*/ 37 h 331"/>
                  <a:gd name="T58" fmla="*/ 1016 w 8941"/>
                  <a:gd name="T59" fmla="*/ 60 h 331"/>
                  <a:gd name="T60" fmla="*/ 535 w 8941"/>
                  <a:gd name="T61" fmla="*/ 86 h 331"/>
                  <a:gd name="T62" fmla="*/ 270 w 8941"/>
                  <a:gd name="T63" fmla="*/ 108 h 331"/>
                  <a:gd name="T64" fmla="*/ 140 w 8941"/>
                  <a:gd name="T65" fmla="*/ 124 h 331"/>
                  <a:gd name="T66" fmla="*/ 50 w 8941"/>
                  <a:gd name="T67" fmla="*/ 140 h 331"/>
                  <a:gd name="T68" fmla="*/ 13 w 8941"/>
                  <a:gd name="T69" fmla="*/ 152 h 331"/>
                  <a:gd name="T70" fmla="*/ 1 w 8941"/>
                  <a:gd name="T71" fmla="*/ 161 h 331"/>
                  <a:gd name="T72" fmla="*/ 0 w 8941"/>
                  <a:gd name="T73" fmla="*/ 166 h 331"/>
                  <a:gd name="T74" fmla="*/ 1 w 8941"/>
                  <a:gd name="T75" fmla="*/ 170 h 331"/>
                  <a:gd name="T76" fmla="*/ 13 w 8941"/>
                  <a:gd name="T77" fmla="*/ 178 h 331"/>
                  <a:gd name="T78" fmla="*/ 50 w 8941"/>
                  <a:gd name="T79" fmla="*/ 190 h 331"/>
                  <a:gd name="T80" fmla="*/ 140 w 8941"/>
                  <a:gd name="T81" fmla="*/ 207 h 331"/>
                  <a:gd name="T82" fmla="*/ 270 w 8941"/>
                  <a:gd name="T83" fmla="*/ 222 h 331"/>
                  <a:gd name="T84" fmla="*/ 535 w 8941"/>
                  <a:gd name="T85" fmla="*/ 245 h 331"/>
                  <a:gd name="T86" fmla="*/ 1016 w 8941"/>
                  <a:gd name="T87" fmla="*/ 271 h 331"/>
                  <a:gd name="T88" fmla="*/ 1623 w 8941"/>
                  <a:gd name="T89" fmla="*/ 294 h 331"/>
                  <a:gd name="T90" fmla="*/ 2336 w 8941"/>
                  <a:gd name="T91" fmla="*/ 311 h 331"/>
                  <a:gd name="T92" fmla="*/ 3139 w 8941"/>
                  <a:gd name="T93" fmla="*/ 324 h 331"/>
                  <a:gd name="T94" fmla="*/ 4011 w 8941"/>
                  <a:gd name="T95" fmla="*/ 331 h 331"/>
                  <a:gd name="T96" fmla="*/ 4471 w 8941"/>
                  <a:gd name="T97" fmla="*/ 331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41" h="331">
                    <a:moveTo>
                      <a:pt x="4471" y="331"/>
                    </a:moveTo>
                    <a:lnTo>
                      <a:pt x="4930" y="331"/>
                    </a:lnTo>
                    <a:lnTo>
                      <a:pt x="5802" y="324"/>
                    </a:lnTo>
                    <a:lnTo>
                      <a:pt x="6605" y="311"/>
                    </a:lnTo>
                    <a:lnTo>
                      <a:pt x="7318" y="294"/>
                    </a:lnTo>
                    <a:lnTo>
                      <a:pt x="7925" y="271"/>
                    </a:lnTo>
                    <a:lnTo>
                      <a:pt x="8407" y="245"/>
                    </a:lnTo>
                    <a:lnTo>
                      <a:pt x="8671" y="222"/>
                    </a:lnTo>
                    <a:lnTo>
                      <a:pt x="8801" y="207"/>
                    </a:lnTo>
                    <a:lnTo>
                      <a:pt x="8891" y="190"/>
                    </a:lnTo>
                    <a:lnTo>
                      <a:pt x="8928" y="178"/>
                    </a:lnTo>
                    <a:lnTo>
                      <a:pt x="8940" y="170"/>
                    </a:lnTo>
                    <a:lnTo>
                      <a:pt x="8941" y="166"/>
                    </a:lnTo>
                    <a:lnTo>
                      <a:pt x="8940" y="161"/>
                    </a:lnTo>
                    <a:lnTo>
                      <a:pt x="8928" y="152"/>
                    </a:lnTo>
                    <a:lnTo>
                      <a:pt x="8891" y="140"/>
                    </a:lnTo>
                    <a:lnTo>
                      <a:pt x="8801" y="124"/>
                    </a:lnTo>
                    <a:lnTo>
                      <a:pt x="8671" y="108"/>
                    </a:lnTo>
                    <a:lnTo>
                      <a:pt x="8407" y="86"/>
                    </a:lnTo>
                    <a:lnTo>
                      <a:pt x="7925" y="60"/>
                    </a:lnTo>
                    <a:lnTo>
                      <a:pt x="7318" y="37"/>
                    </a:lnTo>
                    <a:lnTo>
                      <a:pt x="6605" y="20"/>
                    </a:lnTo>
                    <a:lnTo>
                      <a:pt x="5802" y="7"/>
                    </a:lnTo>
                    <a:lnTo>
                      <a:pt x="4930" y="0"/>
                    </a:lnTo>
                    <a:lnTo>
                      <a:pt x="4471" y="0"/>
                    </a:lnTo>
                    <a:lnTo>
                      <a:pt x="4011" y="0"/>
                    </a:lnTo>
                    <a:lnTo>
                      <a:pt x="3139" y="7"/>
                    </a:lnTo>
                    <a:lnTo>
                      <a:pt x="2336" y="20"/>
                    </a:lnTo>
                    <a:lnTo>
                      <a:pt x="1623" y="37"/>
                    </a:lnTo>
                    <a:lnTo>
                      <a:pt x="1016" y="60"/>
                    </a:lnTo>
                    <a:lnTo>
                      <a:pt x="535" y="86"/>
                    </a:lnTo>
                    <a:lnTo>
                      <a:pt x="270" y="108"/>
                    </a:lnTo>
                    <a:lnTo>
                      <a:pt x="140" y="124"/>
                    </a:lnTo>
                    <a:lnTo>
                      <a:pt x="50" y="140"/>
                    </a:lnTo>
                    <a:lnTo>
                      <a:pt x="13" y="152"/>
                    </a:lnTo>
                    <a:lnTo>
                      <a:pt x="1" y="161"/>
                    </a:lnTo>
                    <a:lnTo>
                      <a:pt x="0" y="166"/>
                    </a:lnTo>
                    <a:lnTo>
                      <a:pt x="1" y="170"/>
                    </a:lnTo>
                    <a:lnTo>
                      <a:pt x="13" y="178"/>
                    </a:lnTo>
                    <a:lnTo>
                      <a:pt x="50" y="190"/>
                    </a:lnTo>
                    <a:lnTo>
                      <a:pt x="140" y="207"/>
                    </a:lnTo>
                    <a:lnTo>
                      <a:pt x="270" y="222"/>
                    </a:lnTo>
                    <a:lnTo>
                      <a:pt x="535" y="245"/>
                    </a:lnTo>
                    <a:lnTo>
                      <a:pt x="1016" y="271"/>
                    </a:lnTo>
                    <a:lnTo>
                      <a:pt x="1623" y="294"/>
                    </a:lnTo>
                    <a:lnTo>
                      <a:pt x="2336" y="311"/>
                    </a:lnTo>
                    <a:lnTo>
                      <a:pt x="3139" y="324"/>
                    </a:lnTo>
                    <a:lnTo>
                      <a:pt x="4011" y="331"/>
                    </a:lnTo>
                    <a:lnTo>
                      <a:pt x="4471" y="331"/>
                    </a:lnTo>
                    <a:close/>
                  </a:path>
                </a:pathLst>
              </a:custGeom>
              <a:solidFill>
                <a:srgbClr val="CD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8" name="ïSļiḋé">
                <a:extLst>
                  <a:ext uri="{FF2B5EF4-FFF2-40B4-BE49-F238E27FC236}">
                    <a16:creationId xmlns:a16="http://schemas.microsoft.com/office/drawing/2014/main" xmlns="" id="{F71A98EA-ABA2-4F31-84A4-6308B77762CE}"/>
                  </a:ext>
                </a:extLst>
              </p:cNvPr>
              <p:cNvSpPr/>
              <p:nvPr/>
            </p:nvSpPr>
            <p:spPr bwMode="auto">
              <a:xfrm>
                <a:off x="1029" y="3149"/>
                <a:ext cx="1784" cy="65"/>
              </a:xfrm>
              <a:custGeom>
                <a:avLst/>
                <a:gdLst>
                  <a:gd name="T0" fmla="*/ 4462 w 8923"/>
                  <a:gd name="T1" fmla="*/ 327 h 327"/>
                  <a:gd name="T2" fmla="*/ 4920 w 8923"/>
                  <a:gd name="T3" fmla="*/ 327 h 327"/>
                  <a:gd name="T4" fmla="*/ 5791 w 8923"/>
                  <a:gd name="T5" fmla="*/ 320 h 327"/>
                  <a:gd name="T6" fmla="*/ 6592 w 8923"/>
                  <a:gd name="T7" fmla="*/ 307 h 327"/>
                  <a:gd name="T8" fmla="*/ 7304 w 8923"/>
                  <a:gd name="T9" fmla="*/ 290 h 327"/>
                  <a:gd name="T10" fmla="*/ 7909 w 8923"/>
                  <a:gd name="T11" fmla="*/ 267 h 327"/>
                  <a:gd name="T12" fmla="*/ 8390 w 8923"/>
                  <a:gd name="T13" fmla="*/ 242 h 327"/>
                  <a:gd name="T14" fmla="*/ 8653 w 8923"/>
                  <a:gd name="T15" fmla="*/ 220 h 327"/>
                  <a:gd name="T16" fmla="*/ 8784 w 8923"/>
                  <a:gd name="T17" fmla="*/ 205 h 327"/>
                  <a:gd name="T18" fmla="*/ 8873 w 8923"/>
                  <a:gd name="T19" fmla="*/ 188 h 327"/>
                  <a:gd name="T20" fmla="*/ 8910 w 8923"/>
                  <a:gd name="T21" fmla="*/ 176 h 327"/>
                  <a:gd name="T22" fmla="*/ 8922 w 8923"/>
                  <a:gd name="T23" fmla="*/ 168 h 327"/>
                  <a:gd name="T24" fmla="*/ 8923 w 8923"/>
                  <a:gd name="T25" fmla="*/ 164 h 327"/>
                  <a:gd name="T26" fmla="*/ 8922 w 8923"/>
                  <a:gd name="T27" fmla="*/ 159 h 327"/>
                  <a:gd name="T28" fmla="*/ 8910 w 8923"/>
                  <a:gd name="T29" fmla="*/ 151 h 327"/>
                  <a:gd name="T30" fmla="*/ 8873 w 8923"/>
                  <a:gd name="T31" fmla="*/ 139 h 327"/>
                  <a:gd name="T32" fmla="*/ 8784 w 8923"/>
                  <a:gd name="T33" fmla="*/ 122 h 327"/>
                  <a:gd name="T34" fmla="*/ 8653 w 8923"/>
                  <a:gd name="T35" fmla="*/ 107 h 327"/>
                  <a:gd name="T36" fmla="*/ 8390 w 8923"/>
                  <a:gd name="T37" fmla="*/ 85 h 327"/>
                  <a:gd name="T38" fmla="*/ 7909 w 8923"/>
                  <a:gd name="T39" fmla="*/ 59 h 327"/>
                  <a:gd name="T40" fmla="*/ 7304 w 8923"/>
                  <a:gd name="T41" fmla="*/ 37 h 327"/>
                  <a:gd name="T42" fmla="*/ 6592 w 8923"/>
                  <a:gd name="T43" fmla="*/ 20 h 327"/>
                  <a:gd name="T44" fmla="*/ 5791 w 8923"/>
                  <a:gd name="T45" fmla="*/ 7 h 327"/>
                  <a:gd name="T46" fmla="*/ 4920 w 8923"/>
                  <a:gd name="T47" fmla="*/ 0 h 327"/>
                  <a:gd name="T48" fmla="*/ 4462 w 8923"/>
                  <a:gd name="T49" fmla="*/ 0 h 327"/>
                  <a:gd name="T50" fmla="*/ 4003 w 8923"/>
                  <a:gd name="T51" fmla="*/ 0 h 327"/>
                  <a:gd name="T52" fmla="*/ 3132 w 8923"/>
                  <a:gd name="T53" fmla="*/ 7 h 327"/>
                  <a:gd name="T54" fmla="*/ 2331 w 8923"/>
                  <a:gd name="T55" fmla="*/ 20 h 327"/>
                  <a:gd name="T56" fmla="*/ 1619 w 8923"/>
                  <a:gd name="T57" fmla="*/ 37 h 327"/>
                  <a:gd name="T58" fmla="*/ 1014 w 8923"/>
                  <a:gd name="T59" fmla="*/ 59 h 327"/>
                  <a:gd name="T60" fmla="*/ 533 w 8923"/>
                  <a:gd name="T61" fmla="*/ 85 h 327"/>
                  <a:gd name="T62" fmla="*/ 270 w 8923"/>
                  <a:gd name="T63" fmla="*/ 107 h 327"/>
                  <a:gd name="T64" fmla="*/ 139 w 8923"/>
                  <a:gd name="T65" fmla="*/ 122 h 327"/>
                  <a:gd name="T66" fmla="*/ 50 w 8923"/>
                  <a:gd name="T67" fmla="*/ 139 h 327"/>
                  <a:gd name="T68" fmla="*/ 13 w 8923"/>
                  <a:gd name="T69" fmla="*/ 151 h 327"/>
                  <a:gd name="T70" fmla="*/ 1 w 8923"/>
                  <a:gd name="T71" fmla="*/ 159 h 327"/>
                  <a:gd name="T72" fmla="*/ 0 w 8923"/>
                  <a:gd name="T73" fmla="*/ 164 h 327"/>
                  <a:gd name="T74" fmla="*/ 1 w 8923"/>
                  <a:gd name="T75" fmla="*/ 168 h 327"/>
                  <a:gd name="T76" fmla="*/ 13 w 8923"/>
                  <a:gd name="T77" fmla="*/ 176 h 327"/>
                  <a:gd name="T78" fmla="*/ 50 w 8923"/>
                  <a:gd name="T79" fmla="*/ 188 h 327"/>
                  <a:gd name="T80" fmla="*/ 139 w 8923"/>
                  <a:gd name="T81" fmla="*/ 205 h 327"/>
                  <a:gd name="T82" fmla="*/ 270 w 8923"/>
                  <a:gd name="T83" fmla="*/ 220 h 327"/>
                  <a:gd name="T84" fmla="*/ 533 w 8923"/>
                  <a:gd name="T85" fmla="*/ 242 h 327"/>
                  <a:gd name="T86" fmla="*/ 1014 w 8923"/>
                  <a:gd name="T87" fmla="*/ 267 h 327"/>
                  <a:gd name="T88" fmla="*/ 1619 w 8923"/>
                  <a:gd name="T89" fmla="*/ 290 h 327"/>
                  <a:gd name="T90" fmla="*/ 2331 w 8923"/>
                  <a:gd name="T91" fmla="*/ 307 h 327"/>
                  <a:gd name="T92" fmla="*/ 3132 w 8923"/>
                  <a:gd name="T93" fmla="*/ 320 h 327"/>
                  <a:gd name="T94" fmla="*/ 4003 w 8923"/>
                  <a:gd name="T95" fmla="*/ 327 h 327"/>
                  <a:gd name="T96" fmla="*/ 4462 w 8923"/>
                  <a:gd name="T97" fmla="*/ 32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23" h="327">
                    <a:moveTo>
                      <a:pt x="4462" y="327"/>
                    </a:moveTo>
                    <a:lnTo>
                      <a:pt x="4920" y="327"/>
                    </a:lnTo>
                    <a:lnTo>
                      <a:pt x="5791" y="320"/>
                    </a:lnTo>
                    <a:lnTo>
                      <a:pt x="6592" y="307"/>
                    </a:lnTo>
                    <a:lnTo>
                      <a:pt x="7304" y="290"/>
                    </a:lnTo>
                    <a:lnTo>
                      <a:pt x="7909" y="267"/>
                    </a:lnTo>
                    <a:lnTo>
                      <a:pt x="8390" y="242"/>
                    </a:lnTo>
                    <a:lnTo>
                      <a:pt x="8653" y="220"/>
                    </a:lnTo>
                    <a:lnTo>
                      <a:pt x="8784" y="205"/>
                    </a:lnTo>
                    <a:lnTo>
                      <a:pt x="8873" y="188"/>
                    </a:lnTo>
                    <a:lnTo>
                      <a:pt x="8910" y="176"/>
                    </a:lnTo>
                    <a:lnTo>
                      <a:pt x="8922" y="168"/>
                    </a:lnTo>
                    <a:lnTo>
                      <a:pt x="8923" y="164"/>
                    </a:lnTo>
                    <a:lnTo>
                      <a:pt x="8922" y="159"/>
                    </a:lnTo>
                    <a:lnTo>
                      <a:pt x="8910" y="151"/>
                    </a:lnTo>
                    <a:lnTo>
                      <a:pt x="8873" y="139"/>
                    </a:lnTo>
                    <a:lnTo>
                      <a:pt x="8784" y="122"/>
                    </a:lnTo>
                    <a:lnTo>
                      <a:pt x="8653" y="107"/>
                    </a:lnTo>
                    <a:lnTo>
                      <a:pt x="8390" y="85"/>
                    </a:lnTo>
                    <a:lnTo>
                      <a:pt x="7909" y="59"/>
                    </a:lnTo>
                    <a:lnTo>
                      <a:pt x="7304" y="37"/>
                    </a:lnTo>
                    <a:lnTo>
                      <a:pt x="6592" y="20"/>
                    </a:lnTo>
                    <a:lnTo>
                      <a:pt x="5791" y="7"/>
                    </a:lnTo>
                    <a:lnTo>
                      <a:pt x="4920" y="0"/>
                    </a:lnTo>
                    <a:lnTo>
                      <a:pt x="4462" y="0"/>
                    </a:lnTo>
                    <a:lnTo>
                      <a:pt x="4003" y="0"/>
                    </a:lnTo>
                    <a:lnTo>
                      <a:pt x="3132" y="7"/>
                    </a:lnTo>
                    <a:lnTo>
                      <a:pt x="2331" y="20"/>
                    </a:lnTo>
                    <a:lnTo>
                      <a:pt x="1619" y="37"/>
                    </a:lnTo>
                    <a:lnTo>
                      <a:pt x="1014" y="59"/>
                    </a:lnTo>
                    <a:lnTo>
                      <a:pt x="533" y="85"/>
                    </a:lnTo>
                    <a:lnTo>
                      <a:pt x="270" y="107"/>
                    </a:lnTo>
                    <a:lnTo>
                      <a:pt x="139" y="122"/>
                    </a:lnTo>
                    <a:lnTo>
                      <a:pt x="50" y="139"/>
                    </a:lnTo>
                    <a:lnTo>
                      <a:pt x="13" y="151"/>
                    </a:lnTo>
                    <a:lnTo>
                      <a:pt x="1" y="159"/>
                    </a:lnTo>
                    <a:lnTo>
                      <a:pt x="0" y="164"/>
                    </a:lnTo>
                    <a:lnTo>
                      <a:pt x="1" y="168"/>
                    </a:lnTo>
                    <a:lnTo>
                      <a:pt x="13" y="176"/>
                    </a:lnTo>
                    <a:lnTo>
                      <a:pt x="50" y="188"/>
                    </a:lnTo>
                    <a:lnTo>
                      <a:pt x="139" y="205"/>
                    </a:lnTo>
                    <a:lnTo>
                      <a:pt x="270" y="220"/>
                    </a:lnTo>
                    <a:lnTo>
                      <a:pt x="533" y="242"/>
                    </a:lnTo>
                    <a:lnTo>
                      <a:pt x="1014" y="267"/>
                    </a:lnTo>
                    <a:lnTo>
                      <a:pt x="1619" y="290"/>
                    </a:lnTo>
                    <a:lnTo>
                      <a:pt x="2331" y="307"/>
                    </a:lnTo>
                    <a:lnTo>
                      <a:pt x="3132" y="320"/>
                    </a:lnTo>
                    <a:lnTo>
                      <a:pt x="4003" y="327"/>
                    </a:lnTo>
                    <a:lnTo>
                      <a:pt x="4462" y="327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9" name="iSḻîḋè">
                <a:extLst>
                  <a:ext uri="{FF2B5EF4-FFF2-40B4-BE49-F238E27FC236}">
                    <a16:creationId xmlns:a16="http://schemas.microsoft.com/office/drawing/2014/main" xmlns="" id="{44BAA238-40A6-4DFF-8FB0-5C9C1E038E00}"/>
                  </a:ext>
                </a:extLst>
              </p:cNvPr>
              <p:cNvSpPr/>
              <p:nvPr/>
            </p:nvSpPr>
            <p:spPr bwMode="auto">
              <a:xfrm>
                <a:off x="1031" y="3149"/>
                <a:ext cx="1781" cy="65"/>
              </a:xfrm>
              <a:custGeom>
                <a:avLst/>
                <a:gdLst>
                  <a:gd name="T0" fmla="*/ 4453 w 8905"/>
                  <a:gd name="T1" fmla="*/ 323 h 323"/>
                  <a:gd name="T2" fmla="*/ 4910 w 8905"/>
                  <a:gd name="T3" fmla="*/ 323 h 323"/>
                  <a:gd name="T4" fmla="*/ 5779 w 8905"/>
                  <a:gd name="T5" fmla="*/ 316 h 323"/>
                  <a:gd name="T6" fmla="*/ 6579 w 8905"/>
                  <a:gd name="T7" fmla="*/ 303 h 323"/>
                  <a:gd name="T8" fmla="*/ 7289 w 8905"/>
                  <a:gd name="T9" fmla="*/ 286 h 323"/>
                  <a:gd name="T10" fmla="*/ 7893 w 8905"/>
                  <a:gd name="T11" fmla="*/ 264 h 323"/>
                  <a:gd name="T12" fmla="*/ 8373 w 8905"/>
                  <a:gd name="T13" fmla="*/ 239 h 323"/>
                  <a:gd name="T14" fmla="*/ 8636 w 8905"/>
                  <a:gd name="T15" fmla="*/ 217 h 323"/>
                  <a:gd name="T16" fmla="*/ 8767 w 8905"/>
                  <a:gd name="T17" fmla="*/ 202 h 323"/>
                  <a:gd name="T18" fmla="*/ 8855 w 8905"/>
                  <a:gd name="T19" fmla="*/ 186 h 323"/>
                  <a:gd name="T20" fmla="*/ 8892 w 8905"/>
                  <a:gd name="T21" fmla="*/ 174 h 323"/>
                  <a:gd name="T22" fmla="*/ 8904 w 8905"/>
                  <a:gd name="T23" fmla="*/ 166 h 323"/>
                  <a:gd name="T24" fmla="*/ 8905 w 8905"/>
                  <a:gd name="T25" fmla="*/ 162 h 323"/>
                  <a:gd name="T26" fmla="*/ 8904 w 8905"/>
                  <a:gd name="T27" fmla="*/ 157 h 323"/>
                  <a:gd name="T28" fmla="*/ 8892 w 8905"/>
                  <a:gd name="T29" fmla="*/ 149 h 323"/>
                  <a:gd name="T30" fmla="*/ 8855 w 8905"/>
                  <a:gd name="T31" fmla="*/ 137 h 323"/>
                  <a:gd name="T32" fmla="*/ 8767 w 8905"/>
                  <a:gd name="T33" fmla="*/ 121 h 323"/>
                  <a:gd name="T34" fmla="*/ 8636 w 8905"/>
                  <a:gd name="T35" fmla="*/ 106 h 323"/>
                  <a:gd name="T36" fmla="*/ 8373 w 8905"/>
                  <a:gd name="T37" fmla="*/ 84 h 323"/>
                  <a:gd name="T38" fmla="*/ 7893 w 8905"/>
                  <a:gd name="T39" fmla="*/ 59 h 323"/>
                  <a:gd name="T40" fmla="*/ 7289 w 8905"/>
                  <a:gd name="T41" fmla="*/ 36 h 323"/>
                  <a:gd name="T42" fmla="*/ 6579 w 8905"/>
                  <a:gd name="T43" fmla="*/ 19 h 323"/>
                  <a:gd name="T44" fmla="*/ 5779 w 8905"/>
                  <a:gd name="T45" fmla="*/ 7 h 323"/>
                  <a:gd name="T46" fmla="*/ 4910 w 8905"/>
                  <a:gd name="T47" fmla="*/ 0 h 323"/>
                  <a:gd name="T48" fmla="*/ 4453 w 8905"/>
                  <a:gd name="T49" fmla="*/ 0 h 323"/>
                  <a:gd name="T50" fmla="*/ 3995 w 8905"/>
                  <a:gd name="T51" fmla="*/ 0 h 323"/>
                  <a:gd name="T52" fmla="*/ 3126 w 8905"/>
                  <a:gd name="T53" fmla="*/ 7 h 323"/>
                  <a:gd name="T54" fmla="*/ 2326 w 8905"/>
                  <a:gd name="T55" fmla="*/ 19 h 323"/>
                  <a:gd name="T56" fmla="*/ 1616 w 8905"/>
                  <a:gd name="T57" fmla="*/ 36 h 323"/>
                  <a:gd name="T58" fmla="*/ 1012 w 8905"/>
                  <a:gd name="T59" fmla="*/ 59 h 323"/>
                  <a:gd name="T60" fmla="*/ 532 w 8905"/>
                  <a:gd name="T61" fmla="*/ 84 h 323"/>
                  <a:gd name="T62" fmla="*/ 269 w 8905"/>
                  <a:gd name="T63" fmla="*/ 106 h 323"/>
                  <a:gd name="T64" fmla="*/ 138 w 8905"/>
                  <a:gd name="T65" fmla="*/ 121 h 323"/>
                  <a:gd name="T66" fmla="*/ 50 w 8905"/>
                  <a:gd name="T67" fmla="*/ 137 h 323"/>
                  <a:gd name="T68" fmla="*/ 13 w 8905"/>
                  <a:gd name="T69" fmla="*/ 149 h 323"/>
                  <a:gd name="T70" fmla="*/ 1 w 8905"/>
                  <a:gd name="T71" fmla="*/ 157 h 323"/>
                  <a:gd name="T72" fmla="*/ 0 w 8905"/>
                  <a:gd name="T73" fmla="*/ 162 h 323"/>
                  <a:gd name="T74" fmla="*/ 1 w 8905"/>
                  <a:gd name="T75" fmla="*/ 166 h 323"/>
                  <a:gd name="T76" fmla="*/ 13 w 8905"/>
                  <a:gd name="T77" fmla="*/ 174 h 323"/>
                  <a:gd name="T78" fmla="*/ 50 w 8905"/>
                  <a:gd name="T79" fmla="*/ 186 h 323"/>
                  <a:gd name="T80" fmla="*/ 138 w 8905"/>
                  <a:gd name="T81" fmla="*/ 202 h 323"/>
                  <a:gd name="T82" fmla="*/ 269 w 8905"/>
                  <a:gd name="T83" fmla="*/ 217 h 323"/>
                  <a:gd name="T84" fmla="*/ 532 w 8905"/>
                  <a:gd name="T85" fmla="*/ 239 h 323"/>
                  <a:gd name="T86" fmla="*/ 1012 w 8905"/>
                  <a:gd name="T87" fmla="*/ 264 h 323"/>
                  <a:gd name="T88" fmla="*/ 1616 w 8905"/>
                  <a:gd name="T89" fmla="*/ 286 h 323"/>
                  <a:gd name="T90" fmla="*/ 2326 w 8905"/>
                  <a:gd name="T91" fmla="*/ 303 h 323"/>
                  <a:gd name="T92" fmla="*/ 3126 w 8905"/>
                  <a:gd name="T93" fmla="*/ 316 h 323"/>
                  <a:gd name="T94" fmla="*/ 3995 w 8905"/>
                  <a:gd name="T95" fmla="*/ 323 h 323"/>
                  <a:gd name="T96" fmla="*/ 4453 w 8905"/>
                  <a:gd name="T97" fmla="*/ 323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905" h="323">
                    <a:moveTo>
                      <a:pt x="4453" y="323"/>
                    </a:moveTo>
                    <a:lnTo>
                      <a:pt x="4910" y="323"/>
                    </a:lnTo>
                    <a:lnTo>
                      <a:pt x="5779" y="316"/>
                    </a:lnTo>
                    <a:lnTo>
                      <a:pt x="6579" y="303"/>
                    </a:lnTo>
                    <a:lnTo>
                      <a:pt x="7289" y="286"/>
                    </a:lnTo>
                    <a:lnTo>
                      <a:pt x="7893" y="264"/>
                    </a:lnTo>
                    <a:lnTo>
                      <a:pt x="8373" y="239"/>
                    </a:lnTo>
                    <a:lnTo>
                      <a:pt x="8636" y="217"/>
                    </a:lnTo>
                    <a:lnTo>
                      <a:pt x="8767" y="202"/>
                    </a:lnTo>
                    <a:lnTo>
                      <a:pt x="8855" y="186"/>
                    </a:lnTo>
                    <a:lnTo>
                      <a:pt x="8892" y="174"/>
                    </a:lnTo>
                    <a:lnTo>
                      <a:pt x="8904" y="166"/>
                    </a:lnTo>
                    <a:lnTo>
                      <a:pt x="8905" y="162"/>
                    </a:lnTo>
                    <a:lnTo>
                      <a:pt x="8904" y="157"/>
                    </a:lnTo>
                    <a:lnTo>
                      <a:pt x="8892" y="149"/>
                    </a:lnTo>
                    <a:lnTo>
                      <a:pt x="8855" y="137"/>
                    </a:lnTo>
                    <a:lnTo>
                      <a:pt x="8767" y="121"/>
                    </a:lnTo>
                    <a:lnTo>
                      <a:pt x="8636" y="106"/>
                    </a:lnTo>
                    <a:lnTo>
                      <a:pt x="8373" y="84"/>
                    </a:lnTo>
                    <a:lnTo>
                      <a:pt x="7893" y="59"/>
                    </a:lnTo>
                    <a:lnTo>
                      <a:pt x="7289" y="36"/>
                    </a:lnTo>
                    <a:lnTo>
                      <a:pt x="6579" y="19"/>
                    </a:lnTo>
                    <a:lnTo>
                      <a:pt x="5779" y="7"/>
                    </a:lnTo>
                    <a:lnTo>
                      <a:pt x="4910" y="0"/>
                    </a:lnTo>
                    <a:lnTo>
                      <a:pt x="4453" y="0"/>
                    </a:lnTo>
                    <a:lnTo>
                      <a:pt x="3995" y="0"/>
                    </a:lnTo>
                    <a:lnTo>
                      <a:pt x="3126" y="7"/>
                    </a:lnTo>
                    <a:lnTo>
                      <a:pt x="2326" y="19"/>
                    </a:lnTo>
                    <a:lnTo>
                      <a:pt x="1616" y="36"/>
                    </a:lnTo>
                    <a:lnTo>
                      <a:pt x="1012" y="59"/>
                    </a:lnTo>
                    <a:lnTo>
                      <a:pt x="532" y="84"/>
                    </a:lnTo>
                    <a:lnTo>
                      <a:pt x="269" y="106"/>
                    </a:lnTo>
                    <a:lnTo>
                      <a:pt x="138" y="121"/>
                    </a:lnTo>
                    <a:lnTo>
                      <a:pt x="50" y="137"/>
                    </a:lnTo>
                    <a:lnTo>
                      <a:pt x="13" y="149"/>
                    </a:lnTo>
                    <a:lnTo>
                      <a:pt x="1" y="157"/>
                    </a:lnTo>
                    <a:lnTo>
                      <a:pt x="0" y="162"/>
                    </a:lnTo>
                    <a:lnTo>
                      <a:pt x="1" y="166"/>
                    </a:lnTo>
                    <a:lnTo>
                      <a:pt x="13" y="174"/>
                    </a:lnTo>
                    <a:lnTo>
                      <a:pt x="50" y="186"/>
                    </a:lnTo>
                    <a:lnTo>
                      <a:pt x="138" y="202"/>
                    </a:lnTo>
                    <a:lnTo>
                      <a:pt x="269" y="217"/>
                    </a:lnTo>
                    <a:lnTo>
                      <a:pt x="532" y="239"/>
                    </a:lnTo>
                    <a:lnTo>
                      <a:pt x="1012" y="264"/>
                    </a:lnTo>
                    <a:lnTo>
                      <a:pt x="1616" y="286"/>
                    </a:lnTo>
                    <a:lnTo>
                      <a:pt x="2326" y="303"/>
                    </a:lnTo>
                    <a:lnTo>
                      <a:pt x="3126" y="316"/>
                    </a:lnTo>
                    <a:lnTo>
                      <a:pt x="3995" y="323"/>
                    </a:lnTo>
                    <a:lnTo>
                      <a:pt x="4453" y="323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0" name="îŝḷîďe">
                <a:extLst>
                  <a:ext uri="{FF2B5EF4-FFF2-40B4-BE49-F238E27FC236}">
                    <a16:creationId xmlns:a16="http://schemas.microsoft.com/office/drawing/2014/main" xmlns="" id="{37A353F8-88EA-408D-BC04-970F9AE93A7B}"/>
                  </a:ext>
                </a:extLst>
              </p:cNvPr>
              <p:cNvSpPr/>
              <p:nvPr/>
            </p:nvSpPr>
            <p:spPr bwMode="auto">
              <a:xfrm>
                <a:off x="1032" y="3150"/>
                <a:ext cx="1778" cy="64"/>
              </a:xfrm>
              <a:custGeom>
                <a:avLst/>
                <a:gdLst>
                  <a:gd name="T0" fmla="*/ 4444 w 8887"/>
                  <a:gd name="T1" fmla="*/ 319 h 319"/>
                  <a:gd name="T2" fmla="*/ 4900 w 8887"/>
                  <a:gd name="T3" fmla="*/ 319 h 319"/>
                  <a:gd name="T4" fmla="*/ 5768 w 8887"/>
                  <a:gd name="T5" fmla="*/ 312 h 319"/>
                  <a:gd name="T6" fmla="*/ 6566 w 8887"/>
                  <a:gd name="T7" fmla="*/ 300 h 319"/>
                  <a:gd name="T8" fmla="*/ 7275 w 8887"/>
                  <a:gd name="T9" fmla="*/ 283 h 319"/>
                  <a:gd name="T10" fmla="*/ 7878 w 8887"/>
                  <a:gd name="T11" fmla="*/ 261 h 319"/>
                  <a:gd name="T12" fmla="*/ 8357 w 8887"/>
                  <a:gd name="T13" fmla="*/ 236 h 319"/>
                  <a:gd name="T14" fmla="*/ 8619 w 8887"/>
                  <a:gd name="T15" fmla="*/ 214 h 319"/>
                  <a:gd name="T16" fmla="*/ 8749 w 8887"/>
                  <a:gd name="T17" fmla="*/ 200 h 319"/>
                  <a:gd name="T18" fmla="*/ 8838 w 8887"/>
                  <a:gd name="T19" fmla="*/ 184 h 319"/>
                  <a:gd name="T20" fmla="*/ 8875 w 8887"/>
                  <a:gd name="T21" fmla="*/ 172 h 319"/>
                  <a:gd name="T22" fmla="*/ 8886 w 8887"/>
                  <a:gd name="T23" fmla="*/ 164 h 319"/>
                  <a:gd name="T24" fmla="*/ 8887 w 8887"/>
                  <a:gd name="T25" fmla="*/ 160 h 319"/>
                  <a:gd name="T26" fmla="*/ 8886 w 8887"/>
                  <a:gd name="T27" fmla="*/ 155 h 319"/>
                  <a:gd name="T28" fmla="*/ 8875 w 8887"/>
                  <a:gd name="T29" fmla="*/ 147 h 319"/>
                  <a:gd name="T30" fmla="*/ 8838 w 8887"/>
                  <a:gd name="T31" fmla="*/ 135 h 319"/>
                  <a:gd name="T32" fmla="*/ 8749 w 8887"/>
                  <a:gd name="T33" fmla="*/ 119 h 319"/>
                  <a:gd name="T34" fmla="*/ 8619 w 8887"/>
                  <a:gd name="T35" fmla="*/ 105 h 319"/>
                  <a:gd name="T36" fmla="*/ 8357 w 8887"/>
                  <a:gd name="T37" fmla="*/ 84 h 319"/>
                  <a:gd name="T38" fmla="*/ 7878 w 8887"/>
                  <a:gd name="T39" fmla="*/ 58 h 319"/>
                  <a:gd name="T40" fmla="*/ 7275 w 8887"/>
                  <a:gd name="T41" fmla="*/ 36 h 319"/>
                  <a:gd name="T42" fmla="*/ 6566 w 8887"/>
                  <a:gd name="T43" fmla="*/ 19 h 319"/>
                  <a:gd name="T44" fmla="*/ 5768 w 8887"/>
                  <a:gd name="T45" fmla="*/ 6 h 319"/>
                  <a:gd name="T46" fmla="*/ 4900 w 8887"/>
                  <a:gd name="T47" fmla="*/ 0 h 319"/>
                  <a:gd name="T48" fmla="*/ 4444 w 8887"/>
                  <a:gd name="T49" fmla="*/ 0 h 319"/>
                  <a:gd name="T50" fmla="*/ 3987 w 8887"/>
                  <a:gd name="T51" fmla="*/ 0 h 319"/>
                  <a:gd name="T52" fmla="*/ 3119 w 8887"/>
                  <a:gd name="T53" fmla="*/ 6 h 319"/>
                  <a:gd name="T54" fmla="*/ 2321 w 8887"/>
                  <a:gd name="T55" fmla="*/ 19 h 319"/>
                  <a:gd name="T56" fmla="*/ 1612 w 8887"/>
                  <a:gd name="T57" fmla="*/ 36 h 319"/>
                  <a:gd name="T58" fmla="*/ 1009 w 8887"/>
                  <a:gd name="T59" fmla="*/ 58 h 319"/>
                  <a:gd name="T60" fmla="*/ 530 w 8887"/>
                  <a:gd name="T61" fmla="*/ 84 h 319"/>
                  <a:gd name="T62" fmla="*/ 268 w 8887"/>
                  <a:gd name="T63" fmla="*/ 105 h 319"/>
                  <a:gd name="T64" fmla="*/ 138 w 8887"/>
                  <a:gd name="T65" fmla="*/ 119 h 319"/>
                  <a:gd name="T66" fmla="*/ 49 w 8887"/>
                  <a:gd name="T67" fmla="*/ 135 h 319"/>
                  <a:gd name="T68" fmla="*/ 12 w 8887"/>
                  <a:gd name="T69" fmla="*/ 147 h 319"/>
                  <a:gd name="T70" fmla="*/ 1 w 8887"/>
                  <a:gd name="T71" fmla="*/ 155 h 319"/>
                  <a:gd name="T72" fmla="*/ 0 w 8887"/>
                  <a:gd name="T73" fmla="*/ 160 h 319"/>
                  <a:gd name="T74" fmla="*/ 1 w 8887"/>
                  <a:gd name="T75" fmla="*/ 164 h 319"/>
                  <a:gd name="T76" fmla="*/ 12 w 8887"/>
                  <a:gd name="T77" fmla="*/ 172 h 319"/>
                  <a:gd name="T78" fmla="*/ 49 w 8887"/>
                  <a:gd name="T79" fmla="*/ 184 h 319"/>
                  <a:gd name="T80" fmla="*/ 138 w 8887"/>
                  <a:gd name="T81" fmla="*/ 200 h 319"/>
                  <a:gd name="T82" fmla="*/ 268 w 8887"/>
                  <a:gd name="T83" fmla="*/ 214 h 319"/>
                  <a:gd name="T84" fmla="*/ 530 w 8887"/>
                  <a:gd name="T85" fmla="*/ 236 h 319"/>
                  <a:gd name="T86" fmla="*/ 1009 w 8887"/>
                  <a:gd name="T87" fmla="*/ 261 h 319"/>
                  <a:gd name="T88" fmla="*/ 1612 w 8887"/>
                  <a:gd name="T89" fmla="*/ 283 h 319"/>
                  <a:gd name="T90" fmla="*/ 2321 w 8887"/>
                  <a:gd name="T91" fmla="*/ 300 h 319"/>
                  <a:gd name="T92" fmla="*/ 3119 w 8887"/>
                  <a:gd name="T93" fmla="*/ 312 h 319"/>
                  <a:gd name="T94" fmla="*/ 3987 w 8887"/>
                  <a:gd name="T95" fmla="*/ 319 h 319"/>
                  <a:gd name="T96" fmla="*/ 4444 w 8887"/>
                  <a:gd name="T97" fmla="*/ 31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887" h="319">
                    <a:moveTo>
                      <a:pt x="4444" y="319"/>
                    </a:moveTo>
                    <a:lnTo>
                      <a:pt x="4900" y="319"/>
                    </a:lnTo>
                    <a:lnTo>
                      <a:pt x="5768" y="312"/>
                    </a:lnTo>
                    <a:lnTo>
                      <a:pt x="6566" y="300"/>
                    </a:lnTo>
                    <a:lnTo>
                      <a:pt x="7275" y="283"/>
                    </a:lnTo>
                    <a:lnTo>
                      <a:pt x="7878" y="261"/>
                    </a:lnTo>
                    <a:lnTo>
                      <a:pt x="8357" y="236"/>
                    </a:lnTo>
                    <a:lnTo>
                      <a:pt x="8619" y="214"/>
                    </a:lnTo>
                    <a:lnTo>
                      <a:pt x="8749" y="200"/>
                    </a:lnTo>
                    <a:lnTo>
                      <a:pt x="8838" y="184"/>
                    </a:lnTo>
                    <a:lnTo>
                      <a:pt x="8875" y="172"/>
                    </a:lnTo>
                    <a:lnTo>
                      <a:pt x="8886" y="164"/>
                    </a:lnTo>
                    <a:lnTo>
                      <a:pt x="8887" y="160"/>
                    </a:lnTo>
                    <a:lnTo>
                      <a:pt x="8886" y="155"/>
                    </a:lnTo>
                    <a:lnTo>
                      <a:pt x="8875" y="147"/>
                    </a:lnTo>
                    <a:lnTo>
                      <a:pt x="8838" y="135"/>
                    </a:lnTo>
                    <a:lnTo>
                      <a:pt x="8749" y="119"/>
                    </a:lnTo>
                    <a:lnTo>
                      <a:pt x="8619" y="105"/>
                    </a:lnTo>
                    <a:lnTo>
                      <a:pt x="8357" y="84"/>
                    </a:lnTo>
                    <a:lnTo>
                      <a:pt x="7878" y="58"/>
                    </a:lnTo>
                    <a:lnTo>
                      <a:pt x="7275" y="36"/>
                    </a:lnTo>
                    <a:lnTo>
                      <a:pt x="6566" y="19"/>
                    </a:lnTo>
                    <a:lnTo>
                      <a:pt x="5768" y="6"/>
                    </a:lnTo>
                    <a:lnTo>
                      <a:pt x="4900" y="0"/>
                    </a:lnTo>
                    <a:lnTo>
                      <a:pt x="4444" y="0"/>
                    </a:lnTo>
                    <a:lnTo>
                      <a:pt x="3987" y="0"/>
                    </a:lnTo>
                    <a:lnTo>
                      <a:pt x="3119" y="6"/>
                    </a:lnTo>
                    <a:lnTo>
                      <a:pt x="2321" y="19"/>
                    </a:lnTo>
                    <a:lnTo>
                      <a:pt x="1612" y="36"/>
                    </a:lnTo>
                    <a:lnTo>
                      <a:pt x="1009" y="58"/>
                    </a:lnTo>
                    <a:lnTo>
                      <a:pt x="530" y="84"/>
                    </a:lnTo>
                    <a:lnTo>
                      <a:pt x="268" y="105"/>
                    </a:lnTo>
                    <a:lnTo>
                      <a:pt x="138" y="119"/>
                    </a:lnTo>
                    <a:lnTo>
                      <a:pt x="49" y="135"/>
                    </a:lnTo>
                    <a:lnTo>
                      <a:pt x="12" y="147"/>
                    </a:lnTo>
                    <a:lnTo>
                      <a:pt x="1" y="155"/>
                    </a:lnTo>
                    <a:lnTo>
                      <a:pt x="0" y="160"/>
                    </a:lnTo>
                    <a:lnTo>
                      <a:pt x="1" y="164"/>
                    </a:lnTo>
                    <a:lnTo>
                      <a:pt x="12" y="172"/>
                    </a:lnTo>
                    <a:lnTo>
                      <a:pt x="49" y="184"/>
                    </a:lnTo>
                    <a:lnTo>
                      <a:pt x="138" y="200"/>
                    </a:lnTo>
                    <a:lnTo>
                      <a:pt x="268" y="214"/>
                    </a:lnTo>
                    <a:lnTo>
                      <a:pt x="530" y="236"/>
                    </a:lnTo>
                    <a:lnTo>
                      <a:pt x="1009" y="261"/>
                    </a:lnTo>
                    <a:lnTo>
                      <a:pt x="1612" y="283"/>
                    </a:lnTo>
                    <a:lnTo>
                      <a:pt x="2321" y="300"/>
                    </a:lnTo>
                    <a:lnTo>
                      <a:pt x="3119" y="312"/>
                    </a:lnTo>
                    <a:lnTo>
                      <a:pt x="3987" y="319"/>
                    </a:lnTo>
                    <a:lnTo>
                      <a:pt x="4444" y="319"/>
                    </a:ln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1" name="îṧľídè">
                <a:extLst>
                  <a:ext uri="{FF2B5EF4-FFF2-40B4-BE49-F238E27FC236}">
                    <a16:creationId xmlns:a16="http://schemas.microsoft.com/office/drawing/2014/main" xmlns="" id="{D3E3890B-041B-44CB-BF99-BE7E60C373C8}"/>
                  </a:ext>
                </a:extLst>
              </p:cNvPr>
              <p:cNvSpPr/>
              <p:nvPr/>
            </p:nvSpPr>
            <p:spPr bwMode="auto">
              <a:xfrm>
                <a:off x="1034" y="3150"/>
                <a:ext cx="1774" cy="63"/>
              </a:xfrm>
              <a:custGeom>
                <a:avLst/>
                <a:gdLst>
                  <a:gd name="T0" fmla="*/ 4436 w 8871"/>
                  <a:gd name="T1" fmla="*/ 315 h 315"/>
                  <a:gd name="T2" fmla="*/ 4891 w 8871"/>
                  <a:gd name="T3" fmla="*/ 314 h 315"/>
                  <a:gd name="T4" fmla="*/ 5757 w 8871"/>
                  <a:gd name="T5" fmla="*/ 308 h 315"/>
                  <a:gd name="T6" fmla="*/ 6554 w 8871"/>
                  <a:gd name="T7" fmla="*/ 296 h 315"/>
                  <a:gd name="T8" fmla="*/ 7261 w 8871"/>
                  <a:gd name="T9" fmla="*/ 279 h 315"/>
                  <a:gd name="T10" fmla="*/ 7863 w 8871"/>
                  <a:gd name="T11" fmla="*/ 257 h 315"/>
                  <a:gd name="T12" fmla="*/ 8341 w 8871"/>
                  <a:gd name="T13" fmla="*/ 233 h 315"/>
                  <a:gd name="T14" fmla="*/ 8603 w 8871"/>
                  <a:gd name="T15" fmla="*/ 212 h 315"/>
                  <a:gd name="T16" fmla="*/ 8732 w 8871"/>
                  <a:gd name="T17" fmla="*/ 197 h 315"/>
                  <a:gd name="T18" fmla="*/ 8822 w 8871"/>
                  <a:gd name="T19" fmla="*/ 181 h 315"/>
                  <a:gd name="T20" fmla="*/ 8858 w 8871"/>
                  <a:gd name="T21" fmla="*/ 170 h 315"/>
                  <a:gd name="T22" fmla="*/ 8870 w 8871"/>
                  <a:gd name="T23" fmla="*/ 162 h 315"/>
                  <a:gd name="T24" fmla="*/ 8871 w 8871"/>
                  <a:gd name="T25" fmla="*/ 158 h 315"/>
                  <a:gd name="T26" fmla="*/ 8870 w 8871"/>
                  <a:gd name="T27" fmla="*/ 153 h 315"/>
                  <a:gd name="T28" fmla="*/ 8858 w 8871"/>
                  <a:gd name="T29" fmla="*/ 145 h 315"/>
                  <a:gd name="T30" fmla="*/ 8822 w 8871"/>
                  <a:gd name="T31" fmla="*/ 134 h 315"/>
                  <a:gd name="T32" fmla="*/ 8732 w 8871"/>
                  <a:gd name="T33" fmla="*/ 119 h 315"/>
                  <a:gd name="T34" fmla="*/ 8603 w 8871"/>
                  <a:gd name="T35" fmla="*/ 103 h 315"/>
                  <a:gd name="T36" fmla="*/ 8341 w 8871"/>
                  <a:gd name="T37" fmla="*/ 83 h 315"/>
                  <a:gd name="T38" fmla="*/ 7863 w 8871"/>
                  <a:gd name="T39" fmla="*/ 57 h 315"/>
                  <a:gd name="T40" fmla="*/ 7261 w 8871"/>
                  <a:gd name="T41" fmla="*/ 36 h 315"/>
                  <a:gd name="T42" fmla="*/ 6554 w 8871"/>
                  <a:gd name="T43" fmla="*/ 19 h 315"/>
                  <a:gd name="T44" fmla="*/ 5757 w 8871"/>
                  <a:gd name="T45" fmla="*/ 6 h 315"/>
                  <a:gd name="T46" fmla="*/ 4891 w 8871"/>
                  <a:gd name="T47" fmla="*/ 0 h 315"/>
                  <a:gd name="T48" fmla="*/ 4436 w 8871"/>
                  <a:gd name="T49" fmla="*/ 0 h 315"/>
                  <a:gd name="T50" fmla="*/ 3980 w 8871"/>
                  <a:gd name="T51" fmla="*/ 0 h 315"/>
                  <a:gd name="T52" fmla="*/ 3114 w 8871"/>
                  <a:gd name="T53" fmla="*/ 6 h 315"/>
                  <a:gd name="T54" fmla="*/ 2317 w 8871"/>
                  <a:gd name="T55" fmla="*/ 19 h 315"/>
                  <a:gd name="T56" fmla="*/ 1610 w 8871"/>
                  <a:gd name="T57" fmla="*/ 36 h 315"/>
                  <a:gd name="T58" fmla="*/ 1008 w 8871"/>
                  <a:gd name="T59" fmla="*/ 57 h 315"/>
                  <a:gd name="T60" fmla="*/ 530 w 8871"/>
                  <a:gd name="T61" fmla="*/ 83 h 315"/>
                  <a:gd name="T62" fmla="*/ 268 w 8871"/>
                  <a:gd name="T63" fmla="*/ 103 h 315"/>
                  <a:gd name="T64" fmla="*/ 139 w 8871"/>
                  <a:gd name="T65" fmla="*/ 119 h 315"/>
                  <a:gd name="T66" fmla="*/ 49 w 8871"/>
                  <a:gd name="T67" fmla="*/ 134 h 315"/>
                  <a:gd name="T68" fmla="*/ 13 w 8871"/>
                  <a:gd name="T69" fmla="*/ 145 h 315"/>
                  <a:gd name="T70" fmla="*/ 1 w 8871"/>
                  <a:gd name="T71" fmla="*/ 153 h 315"/>
                  <a:gd name="T72" fmla="*/ 0 w 8871"/>
                  <a:gd name="T73" fmla="*/ 158 h 315"/>
                  <a:gd name="T74" fmla="*/ 1 w 8871"/>
                  <a:gd name="T75" fmla="*/ 162 h 315"/>
                  <a:gd name="T76" fmla="*/ 13 w 8871"/>
                  <a:gd name="T77" fmla="*/ 170 h 315"/>
                  <a:gd name="T78" fmla="*/ 49 w 8871"/>
                  <a:gd name="T79" fmla="*/ 181 h 315"/>
                  <a:gd name="T80" fmla="*/ 139 w 8871"/>
                  <a:gd name="T81" fmla="*/ 197 h 315"/>
                  <a:gd name="T82" fmla="*/ 268 w 8871"/>
                  <a:gd name="T83" fmla="*/ 212 h 315"/>
                  <a:gd name="T84" fmla="*/ 530 w 8871"/>
                  <a:gd name="T85" fmla="*/ 233 h 315"/>
                  <a:gd name="T86" fmla="*/ 1008 w 8871"/>
                  <a:gd name="T87" fmla="*/ 257 h 315"/>
                  <a:gd name="T88" fmla="*/ 1610 w 8871"/>
                  <a:gd name="T89" fmla="*/ 279 h 315"/>
                  <a:gd name="T90" fmla="*/ 2317 w 8871"/>
                  <a:gd name="T91" fmla="*/ 296 h 315"/>
                  <a:gd name="T92" fmla="*/ 3114 w 8871"/>
                  <a:gd name="T93" fmla="*/ 308 h 315"/>
                  <a:gd name="T94" fmla="*/ 3980 w 8871"/>
                  <a:gd name="T95" fmla="*/ 314 h 315"/>
                  <a:gd name="T96" fmla="*/ 4436 w 8871"/>
                  <a:gd name="T97" fmla="*/ 315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871" h="315">
                    <a:moveTo>
                      <a:pt x="4436" y="315"/>
                    </a:moveTo>
                    <a:lnTo>
                      <a:pt x="4891" y="314"/>
                    </a:lnTo>
                    <a:lnTo>
                      <a:pt x="5757" y="308"/>
                    </a:lnTo>
                    <a:lnTo>
                      <a:pt x="6554" y="296"/>
                    </a:lnTo>
                    <a:lnTo>
                      <a:pt x="7261" y="279"/>
                    </a:lnTo>
                    <a:lnTo>
                      <a:pt x="7863" y="257"/>
                    </a:lnTo>
                    <a:lnTo>
                      <a:pt x="8341" y="233"/>
                    </a:lnTo>
                    <a:lnTo>
                      <a:pt x="8603" y="212"/>
                    </a:lnTo>
                    <a:lnTo>
                      <a:pt x="8732" y="197"/>
                    </a:lnTo>
                    <a:lnTo>
                      <a:pt x="8822" y="181"/>
                    </a:lnTo>
                    <a:lnTo>
                      <a:pt x="8858" y="170"/>
                    </a:lnTo>
                    <a:lnTo>
                      <a:pt x="8870" y="162"/>
                    </a:lnTo>
                    <a:lnTo>
                      <a:pt x="8871" y="158"/>
                    </a:lnTo>
                    <a:lnTo>
                      <a:pt x="8870" y="153"/>
                    </a:lnTo>
                    <a:lnTo>
                      <a:pt x="8858" y="145"/>
                    </a:lnTo>
                    <a:lnTo>
                      <a:pt x="8822" y="134"/>
                    </a:lnTo>
                    <a:lnTo>
                      <a:pt x="8732" y="119"/>
                    </a:lnTo>
                    <a:lnTo>
                      <a:pt x="8603" y="103"/>
                    </a:lnTo>
                    <a:lnTo>
                      <a:pt x="8341" y="83"/>
                    </a:lnTo>
                    <a:lnTo>
                      <a:pt x="7863" y="57"/>
                    </a:lnTo>
                    <a:lnTo>
                      <a:pt x="7261" y="36"/>
                    </a:lnTo>
                    <a:lnTo>
                      <a:pt x="6554" y="19"/>
                    </a:lnTo>
                    <a:lnTo>
                      <a:pt x="5757" y="6"/>
                    </a:lnTo>
                    <a:lnTo>
                      <a:pt x="4891" y="0"/>
                    </a:lnTo>
                    <a:lnTo>
                      <a:pt x="4436" y="0"/>
                    </a:lnTo>
                    <a:lnTo>
                      <a:pt x="3980" y="0"/>
                    </a:lnTo>
                    <a:lnTo>
                      <a:pt x="3114" y="6"/>
                    </a:lnTo>
                    <a:lnTo>
                      <a:pt x="2317" y="19"/>
                    </a:lnTo>
                    <a:lnTo>
                      <a:pt x="1610" y="36"/>
                    </a:lnTo>
                    <a:lnTo>
                      <a:pt x="1008" y="57"/>
                    </a:lnTo>
                    <a:lnTo>
                      <a:pt x="530" y="83"/>
                    </a:lnTo>
                    <a:lnTo>
                      <a:pt x="268" y="103"/>
                    </a:lnTo>
                    <a:lnTo>
                      <a:pt x="139" y="119"/>
                    </a:lnTo>
                    <a:lnTo>
                      <a:pt x="49" y="134"/>
                    </a:lnTo>
                    <a:lnTo>
                      <a:pt x="13" y="145"/>
                    </a:lnTo>
                    <a:lnTo>
                      <a:pt x="1" y="153"/>
                    </a:lnTo>
                    <a:lnTo>
                      <a:pt x="0" y="158"/>
                    </a:lnTo>
                    <a:lnTo>
                      <a:pt x="1" y="162"/>
                    </a:lnTo>
                    <a:lnTo>
                      <a:pt x="13" y="170"/>
                    </a:lnTo>
                    <a:lnTo>
                      <a:pt x="49" y="181"/>
                    </a:lnTo>
                    <a:lnTo>
                      <a:pt x="139" y="197"/>
                    </a:lnTo>
                    <a:lnTo>
                      <a:pt x="268" y="212"/>
                    </a:lnTo>
                    <a:lnTo>
                      <a:pt x="530" y="233"/>
                    </a:lnTo>
                    <a:lnTo>
                      <a:pt x="1008" y="257"/>
                    </a:lnTo>
                    <a:lnTo>
                      <a:pt x="1610" y="279"/>
                    </a:lnTo>
                    <a:lnTo>
                      <a:pt x="2317" y="296"/>
                    </a:lnTo>
                    <a:lnTo>
                      <a:pt x="3114" y="308"/>
                    </a:lnTo>
                    <a:lnTo>
                      <a:pt x="3980" y="314"/>
                    </a:lnTo>
                    <a:lnTo>
                      <a:pt x="4436" y="315"/>
                    </a:lnTo>
                    <a:close/>
                  </a:path>
                </a:pathLst>
              </a:custGeom>
              <a:solidFill>
                <a:srgbClr val="C9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2" name="ïṣ1ïḋê">
                <a:extLst>
                  <a:ext uri="{FF2B5EF4-FFF2-40B4-BE49-F238E27FC236}">
                    <a16:creationId xmlns:a16="http://schemas.microsoft.com/office/drawing/2014/main" xmlns="" id="{E80EE3A8-0AF6-42F2-B607-CDCEC29A23E3}"/>
                  </a:ext>
                </a:extLst>
              </p:cNvPr>
              <p:cNvSpPr/>
              <p:nvPr/>
            </p:nvSpPr>
            <p:spPr bwMode="auto">
              <a:xfrm>
                <a:off x="1036" y="3151"/>
                <a:ext cx="1770" cy="62"/>
              </a:xfrm>
              <a:custGeom>
                <a:avLst/>
                <a:gdLst>
                  <a:gd name="T0" fmla="*/ 4427 w 8853"/>
                  <a:gd name="T1" fmla="*/ 311 h 311"/>
                  <a:gd name="T2" fmla="*/ 4881 w 8853"/>
                  <a:gd name="T3" fmla="*/ 310 h 311"/>
                  <a:gd name="T4" fmla="*/ 5746 w 8853"/>
                  <a:gd name="T5" fmla="*/ 304 h 311"/>
                  <a:gd name="T6" fmla="*/ 6540 w 8853"/>
                  <a:gd name="T7" fmla="*/ 292 h 311"/>
                  <a:gd name="T8" fmla="*/ 7246 w 8853"/>
                  <a:gd name="T9" fmla="*/ 276 h 311"/>
                  <a:gd name="T10" fmla="*/ 7848 w 8853"/>
                  <a:gd name="T11" fmla="*/ 254 h 311"/>
                  <a:gd name="T12" fmla="*/ 8325 w 8853"/>
                  <a:gd name="T13" fmla="*/ 230 h 311"/>
                  <a:gd name="T14" fmla="*/ 8586 w 8853"/>
                  <a:gd name="T15" fmla="*/ 209 h 311"/>
                  <a:gd name="T16" fmla="*/ 8715 w 8853"/>
                  <a:gd name="T17" fmla="*/ 195 h 311"/>
                  <a:gd name="T18" fmla="*/ 8803 w 8853"/>
                  <a:gd name="T19" fmla="*/ 179 h 311"/>
                  <a:gd name="T20" fmla="*/ 8840 w 8853"/>
                  <a:gd name="T21" fmla="*/ 168 h 311"/>
                  <a:gd name="T22" fmla="*/ 8852 w 8853"/>
                  <a:gd name="T23" fmla="*/ 160 h 311"/>
                  <a:gd name="T24" fmla="*/ 8853 w 8853"/>
                  <a:gd name="T25" fmla="*/ 156 h 311"/>
                  <a:gd name="T26" fmla="*/ 8852 w 8853"/>
                  <a:gd name="T27" fmla="*/ 151 h 311"/>
                  <a:gd name="T28" fmla="*/ 8840 w 8853"/>
                  <a:gd name="T29" fmla="*/ 143 h 311"/>
                  <a:gd name="T30" fmla="*/ 8803 w 8853"/>
                  <a:gd name="T31" fmla="*/ 132 h 311"/>
                  <a:gd name="T32" fmla="*/ 8715 w 8853"/>
                  <a:gd name="T33" fmla="*/ 117 h 311"/>
                  <a:gd name="T34" fmla="*/ 8586 w 8853"/>
                  <a:gd name="T35" fmla="*/ 102 h 311"/>
                  <a:gd name="T36" fmla="*/ 8325 w 8853"/>
                  <a:gd name="T37" fmla="*/ 82 h 311"/>
                  <a:gd name="T38" fmla="*/ 7848 w 8853"/>
                  <a:gd name="T39" fmla="*/ 57 h 311"/>
                  <a:gd name="T40" fmla="*/ 7246 w 8853"/>
                  <a:gd name="T41" fmla="*/ 35 h 311"/>
                  <a:gd name="T42" fmla="*/ 6540 w 8853"/>
                  <a:gd name="T43" fmla="*/ 19 h 311"/>
                  <a:gd name="T44" fmla="*/ 5746 w 8853"/>
                  <a:gd name="T45" fmla="*/ 7 h 311"/>
                  <a:gd name="T46" fmla="*/ 4881 w 8853"/>
                  <a:gd name="T47" fmla="*/ 0 h 311"/>
                  <a:gd name="T48" fmla="*/ 4427 w 8853"/>
                  <a:gd name="T49" fmla="*/ 0 h 311"/>
                  <a:gd name="T50" fmla="*/ 3972 w 8853"/>
                  <a:gd name="T51" fmla="*/ 0 h 311"/>
                  <a:gd name="T52" fmla="*/ 3107 w 8853"/>
                  <a:gd name="T53" fmla="*/ 7 h 311"/>
                  <a:gd name="T54" fmla="*/ 2313 w 8853"/>
                  <a:gd name="T55" fmla="*/ 19 h 311"/>
                  <a:gd name="T56" fmla="*/ 1607 w 8853"/>
                  <a:gd name="T57" fmla="*/ 35 h 311"/>
                  <a:gd name="T58" fmla="*/ 1005 w 8853"/>
                  <a:gd name="T59" fmla="*/ 57 h 311"/>
                  <a:gd name="T60" fmla="*/ 529 w 8853"/>
                  <a:gd name="T61" fmla="*/ 82 h 311"/>
                  <a:gd name="T62" fmla="*/ 267 w 8853"/>
                  <a:gd name="T63" fmla="*/ 102 h 311"/>
                  <a:gd name="T64" fmla="*/ 138 w 8853"/>
                  <a:gd name="T65" fmla="*/ 117 h 311"/>
                  <a:gd name="T66" fmla="*/ 50 w 8853"/>
                  <a:gd name="T67" fmla="*/ 132 h 311"/>
                  <a:gd name="T68" fmla="*/ 13 w 8853"/>
                  <a:gd name="T69" fmla="*/ 143 h 311"/>
                  <a:gd name="T70" fmla="*/ 1 w 8853"/>
                  <a:gd name="T71" fmla="*/ 151 h 311"/>
                  <a:gd name="T72" fmla="*/ 0 w 8853"/>
                  <a:gd name="T73" fmla="*/ 156 h 311"/>
                  <a:gd name="T74" fmla="*/ 1 w 8853"/>
                  <a:gd name="T75" fmla="*/ 160 h 311"/>
                  <a:gd name="T76" fmla="*/ 13 w 8853"/>
                  <a:gd name="T77" fmla="*/ 168 h 311"/>
                  <a:gd name="T78" fmla="*/ 50 w 8853"/>
                  <a:gd name="T79" fmla="*/ 179 h 311"/>
                  <a:gd name="T80" fmla="*/ 138 w 8853"/>
                  <a:gd name="T81" fmla="*/ 195 h 311"/>
                  <a:gd name="T82" fmla="*/ 267 w 8853"/>
                  <a:gd name="T83" fmla="*/ 209 h 311"/>
                  <a:gd name="T84" fmla="*/ 529 w 8853"/>
                  <a:gd name="T85" fmla="*/ 230 h 311"/>
                  <a:gd name="T86" fmla="*/ 1005 w 8853"/>
                  <a:gd name="T87" fmla="*/ 254 h 311"/>
                  <a:gd name="T88" fmla="*/ 1607 w 8853"/>
                  <a:gd name="T89" fmla="*/ 276 h 311"/>
                  <a:gd name="T90" fmla="*/ 2313 w 8853"/>
                  <a:gd name="T91" fmla="*/ 292 h 311"/>
                  <a:gd name="T92" fmla="*/ 3107 w 8853"/>
                  <a:gd name="T93" fmla="*/ 304 h 311"/>
                  <a:gd name="T94" fmla="*/ 3972 w 8853"/>
                  <a:gd name="T95" fmla="*/ 310 h 311"/>
                  <a:gd name="T96" fmla="*/ 4427 w 8853"/>
                  <a:gd name="T97" fmla="*/ 311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853" h="311">
                    <a:moveTo>
                      <a:pt x="4427" y="311"/>
                    </a:moveTo>
                    <a:lnTo>
                      <a:pt x="4881" y="310"/>
                    </a:lnTo>
                    <a:lnTo>
                      <a:pt x="5746" y="304"/>
                    </a:lnTo>
                    <a:lnTo>
                      <a:pt x="6540" y="292"/>
                    </a:lnTo>
                    <a:lnTo>
                      <a:pt x="7246" y="276"/>
                    </a:lnTo>
                    <a:lnTo>
                      <a:pt x="7848" y="254"/>
                    </a:lnTo>
                    <a:lnTo>
                      <a:pt x="8325" y="230"/>
                    </a:lnTo>
                    <a:lnTo>
                      <a:pt x="8586" y="209"/>
                    </a:lnTo>
                    <a:lnTo>
                      <a:pt x="8715" y="195"/>
                    </a:lnTo>
                    <a:lnTo>
                      <a:pt x="8803" y="179"/>
                    </a:lnTo>
                    <a:lnTo>
                      <a:pt x="8840" y="168"/>
                    </a:lnTo>
                    <a:lnTo>
                      <a:pt x="8852" y="160"/>
                    </a:lnTo>
                    <a:lnTo>
                      <a:pt x="8853" y="156"/>
                    </a:lnTo>
                    <a:lnTo>
                      <a:pt x="8852" y="151"/>
                    </a:lnTo>
                    <a:lnTo>
                      <a:pt x="8840" y="143"/>
                    </a:lnTo>
                    <a:lnTo>
                      <a:pt x="8803" y="132"/>
                    </a:lnTo>
                    <a:lnTo>
                      <a:pt x="8715" y="117"/>
                    </a:lnTo>
                    <a:lnTo>
                      <a:pt x="8586" y="102"/>
                    </a:lnTo>
                    <a:lnTo>
                      <a:pt x="8325" y="82"/>
                    </a:lnTo>
                    <a:lnTo>
                      <a:pt x="7848" y="57"/>
                    </a:lnTo>
                    <a:lnTo>
                      <a:pt x="7246" y="35"/>
                    </a:lnTo>
                    <a:lnTo>
                      <a:pt x="6540" y="19"/>
                    </a:lnTo>
                    <a:lnTo>
                      <a:pt x="5746" y="7"/>
                    </a:lnTo>
                    <a:lnTo>
                      <a:pt x="4881" y="0"/>
                    </a:lnTo>
                    <a:lnTo>
                      <a:pt x="4427" y="0"/>
                    </a:lnTo>
                    <a:lnTo>
                      <a:pt x="3972" y="0"/>
                    </a:lnTo>
                    <a:lnTo>
                      <a:pt x="3107" y="7"/>
                    </a:lnTo>
                    <a:lnTo>
                      <a:pt x="2313" y="19"/>
                    </a:lnTo>
                    <a:lnTo>
                      <a:pt x="1607" y="35"/>
                    </a:lnTo>
                    <a:lnTo>
                      <a:pt x="1005" y="57"/>
                    </a:lnTo>
                    <a:lnTo>
                      <a:pt x="529" y="82"/>
                    </a:lnTo>
                    <a:lnTo>
                      <a:pt x="267" y="102"/>
                    </a:lnTo>
                    <a:lnTo>
                      <a:pt x="138" y="117"/>
                    </a:lnTo>
                    <a:lnTo>
                      <a:pt x="50" y="132"/>
                    </a:lnTo>
                    <a:lnTo>
                      <a:pt x="13" y="143"/>
                    </a:lnTo>
                    <a:lnTo>
                      <a:pt x="1" y="151"/>
                    </a:lnTo>
                    <a:lnTo>
                      <a:pt x="0" y="156"/>
                    </a:lnTo>
                    <a:lnTo>
                      <a:pt x="1" y="160"/>
                    </a:lnTo>
                    <a:lnTo>
                      <a:pt x="13" y="168"/>
                    </a:lnTo>
                    <a:lnTo>
                      <a:pt x="50" y="179"/>
                    </a:lnTo>
                    <a:lnTo>
                      <a:pt x="138" y="195"/>
                    </a:lnTo>
                    <a:lnTo>
                      <a:pt x="267" y="209"/>
                    </a:lnTo>
                    <a:lnTo>
                      <a:pt x="529" y="230"/>
                    </a:lnTo>
                    <a:lnTo>
                      <a:pt x="1005" y="254"/>
                    </a:lnTo>
                    <a:lnTo>
                      <a:pt x="1607" y="276"/>
                    </a:lnTo>
                    <a:lnTo>
                      <a:pt x="2313" y="292"/>
                    </a:lnTo>
                    <a:lnTo>
                      <a:pt x="3107" y="304"/>
                    </a:lnTo>
                    <a:lnTo>
                      <a:pt x="3972" y="310"/>
                    </a:lnTo>
                    <a:lnTo>
                      <a:pt x="4427" y="311"/>
                    </a:lnTo>
                    <a:close/>
                  </a:path>
                </a:pathLst>
              </a:custGeom>
              <a:solidFill>
                <a:srgbClr val="C8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3" name="ïṥļíḍé">
                <a:extLst>
                  <a:ext uri="{FF2B5EF4-FFF2-40B4-BE49-F238E27FC236}">
                    <a16:creationId xmlns:a16="http://schemas.microsoft.com/office/drawing/2014/main" xmlns="" id="{32892B81-186F-423B-8E28-27EB5B4D7768}"/>
                  </a:ext>
                </a:extLst>
              </p:cNvPr>
              <p:cNvSpPr/>
              <p:nvPr/>
            </p:nvSpPr>
            <p:spPr bwMode="auto">
              <a:xfrm>
                <a:off x="1038" y="3151"/>
                <a:ext cx="1767" cy="61"/>
              </a:xfrm>
              <a:custGeom>
                <a:avLst/>
                <a:gdLst>
                  <a:gd name="T0" fmla="*/ 4418 w 8836"/>
                  <a:gd name="T1" fmla="*/ 307 h 307"/>
                  <a:gd name="T2" fmla="*/ 4872 w 8836"/>
                  <a:gd name="T3" fmla="*/ 306 h 307"/>
                  <a:gd name="T4" fmla="*/ 5734 w 8836"/>
                  <a:gd name="T5" fmla="*/ 299 h 307"/>
                  <a:gd name="T6" fmla="*/ 6527 w 8836"/>
                  <a:gd name="T7" fmla="*/ 288 h 307"/>
                  <a:gd name="T8" fmla="*/ 7232 w 8836"/>
                  <a:gd name="T9" fmla="*/ 272 h 307"/>
                  <a:gd name="T10" fmla="*/ 7831 w 8836"/>
                  <a:gd name="T11" fmla="*/ 251 h 307"/>
                  <a:gd name="T12" fmla="*/ 8307 w 8836"/>
                  <a:gd name="T13" fmla="*/ 227 h 307"/>
                  <a:gd name="T14" fmla="*/ 8568 w 8836"/>
                  <a:gd name="T15" fmla="*/ 206 h 307"/>
                  <a:gd name="T16" fmla="*/ 8698 w 8836"/>
                  <a:gd name="T17" fmla="*/ 192 h 307"/>
                  <a:gd name="T18" fmla="*/ 8786 w 8836"/>
                  <a:gd name="T19" fmla="*/ 177 h 307"/>
                  <a:gd name="T20" fmla="*/ 8823 w 8836"/>
                  <a:gd name="T21" fmla="*/ 165 h 307"/>
                  <a:gd name="T22" fmla="*/ 8834 w 8836"/>
                  <a:gd name="T23" fmla="*/ 158 h 307"/>
                  <a:gd name="T24" fmla="*/ 8836 w 8836"/>
                  <a:gd name="T25" fmla="*/ 154 h 307"/>
                  <a:gd name="T26" fmla="*/ 8834 w 8836"/>
                  <a:gd name="T27" fmla="*/ 149 h 307"/>
                  <a:gd name="T28" fmla="*/ 8823 w 8836"/>
                  <a:gd name="T29" fmla="*/ 141 h 307"/>
                  <a:gd name="T30" fmla="*/ 8786 w 8836"/>
                  <a:gd name="T31" fmla="*/ 130 h 307"/>
                  <a:gd name="T32" fmla="*/ 8698 w 8836"/>
                  <a:gd name="T33" fmla="*/ 116 h 307"/>
                  <a:gd name="T34" fmla="*/ 8568 w 8836"/>
                  <a:gd name="T35" fmla="*/ 101 h 307"/>
                  <a:gd name="T36" fmla="*/ 8307 w 8836"/>
                  <a:gd name="T37" fmla="*/ 81 h 307"/>
                  <a:gd name="T38" fmla="*/ 7831 w 8836"/>
                  <a:gd name="T39" fmla="*/ 56 h 307"/>
                  <a:gd name="T40" fmla="*/ 7232 w 8836"/>
                  <a:gd name="T41" fmla="*/ 35 h 307"/>
                  <a:gd name="T42" fmla="*/ 6527 w 8836"/>
                  <a:gd name="T43" fmla="*/ 19 h 307"/>
                  <a:gd name="T44" fmla="*/ 5734 w 8836"/>
                  <a:gd name="T45" fmla="*/ 7 h 307"/>
                  <a:gd name="T46" fmla="*/ 4872 w 8836"/>
                  <a:gd name="T47" fmla="*/ 0 h 307"/>
                  <a:gd name="T48" fmla="*/ 4418 w 8836"/>
                  <a:gd name="T49" fmla="*/ 0 h 307"/>
                  <a:gd name="T50" fmla="*/ 3963 w 8836"/>
                  <a:gd name="T51" fmla="*/ 0 h 307"/>
                  <a:gd name="T52" fmla="*/ 3101 w 8836"/>
                  <a:gd name="T53" fmla="*/ 7 h 307"/>
                  <a:gd name="T54" fmla="*/ 2308 w 8836"/>
                  <a:gd name="T55" fmla="*/ 19 h 307"/>
                  <a:gd name="T56" fmla="*/ 1603 w 8836"/>
                  <a:gd name="T57" fmla="*/ 35 h 307"/>
                  <a:gd name="T58" fmla="*/ 1004 w 8836"/>
                  <a:gd name="T59" fmla="*/ 56 h 307"/>
                  <a:gd name="T60" fmla="*/ 528 w 8836"/>
                  <a:gd name="T61" fmla="*/ 81 h 307"/>
                  <a:gd name="T62" fmla="*/ 267 w 8836"/>
                  <a:gd name="T63" fmla="*/ 101 h 307"/>
                  <a:gd name="T64" fmla="*/ 137 w 8836"/>
                  <a:gd name="T65" fmla="*/ 116 h 307"/>
                  <a:gd name="T66" fmla="*/ 49 w 8836"/>
                  <a:gd name="T67" fmla="*/ 130 h 307"/>
                  <a:gd name="T68" fmla="*/ 12 w 8836"/>
                  <a:gd name="T69" fmla="*/ 141 h 307"/>
                  <a:gd name="T70" fmla="*/ 1 w 8836"/>
                  <a:gd name="T71" fmla="*/ 149 h 307"/>
                  <a:gd name="T72" fmla="*/ 0 w 8836"/>
                  <a:gd name="T73" fmla="*/ 154 h 307"/>
                  <a:gd name="T74" fmla="*/ 1 w 8836"/>
                  <a:gd name="T75" fmla="*/ 158 h 307"/>
                  <a:gd name="T76" fmla="*/ 12 w 8836"/>
                  <a:gd name="T77" fmla="*/ 165 h 307"/>
                  <a:gd name="T78" fmla="*/ 49 w 8836"/>
                  <a:gd name="T79" fmla="*/ 177 h 307"/>
                  <a:gd name="T80" fmla="*/ 137 w 8836"/>
                  <a:gd name="T81" fmla="*/ 192 h 307"/>
                  <a:gd name="T82" fmla="*/ 267 w 8836"/>
                  <a:gd name="T83" fmla="*/ 206 h 307"/>
                  <a:gd name="T84" fmla="*/ 528 w 8836"/>
                  <a:gd name="T85" fmla="*/ 227 h 307"/>
                  <a:gd name="T86" fmla="*/ 1004 w 8836"/>
                  <a:gd name="T87" fmla="*/ 251 h 307"/>
                  <a:gd name="T88" fmla="*/ 1603 w 8836"/>
                  <a:gd name="T89" fmla="*/ 272 h 307"/>
                  <a:gd name="T90" fmla="*/ 2308 w 8836"/>
                  <a:gd name="T91" fmla="*/ 288 h 307"/>
                  <a:gd name="T92" fmla="*/ 3101 w 8836"/>
                  <a:gd name="T93" fmla="*/ 299 h 307"/>
                  <a:gd name="T94" fmla="*/ 3963 w 8836"/>
                  <a:gd name="T95" fmla="*/ 306 h 307"/>
                  <a:gd name="T96" fmla="*/ 4418 w 8836"/>
                  <a:gd name="T97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836" h="307">
                    <a:moveTo>
                      <a:pt x="4418" y="307"/>
                    </a:moveTo>
                    <a:lnTo>
                      <a:pt x="4872" y="306"/>
                    </a:lnTo>
                    <a:lnTo>
                      <a:pt x="5734" y="299"/>
                    </a:lnTo>
                    <a:lnTo>
                      <a:pt x="6527" y="288"/>
                    </a:lnTo>
                    <a:lnTo>
                      <a:pt x="7232" y="272"/>
                    </a:lnTo>
                    <a:lnTo>
                      <a:pt x="7831" y="251"/>
                    </a:lnTo>
                    <a:lnTo>
                      <a:pt x="8307" y="227"/>
                    </a:lnTo>
                    <a:lnTo>
                      <a:pt x="8568" y="206"/>
                    </a:lnTo>
                    <a:lnTo>
                      <a:pt x="8698" y="192"/>
                    </a:lnTo>
                    <a:lnTo>
                      <a:pt x="8786" y="177"/>
                    </a:lnTo>
                    <a:lnTo>
                      <a:pt x="8823" y="165"/>
                    </a:lnTo>
                    <a:lnTo>
                      <a:pt x="8834" y="158"/>
                    </a:lnTo>
                    <a:lnTo>
                      <a:pt x="8836" y="154"/>
                    </a:lnTo>
                    <a:lnTo>
                      <a:pt x="8834" y="149"/>
                    </a:lnTo>
                    <a:lnTo>
                      <a:pt x="8823" y="141"/>
                    </a:lnTo>
                    <a:lnTo>
                      <a:pt x="8786" y="130"/>
                    </a:lnTo>
                    <a:lnTo>
                      <a:pt x="8698" y="116"/>
                    </a:lnTo>
                    <a:lnTo>
                      <a:pt x="8568" y="101"/>
                    </a:lnTo>
                    <a:lnTo>
                      <a:pt x="8307" y="81"/>
                    </a:lnTo>
                    <a:lnTo>
                      <a:pt x="7831" y="56"/>
                    </a:lnTo>
                    <a:lnTo>
                      <a:pt x="7232" y="35"/>
                    </a:lnTo>
                    <a:lnTo>
                      <a:pt x="6527" y="19"/>
                    </a:lnTo>
                    <a:lnTo>
                      <a:pt x="5734" y="7"/>
                    </a:lnTo>
                    <a:lnTo>
                      <a:pt x="4872" y="0"/>
                    </a:lnTo>
                    <a:lnTo>
                      <a:pt x="4418" y="0"/>
                    </a:lnTo>
                    <a:lnTo>
                      <a:pt x="3963" y="0"/>
                    </a:lnTo>
                    <a:lnTo>
                      <a:pt x="3101" y="7"/>
                    </a:lnTo>
                    <a:lnTo>
                      <a:pt x="2308" y="19"/>
                    </a:lnTo>
                    <a:lnTo>
                      <a:pt x="1603" y="35"/>
                    </a:lnTo>
                    <a:lnTo>
                      <a:pt x="1004" y="56"/>
                    </a:lnTo>
                    <a:lnTo>
                      <a:pt x="528" y="81"/>
                    </a:lnTo>
                    <a:lnTo>
                      <a:pt x="267" y="101"/>
                    </a:lnTo>
                    <a:lnTo>
                      <a:pt x="137" y="116"/>
                    </a:lnTo>
                    <a:lnTo>
                      <a:pt x="49" y="130"/>
                    </a:lnTo>
                    <a:lnTo>
                      <a:pt x="12" y="141"/>
                    </a:lnTo>
                    <a:lnTo>
                      <a:pt x="1" y="149"/>
                    </a:lnTo>
                    <a:lnTo>
                      <a:pt x="0" y="154"/>
                    </a:lnTo>
                    <a:lnTo>
                      <a:pt x="1" y="158"/>
                    </a:lnTo>
                    <a:lnTo>
                      <a:pt x="12" y="165"/>
                    </a:lnTo>
                    <a:lnTo>
                      <a:pt x="49" y="177"/>
                    </a:lnTo>
                    <a:lnTo>
                      <a:pt x="137" y="192"/>
                    </a:lnTo>
                    <a:lnTo>
                      <a:pt x="267" y="206"/>
                    </a:lnTo>
                    <a:lnTo>
                      <a:pt x="528" y="227"/>
                    </a:lnTo>
                    <a:lnTo>
                      <a:pt x="1004" y="251"/>
                    </a:lnTo>
                    <a:lnTo>
                      <a:pt x="1603" y="272"/>
                    </a:lnTo>
                    <a:lnTo>
                      <a:pt x="2308" y="288"/>
                    </a:lnTo>
                    <a:lnTo>
                      <a:pt x="3101" y="299"/>
                    </a:lnTo>
                    <a:lnTo>
                      <a:pt x="3963" y="306"/>
                    </a:lnTo>
                    <a:lnTo>
                      <a:pt x="4418" y="307"/>
                    </a:lnTo>
                    <a:close/>
                  </a:path>
                </a:pathLst>
              </a:custGeom>
              <a:solidFill>
                <a:srgbClr val="C7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4" name="íṧḷiḍé">
                <a:extLst>
                  <a:ext uri="{FF2B5EF4-FFF2-40B4-BE49-F238E27FC236}">
                    <a16:creationId xmlns:a16="http://schemas.microsoft.com/office/drawing/2014/main" xmlns="" id="{EA7CFDF4-DE58-4882-8B7C-6D8213EFB08F}"/>
                  </a:ext>
                </a:extLst>
              </p:cNvPr>
              <p:cNvSpPr/>
              <p:nvPr/>
            </p:nvSpPr>
            <p:spPr bwMode="auto">
              <a:xfrm>
                <a:off x="1039" y="3151"/>
                <a:ext cx="1764" cy="61"/>
              </a:xfrm>
              <a:custGeom>
                <a:avLst/>
                <a:gdLst>
                  <a:gd name="T0" fmla="*/ 4409 w 8817"/>
                  <a:gd name="T1" fmla="*/ 303 h 303"/>
                  <a:gd name="T2" fmla="*/ 4862 w 8817"/>
                  <a:gd name="T3" fmla="*/ 302 h 303"/>
                  <a:gd name="T4" fmla="*/ 5723 w 8817"/>
                  <a:gd name="T5" fmla="*/ 296 h 303"/>
                  <a:gd name="T6" fmla="*/ 6513 w 8817"/>
                  <a:gd name="T7" fmla="*/ 284 h 303"/>
                  <a:gd name="T8" fmla="*/ 7217 w 8817"/>
                  <a:gd name="T9" fmla="*/ 269 h 303"/>
                  <a:gd name="T10" fmla="*/ 7815 w 8817"/>
                  <a:gd name="T11" fmla="*/ 248 h 303"/>
                  <a:gd name="T12" fmla="*/ 8291 w 8817"/>
                  <a:gd name="T13" fmla="*/ 223 h 303"/>
                  <a:gd name="T14" fmla="*/ 8551 w 8817"/>
                  <a:gd name="T15" fmla="*/ 203 h 303"/>
                  <a:gd name="T16" fmla="*/ 8681 w 8817"/>
                  <a:gd name="T17" fmla="*/ 190 h 303"/>
                  <a:gd name="T18" fmla="*/ 8768 w 8817"/>
                  <a:gd name="T19" fmla="*/ 174 h 303"/>
                  <a:gd name="T20" fmla="*/ 8805 w 8817"/>
                  <a:gd name="T21" fmla="*/ 163 h 303"/>
                  <a:gd name="T22" fmla="*/ 8816 w 8817"/>
                  <a:gd name="T23" fmla="*/ 156 h 303"/>
                  <a:gd name="T24" fmla="*/ 8817 w 8817"/>
                  <a:gd name="T25" fmla="*/ 152 h 303"/>
                  <a:gd name="T26" fmla="*/ 8816 w 8817"/>
                  <a:gd name="T27" fmla="*/ 147 h 303"/>
                  <a:gd name="T28" fmla="*/ 8805 w 8817"/>
                  <a:gd name="T29" fmla="*/ 140 h 303"/>
                  <a:gd name="T30" fmla="*/ 8768 w 8817"/>
                  <a:gd name="T31" fmla="*/ 128 h 303"/>
                  <a:gd name="T32" fmla="*/ 8681 w 8817"/>
                  <a:gd name="T33" fmla="*/ 114 h 303"/>
                  <a:gd name="T34" fmla="*/ 8551 w 8817"/>
                  <a:gd name="T35" fmla="*/ 99 h 303"/>
                  <a:gd name="T36" fmla="*/ 8291 w 8817"/>
                  <a:gd name="T37" fmla="*/ 80 h 303"/>
                  <a:gd name="T38" fmla="*/ 7815 w 8817"/>
                  <a:gd name="T39" fmla="*/ 55 h 303"/>
                  <a:gd name="T40" fmla="*/ 7217 w 8817"/>
                  <a:gd name="T41" fmla="*/ 34 h 303"/>
                  <a:gd name="T42" fmla="*/ 6513 w 8817"/>
                  <a:gd name="T43" fmla="*/ 18 h 303"/>
                  <a:gd name="T44" fmla="*/ 5723 w 8817"/>
                  <a:gd name="T45" fmla="*/ 7 h 303"/>
                  <a:gd name="T46" fmla="*/ 4862 w 8817"/>
                  <a:gd name="T47" fmla="*/ 0 h 303"/>
                  <a:gd name="T48" fmla="*/ 4409 w 8817"/>
                  <a:gd name="T49" fmla="*/ 0 h 303"/>
                  <a:gd name="T50" fmla="*/ 3955 w 8817"/>
                  <a:gd name="T51" fmla="*/ 0 h 303"/>
                  <a:gd name="T52" fmla="*/ 3094 w 8817"/>
                  <a:gd name="T53" fmla="*/ 7 h 303"/>
                  <a:gd name="T54" fmla="*/ 2304 w 8817"/>
                  <a:gd name="T55" fmla="*/ 18 h 303"/>
                  <a:gd name="T56" fmla="*/ 1600 w 8817"/>
                  <a:gd name="T57" fmla="*/ 34 h 303"/>
                  <a:gd name="T58" fmla="*/ 1002 w 8817"/>
                  <a:gd name="T59" fmla="*/ 55 h 303"/>
                  <a:gd name="T60" fmla="*/ 526 w 8817"/>
                  <a:gd name="T61" fmla="*/ 80 h 303"/>
                  <a:gd name="T62" fmla="*/ 266 w 8817"/>
                  <a:gd name="T63" fmla="*/ 99 h 303"/>
                  <a:gd name="T64" fmla="*/ 136 w 8817"/>
                  <a:gd name="T65" fmla="*/ 114 h 303"/>
                  <a:gd name="T66" fmla="*/ 49 w 8817"/>
                  <a:gd name="T67" fmla="*/ 128 h 303"/>
                  <a:gd name="T68" fmla="*/ 12 w 8817"/>
                  <a:gd name="T69" fmla="*/ 140 h 303"/>
                  <a:gd name="T70" fmla="*/ 1 w 8817"/>
                  <a:gd name="T71" fmla="*/ 147 h 303"/>
                  <a:gd name="T72" fmla="*/ 0 w 8817"/>
                  <a:gd name="T73" fmla="*/ 152 h 303"/>
                  <a:gd name="T74" fmla="*/ 1 w 8817"/>
                  <a:gd name="T75" fmla="*/ 156 h 303"/>
                  <a:gd name="T76" fmla="*/ 12 w 8817"/>
                  <a:gd name="T77" fmla="*/ 163 h 303"/>
                  <a:gd name="T78" fmla="*/ 49 w 8817"/>
                  <a:gd name="T79" fmla="*/ 174 h 303"/>
                  <a:gd name="T80" fmla="*/ 136 w 8817"/>
                  <a:gd name="T81" fmla="*/ 190 h 303"/>
                  <a:gd name="T82" fmla="*/ 266 w 8817"/>
                  <a:gd name="T83" fmla="*/ 203 h 303"/>
                  <a:gd name="T84" fmla="*/ 526 w 8817"/>
                  <a:gd name="T85" fmla="*/ 223 h 303"/>
                  <a:gd name="T86" fmla="*/ 1002 w 8817"/>
                  <a:gd name="T87" fmla="*/ 248 h 303"/>
                  <a:gd name="T88" fmla="*/ 1600 w 8817"/>
                  <a:gd name="T89" fmla="*/ 269 h 303"/>
                  <a:gd name="T90" fmla="*/ 2304 w 8817"/>
                  <a:gd name="T91" fmla="*/ 284 h 303"/>
                  <a:gd name="T92" fmla="*/ 3094 w 8817"/>
                  <a:gd name="T93" fmla="*/ 296 h 303"/>
                  <a:gd name="T94" fmla="*/ 3955 w 8817"/>
                  <a:gd name="T95" fmla="*/ 302 h 303"/>
                  <a:gd name="T96" fmla="*/ 4409 w 8817"/>
                  <a:gd name="T97" fmla="*/ 303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817" h="303">
                    <a:moveTo>
                      <a:pt x="4409" y="303"/>
                    </a:moveTo>
                    <a:lnTo>
                      <a:pt x="4862" y="302"/>
                    </a:lnTo>
                    <a:lnTo>
                      <a:pt x="5723" y="296"/>
                    </a:lnTo>
                    <a:lnTo>
                      <a:pt x="6513" y="284"/>
                    </a:lnTo>
                    <a:lnTo>
                      <a:pt x="7217" y="269"/>
                    </a:lnTo>
                    <a:lnTo>
                      <a:pt x="7815" y="248"/>
                    </a:lnTo>
                    <a:lnTo>
                      <a:pt x="8291" y="223"/>
                    </a:lnTo>
                    <a:lnTo>
                      <a:pt x="8551" y="203"/>
                    </a:lnTo>
                    <a:lnTo>
                      <a:pt x="8681" y="190"/>
                    </a:lnTo>
                    <a:lnTo>
                      <a:pt x="8768" y="174"/>
                    </a:lnTo>
                    <a:lnTo>
                      <a:pt x="8805" y="163"/>
                    </a:lnTo>
                    <a:lnTo>
                      <a:pt x="8816" y="156"/>
                    </a:lnTo>
                    <a:lnTo>
                      <a:pt x="8817" y="152"/>
                    </a:lnTo>
                    <a:lnTo>
                      <a:pt x="8816" y="147"/>
                    </a:lnTo>
                    <a:lnTo>
                      <a:pt x="8805" y="140"/>
                    </a:lnTo>
                    <a:lnTo>
                      <a:pt x="8768" y="128"/>
                    </a:lnTo>
                    <a:lnTo>
                      <a:pt x="8681" y="114"/>
                    </a:lnTo>
                    <a:lnTo>
                      <a:pt x="8551" y="99"/>
                    </a:lnTo>
                    <a:lnTo>
                      <a:pt x="8291" y="80"/>
                    </a:lnTo>
                    <a:lnTo>
                      <a:pt x="7815" y="55"/>
                    </a:lnTo>
                    <a:lnTo>
                      <a:pt x="7217" y="34"/>
                    </a:lnTo>
                    <a:lnTo>
                      <a:pt x="6513" y="18"/>
                    </a:lnTo>
                    <a:lnTo>
                      <a:pt x="5723" y="7"/>
                    </a:lnTo>
                    <a:lnTo>
                      <a:pt x="4862" y="0"/>
                    </a:lnTo>
                    <a:lnTo>
                      <a:pt x="4409" y="0"/>
                    </a:lnTo>
                    <a:lnTo>
                      <a:pt x="3955" y="0"/>
                    </a:lnTo>
                    <a:lnTo>
                      <a:pt x="3094" y="7"/>
                    </a:lnTo>
                    <a:lnTo>
                      <a:pt x="2304" y="18"/>
                    </a:lnTo>
                    <a:lnTo>
                      <a:pt x="1600" y="34"/>
                    </a:lnTo>
                    <a:lnTo>
                      <a:pt x="1002" y="55"/>
                    </a:lnTo>
                    <a:lnTo>
                      <a:pt x="526" y="80"/>
                    </a:lnTo>
                    <a:lnTo>
                      <a:pt x="266" y="99"/>
                    </a:lnTo>
                    <a:lnTo>
                      <a:pt x="136" y="114"/>
                    </a:lnTo>
                    <a:lnTo>
                      <a:pt x="49" y="128"/>
                    </a:lnTo>
                    <a:lnTo>
                      <a:pt x="12" y="140"/>
                    </a:lnTo>
                    <a:lnTo>
                      <a:pt x="1" y="147"/>
                    </a:lnTo>
                    <a:lnTo>
                      <a:pt x="0" y="152"/>
                    </a:lnTo>
                    <a:lnTo>
                      <a:pt x="1" y="156"/>
                    </a:lnTo>
                    <a:lnTo>
                      <a:pt x="12" y="163"/>
                    </a:lnTo>
                    <a:lnTo>
                      <a:pt x="49" y="174"/>
                    </a:lnTo>
                    <a:lnTo>
                      <a:pt x="136" y="190"/>
                    </a:lnTo>
                    <a:lnTo>
                      <a:pt x="266" y="203"/>
                    </a:lnTo>
                    <a:lnTo>
                      <a:pt x="526" y="223"/>
                    </a:lnTo>
                    <a:lnTo>
                      <a:pt x="1002" y="248"/>
                    </a:lnTo>
                    <a:lnTo>
                      <a:pt x="1600" y="269"/>
                    </a:lnTo>
                    <a:lnTo>
                      <a:pt x="2304" y="284"/>
                    </a:lnTo>
                    <a:lnTo>
                      <a:pt x="3094" y="296"/>
                    </a:lnTo>
                    <a:lnTo>
                      <a:pt x="3955" y="302"/>
                    </a:lnTo>
                    <a:lnTo>
                      <a:pt x="4409" y="303"/>
                    </a:lnTo>
                    <a:close/>
                  </a:path>
                </a:pathLst>
              </a:custGeom>
              <a:solidFill>
                <a:srgbClr val="C6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5" name="ï$ļïḋè">
                <a:extLst>
                  <a:ext uri="{FF2B5EF4-FFF2-40B4-BE49-F238E27FC236}">
                    <a16:creationId xmlns:a16="http://schemas.microsoft.com/office/drawing/2014/main" xmlns="" id="{C64BD3B9-F60E-4340-A13F-8FFA7E70080C}"/>
                  </a:ext>
                </a:extLst>
              </p:cNvPr>
              <p:cNvSpPr/>
              <p:nvPr/>
            </p:nvSpPr>
            <p:spPr bwMode="auto">
              <a:xfrm>
                <a:off x="1041" y="3152"/>
                <a:ext cx="1760" cy="60"/>
              </a:xfrm>
              <a:custGeom>
                <a:avLst/>
                <a:gdLst>
                  <a:gd name="T0" fmla="*/ 4401 w 8801"/>
                  <a:gd name="T1" fmla="*/ 298 h 298"/>
                  <a:gd name="T2" fmla="*/ 4853 w 8801"/>
                  <a:gd name="T3" fmla="*/ 297 h 298"/>
                  <a:gd name="T4" fmla="*/ 5712 w 8801"/>
                  <a:gd name="T5" fmla="*/ 291 h 298"/>
                  <a:gd name="T6" fmla="*/ 6501 w 8801"/>
                  <a:gd name="T7" fmla="*/ 280 h 298"/>
                  <a:gd name="T8" fmla="*/ 7204 w 8801"/>
                  <a:gd name="T9" fmla="*/ 264 h 298"/>
                  <a:gd name="T10" fmla="*/ 7801 w 8801"/>
                  <a:gd name="T11" fmla="*/ 243 h 298"/>
                  <a:gd name="T12" fmla="*/ 8276 w 8801"/>
                  <a:gd name="T13" fmla="*/ 219 h 298"/>
                  <a:gd name="T14" fmla="*/ 8535 w 8801"/>
                  <a:gd name="T15" fmla="*/ 200 h 298"/>
                  <a:gd name="T16" fmla="*/ 8663 w 8801"/>
                  <a:gd name="T17" fmla="*/ 186 h 298"/>
                  <a:gd name="T18" fmla="*/ 8752 w 8801"/>
                  <a:gd name="T19" fmla="*/ 171 h 298"/>
                  <a:gd name="T20" fmla="*/ 8789 w 8801"/>
                  <a:gd name="T21" fmla="*/ 160 h 298"/>
                  <a:gd name="T22" fmla="*/ 8800 w 8801"/>
                  <a:gd name="T23" fmla="*/ 153 h 298"/>
                  <a:gd name="T24" fmla="*/ 8801 w 8801"/>
                  <a:gd name="T25" fmla="*/ 149 h 298"/>
                  <a:gd name="T26" fmla="*/ 8800 w 8801"/>
                  <a:gd name="T27" fmla="*/ 144 h 298"/>
                  <a:gd name="T28" fmla="*/ 8789 w 8801"/>
                  <a:gd name="T29" fmla="*/ 137 h 298"/>
                  <a:gd name="T30" fmla="*/ 8752 w 8801"/>
                  <a:gd name="T31" fmla="*/ 126 h 298"/>
                  <a:gd name="T32" fmla="*/ 8663 w 8801"/>
                  <a:gd name="T33" fmla="*/ 112 h 298"/>
                  <a:gd name="T34" fmla="*/ 8535 w 8801"/>
                  <a:gd name="T35" fmla="*/ 97 h 298"/>
                  <a:gd name="T36" fmla="*/ 8276 w 8801"/>
                  <a:gd name="T37" fmla="*/ 78 h 298"/>
                  <a:gd name="T38" fmla="*/ 7801 w 8801"/>
                  <a:gd name="T39" fmla="*/ 53 h 298"/>
                  <a:gd name="T40" fmla="*/ 7204 w 8801"/>
                  <a:gd name="T41" fmla="*/ 33 h 298"/>
                  <a:gd name="T42" fmla="*/ 6501 w 8801"/>
                  <a:gd name="T43" fmla="*/ 17 h 298"/>
                  <a:gd name="T44" fmla="*/ 5712 w 8801"/>
                  <a:gd name="T45" fmla="*/ 6 h 298"/>
                  <a:gd name="T46" fmla="*/ 4853 w 8801"/>
                  <a:gd name="T47" fmla="*/ 0 h 298"/>
                  <a:gd name="T48" fmla="*/ 4401 w 8801"/>
                  <a:gd name="T49" fmla="*/ 0 h 298"/>
                  <a:gd name="T50" fmla="*/ 3948 w 8801"/>
                  <a:gd name="T51" fmla="*/ 0 h 298"/>
                  <a:gd name="T52" fmla="*/ 3089 w 8801"/>
                  <a:gd name="T53" fmla="*/ 6 h 298"/>
                  <a:gd name="T54" fmla="*/ 2300 w 8801"/>
                  <a:gd name="T55" fmla="*/ 17 h 298"/>
                  <a:gd name="T56" fmla="*/ 1597 w 8801"/>
                  <a:gd name="T57" fmla="*/ 33 h 298"/>
                  <a:gd name="T58" fmla="*/ 1000 w 8801"/>
                  <a:gd name="T59" fmla="*/ 53 h 298"/>
                  <a:gd name="T60" fmla="*/ 525 w 8801"/>
                  <a:gd name="T61" fmla="*/ 78 h 298"/>
                  <a:gd name="T62" fmla="*/ 266 w 8801"/>
                  <a:gd name="T63" fmla="*/ 97 h 298"/>
                  <a:gd name="T64" fmla="*/ 138 w 8801"/>
                  <a:gd name="T65" fmla="*/ 112 h 298"/>
                  <a:gd name="T66" fmla="*/ 49 w 8801"/>
                  <a:gd name="T67" fmla="*/ 126 h 298"/>
                  <a:gd name="T68" fmla="*/ 12 w 8801"/>
                  <a:gd name="T69" fmla="*/ 137 h 298"/>
                  <a:gd name="T70" fmla="*/ 1 w 8801"/>
                  <a:gd name="T71" fmla="*/ 144 h 298"/>
                  <a:gd name="T72" fmla="*/ 0 w 8801"/>
                  <a:gd name="T73" fmla="*/ 149 h 298"/>
                  <a:gd name="T74" fmla="*/ 1 w 8801"/>
                  <a:gd name="T75" fmla="*/ 153 h 298"/>
                  <a:gd name="T76" fmla="*/ 12 w 8801"/>
                  <a:gd name="T77" fmla="*/ 160 h 298"/>
                  <a:gd name="T78" fmla="*/ 49 w 8801"/>
                  <a:gd name="T79" fmla="*/ 171 h 298"/>
                  <a:gd name="T80" fmla="*/ 138 w 8801"/>
                  <a:gd name="T81" fmla="*/ 186 h 298"/>
                  <a:gd name="T82" fmla="*/ 266 w 8801"/>
                  <a:gd name="T83" fmla="*/ 200 h 298"/>
                  <a:gd name="T84" fmla="*/ 525 w 8801"/>
                  <a:gd name="T85" fmla="*/ 219 h 298"/>
                  <a:gd name="T86" fmla="*/ 1000 w 8801"/>
                  <a:gd name="T87" fmla="*/ 243 h 298"/>
                  <a:gd name="T88" fmla="*/ 1597 w 8801"/>
                  <a:gd name="T89" fmla="*/ 264 h 298"/>
                  <a:gd name="T90" fmla="*/ 2300 w 8801"/>
                  <a:gd name="T91" fmla="*/ 280 h 298"/>
                  <a:gd name="T92" fmla="*/ 3089 w 8801"/>
                  <a:gd name="T93" fmla="*/ 291 h 298"/>
                  <a:gd name="T94" fmla="*/ 3948 w 8801"/>
                  <a:gd name="T95" fmla="*/ 297 h 298"/>
                  <a:gd name="T96" fmla="*/ 4401 w 8801"/>
                  <a:gd name="T97" fmla="*/ 298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801" h="298">
                    <a:moveTo>
                      <a:pt x="4401" y="298"/>
                    </a:moveTo>
                    <a:lnTo>
                      <a:pt x="4853" y="297"/>
                    </a:lnTo>
                    <a:lnTo>
                      <a:pt x="5712" y="291"/>
                    </a:lnTo>
                    <a:lnTo>
                      <a:pt x="6501" y="280"/>
                    </a:lnTo>
                    <a:lnTo>
                      <a:pt x="7204" y="264"/>
                    </a:lnTo>
                    <a:lnTo>
                      <a:pt x="7801" y="243"/>
                    </a:lnTo>
                    <a:lnTo>
                      <a:pt x="8276" y="219"/>
                    </a:lnTo>
                    <a:lnTo>
                      <a:pt x="8535" y="200"/>
                    </a:lnTo>
                    <a:lnTo>
                      <a:pt x="8663" y="186"/>
                    </a:lnTo>
                    <a:lnTo>
                      <a:pt x="8752" y="171"/>
                    </a:lnTo>
                    <a:lnTo>
                      <a:pt x="8789" y="160"/>
                    </a:lnTo>
                    <a:lnTo>
                      <a:pt x="8800" y="153"/>
                    </a:lnTo>
                    <a:lnTo>
                      <a:pt x="8801" y="149"/>
                    </a:lnTo>
                    <a:lnTo>
                      <a:pt x="8800" y="144"/>
                    </a:lnTo>
                    <a:lnTo>
                      <a:pt x="8789" y="137"/>
                    </a:lnTo>
                    <a:lnTo>
                      <a:pt x="8752" y="126"/>
                    </a:lnTo>
                    <a:lnTo>
                      <a:pt x="8663" y="112"/>
                    </a:lnTo>
                    <a:lnTo>
                      <a:pt x="8535" y="97"/>
                    </a:lnTo>
                    <a:lnTo>
                      <a:pt x="8276" y="78"/>
                    </a:lnTo>
                    <a:lnTo>
                      <a:pt x="7801" y="53"/>
                    </a:lnTo>
                    <a:lnTo>
                      <a:pt x="7204" y="33"/>
                    </a:lnTo>
                    <a:lnTo>
                      <a:pt x="6501" y="17"/>
                    </a:lnTo>
                    <a:lnTo>
                      <a:pt x="5712" y="6"/>
                    </a:lnTo>
                    <a:lnTo>
                      <a:pt x="4853" y="0"/>
                    </a:lnTo>
                    <a:lnTo>
                      <a:pt x="4401" y="0"/>
                    </a:lnTo>
                    <a:lnTo>
                      <a:pt x="3948" y="0"/>
                    </a:lnTo>
                    <a:lnTo>
                      <a:pt x="3089" y="6"/>
                    </a:lnTo>
                    <a:lnTo>
                      <a:pt x="2300" y="17"/>
                    </a:lnTo>
                    <a:lnTo>
                      <a:pt x="1597" y="33"/>
                    </a:lnTo>
                    <a:lnTo>
                      <a:pt x="1000" y="53"/>
                    </a:lnTo>
                    <a:lnTo>
                      <a:pt x="525" y="78"/>
                    </a:lnTo>
                    <a:lnTo>
                      <a:pt x="266" y="97"/>
                    </a:lnTo>
                    <a:lnTo>
                      <a:pt x="138" y="112"/>
                    </a:lnTo>
                    <a:lnTo>
                      <a:pt x="49" y="126"/>
                    </a:lnTo>
                    <a:lnTo>
                      <a:pt x="12" y="137"/>
                    </a:lnTo>
                    <a:lnTo>
                      <a:pt x="1" y="144"/>
                    </a:lnTo>
                    <a:lnTo>
                      <a:pt x="0" y="149"/>
                    </a:lnTo>
                    <a:lnTo>
                      <a:pt x="1" y="153"/>
                    </a:lnTo>
                    <a:lnTo>
                      <a:pt x="12" y="160"/>
                    </a:lnTo>
                    <a:lnTo>
                      <a:pt x="49" y="171"/>
                    </a:lnTo>
                    <a:lnTo>
                      <a:pt x="138" y="186"/>
                    </a:lnTo>
                    <a:lnTo>
                      <a:pt x="266" y="200"/>
                    </a:lnTo>
                    <a:lnTo>
                      <a:pt x="525" y="219"/>
                    </a:lnTo>
                    <a:lnTo>
                      <a:pt x="1000" y="243"/>
                    </a:lnTo>
                    <a:lnTo>
                      <a:pt x="1597" y="264"/>
                    </a:lnTo>
                    <a:lnTo>
                      <a:pt x="2300" y="280"/>
                    </a:lnTo>
                    <a:lnTo>
                      <a:pt x="3089" y="291"/>
                    </a:lnTo>
                    <a:lnTo>
                      <a:pt x="3948" y="297"/>
                    </a:lnTo>
                    <a:lnTo>
                      <a:pt x="4401" y="298"/>
                    </a:lnTo>
                    <a:close/>
                  </a:path>
                </a:pathLst>
              </a:custGeom>
              <a:solidFill>
                <a:srgbClr val="C5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6" name="ïšḻîḑé">
                <a:extLst>
                  <a:ext uri="{FF2B5EF4-FFF2-40B4-BE49-F238E27FC236}">
                    <a16:creationId xmlns:a16="http://schemas.microsoft.com/office/drawing/2014/main" xmlns="" id="{7ABFA0E2-E41F-461C-A069-8F210CF4682A}"/>
                  </a:ext>
                </a:extLst>
              </p:cNvPr>
              <p:cNvSpPr/>
              <p:nvPr/>
            </p:nvSpPr>
            <p:spPr bwMode="auto">
              <a:xfrm>
                <a:off x="1043" y="3152"/>
                <a:ext cx="1756" cy="59"/>
              </a:xfrm>
              <a:custGeom>
                <a:avLst/>
                <a:gdLst>
                  <a:gd name="T0" fmla="*/ 4392 w 8783"/>
                  <a:gd name="T1" fmla="*/ 294 h 294"/>
                  <a:gd name="T2" fmla="*/ 4843 w 8783"/>
                  <a:gd name="T3" fmla="*/ 292 h 294"/>
                  <a:gd name="T4" fmla="*/ 5701 w 8783"/>
                  <a:gd name="T5" fmla="*/ 287 h 294"/>
                  <a:gd name="T6" fmla="*/ 6488 w 8783"/>
                  <a:gd name="T7" fmla="*/ 276 h 294"/>
                  <a:gd name="T8" fmla="*/ 7189 w 8783"/>
                  <a:gd name="T9" fmla="*/ 260 h 294"/>
                  <a:gd name="T10" fmla="*/ 7785 w 8783"/>
                  <a:gd name="T11" fmla="*/ 240 h 294"/>
                  <a:gd name="T12" fmla="*/ 8259 w 8783"/>
                  <a:gd name="T13" fmla="*/ 216 h 294"/>
                  <a:gd name="T14" fmla="*/ 8592 w 8783"/>
                  <a:gd name="T15" fmla="*/ 190 h 294"/>
                  <a:gd name="T16" fmla="*/ 8734 w 8783"/>
                  <a:gd name="T17" fmla="*/ 169 h 294"/>
                  <a:gd name="T18" fmla="*/ 8770 w 8783"/>
                  <a:gd name="T19" fmla="*/ 158 h 294"/>
                  <a:gd name="T20" fmla="*/ 8782 w 8783"/>
                  <a:gd name="T21" fmla="*/ 151 h 294"/>
                  <a:gd name="T22" fmla="*/ 8783 w 8783"/>
                  <a:gd name="T23" fmla="*/ 147 h 294"/>
                  <a:gd name="T24" fmla="*/ 8782 w 8783"/>
                  <a:gd name="T25" fmla="*/ 142 h 294"/>
                  <a:gd name="T26" fmla="*/ 8770 w 8783"/>
                  <a:gd name="T27" fmla="*/ 135 h 294"/>
                  <a:gd name="T28" fmla="*/ 8734 w 8783"/>
                  <a:gd name="T29" fmla="*/ 124 h 294"/>
                  <a:gd name="T30" fmla="*/ 8592 w 8783"/>
                  <a:gd name="T31" fmla="*/ 102 h 294"/>
                  <a:gd name="T32" fmla="*/ 8259 w 8783"/>
                  <a:gd name="T33" fmla="*/ 77 h 294"/>
                  <a:gd name="T34" fmla="*/ 7785 w 8783"/>
                  <a:gd name="T35" fmla="*/ 53 h 294"/>
                  <a:gd name="T36" fmla="*/ 7189 w 8783"/>
                  <a:gd name="T37" fmla="*/ 32 h 294"/>
                  <a:gd name="T38" fmla="*/ 6488 w 8783"/>
                  <a:gd name="T39" fmla="*/ 17 h 294"/>
                  <a:gd name="T40" fmla="*/ 5701 w 8783"/>
                  <a:gd name="T41" fmla="*/ 6 h 294"/>
                  <a:gd name="T42" fmla="*/ 4843 w 8783"/>
                  <a:gd name="T43" fmla="*/ 0 h 294"/>
                  <a:gd name="T44" fmla="*/ 4392 w 8783"/>
                  <a:gd name="T45" fmla="*/ 0 h 294"/>
                  <a:gd name="T46" fmla="*/ 3940 w 8783"/>
                  <a:gd name="T47" fmla="*/ 0 h 294"/>
                  <a:gd name="T48" fmla="*/ 3083 w 8783"/>
                  <a:gd name="T49" fmla="*/ 6 h 294"/>
                  <a:gd name="T50" fmla="*/ 2295 w 8783"/>
                  <a:gd name="T51" fmla="*/ 17 h 294"/>
                  <a:gd name="T52" fmla="*/ 1594 w 8783"/>
                  <a:gd name="T53" fmla="*/ 32 h 294"/>
                  <a:gd name="T54" fmla="*/ 998 w 8783"/>
                  <a:gd name="T55" fmla="*/ 53 h 294"/>
                  <a:gd name="T56" fmla="*/ 524 w 8783"/>
                  <a:gd name="T57" fmla="*/ 77 h 294"/>
                  <a:gd name="T58" fmla="*/ 191 w 8783"/>
                  <a:gd name="T59" fmla="*/ 102 h 294"/>
                  <a:gd name="T60" fmla="*/ 49 w 8783"/>
                  <a:gd name="T61" fmla="*/ 124 h 294"/>
                  <a:gd name="T62" fmla="*/ 13 w 8783"/>
                  <a:gd name="T63" fmla="*/ 135 h 294"/>
                  <a:gd name="T64" fmla="*/ 1 w 8783"/>
                  <a:gd name="T65" fmla="*/ 142 h 294"/>
                  <a:gd name="T66" fmla="*/ 0 w 8783"/>
                  <a:gd name="T67" fmla="*/ 147 h 294"/>
                  <a:gd name="T68" fmla="*/ 1 w 8783"/>
                  <a:gd name="T69" fmla="*/ 151 h 294"/>
                  <a:gd name="T70" fmla="*/ 13 w 8783"/>
                  <a:gd name="T71" fmla="*/ 158 h 294"/>
                  <a:gd name="T72" fmla="*/ 49 w 8783"/>
                  <a:gd name="T73" fmla="*/ 169 h 294"/>
                  <a:gd name="T74" fmla="*/ 191 w 8783"/>
                  <a:gd name="T75" fmla="*/ 190 h 294"/>
                  <a:gd name="T76" fmla="*/ 524 w 8783"/>
                  <a:gd name="T77" fmla="*/ 216 h 294"/>
                  <a:gd name="T78" fmla="*/ 998 w 8783"/>
                  <a:gd name="T79" fmla="*/ 240 h 294"/>
                  <a:gd name="T80" fmla="*/ 1594 w 8783"/>
                  <a:gd name="T81" fmla="*/ 260 h 294"/>
                  <a:gd name="T82" fmla="*/ 2295 w 8783"/>
                  <a:gd name="T83" fmla="*/ 276 h 294"/>
                  <a:gd name="T84" fmla="*/ 3083 w 8783"/>
                  <a:gd name="T85" fmla="*/ 287 h 294"/>
                  <a:gd name="T86" fmla="*/ 3940 w 8783"/>
                  <a:gd name="T87" fmla="*/ 292 h 294"/>
                  <a:gd name="T88" fmla="*/ 4392 w 8783"/>
                  <a:gd name="T89" fmla="*/ 294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783" h="294">
                    <a:moveTo>
                      <a:pt x="4392" y="294"/>
                    </a:moveTo>
                    <a:lnTo>
                      <a:pt x="4843" y="292"/>
                    </a:lnTo>
                    <a:lnTo>
                      <a:pt x="5701" y="287"/>
                    </a:lnTo>
                    <a:lnTo>
                      <a:pt x="6488" y="276"/>
                    </a:lnTo>
                    <a:lnTo>
                      <a:pt x="7189" y="260"/>
                    </a:lnTo>
                    <a:lnTo>
                      <a:pt x="7785" y="240"/>
                    </a:lnTo>
                    <a:lnTo>
                      <a:pt x="8259" y="216"/>
                    </a:lnTo>
                    <a:lnTo>
                      <a:pt x="8592" y="190"/>
                    </a:lnTo>
                    <a:lnTo>
                      <a:pt x="8734" y="169"/>
                    </a:lnTo>
                    <a:lnTo>
                      <a:pt x="8770" y="158"/>
                    </a:lnTo>
                    <a:lnTo>
                      <a:pt x="8782" y="151"/>
                    </a:lnTo>
                    <a:lnTo>
                      <a:pt x="8783" y="147"/>
                    </a:lnTo>
                    <a:lnTo>
                      <a:pt x="8782" y="142"/>
                    </a:lnTo>
                    <a:lnTo>
                      <a:pt x="8770" y="135"/>
                    </a:lnTo>
                    <a:lnTo>
                      <a:pt x="8734" y="124"/>
                    </a:lnTo>
                    <a:lnTo>
                      <a:pt x="8592" y="102"/>
                    </a:lnTo>
                    <a:lnTo>
                      <a:pt x="8259" y="77"/>
                    </a:lnTo>
                    <a:lnTo>
                      <a:pt x="7785" y="53"/>
                    </a:lnTo>
                    <a:lnTo>
                      <a:pt x="7189" y="32"/>
                    </a:lnTo>
                    <a:lnTo>
                      <a:pt x="6488" y="17"/>
                    </a:lnTo>
                    <a:lnTo>
                      <a:pt x="5701" y="6"/>
                    </a:lnTo>
                    <a:lnTo>
                      <a:pt x="4843" y="0"/>
                    </a:lnTo>
                    <a:lnTo>
                      <a:pt x="4392" y="0"/>
                    </a:lnTo>
                    <a:lnTo>
                      <a:pt x="3940" y="0"/>
                    </a:lnTo>
                    <a:lnTo>
                      <a:pt x="3083" y="6"/>
                    </a:lnTo>
                    <a:lnTo>
                      <a:pt x="2295" y="17"/>
                    </a:lnTo>
                    <a:lnTo>
                      <a:pt x="1594" y="32"/>
                    </a:lnTo>
                    <a:lnTo>
                      <a:pt x="998" y="53"/>
                    </a:lnTo>
                    <a:lnTo>
                      <a:pt x="524" y="77"/>
                    </a:lnTo>
                    <a:lnTo>
                      <a:pt x="191" y="102"/>
                    </a:lnTo>
                    <a:lnTo>
                      <a:pt x="49" y="124"/>
                    </a:lnTo>
                    <a:lnTo>
                      <a:pt x="13" y="135"/>
                    </a:lnTo>
                    <a:lnTo>
                      <a:pt x="1" y="142"/>
                    </a:lnTo>
                    <a:lnTo>
                      <a:pt x="0" y="147"/>
                    </a:lnTo>
                    <a:lnTo>
                      <a:pt x="1" y="151"/>
                    </a:lnTo>
                    <a:lnTo>
                      <a:pt x="13" y="158"/>
                    </a:lnTo>
                    <a:lnTo>
                      <a:pt x="49" y="169"/>
                    </a:lnTo>
                    <a:lnTo>
                      <a:pt x="191" y="190"/>
                    </a:lnTo>
                    <a:lnTo>
                      <a:pt x="524" y="216"/>
                    </a:lnTo>
                    <a:lnTo>
                      <a:pt x="998" y="240"/>
                    </a:lnTo>
                    <a:lnTo>
                      <a:pt x="1594" y="260"/>
                    </a:lnTo>
                    <a:lnTo>
                      <a:pt x="2295" y="276"/>
                    </a:lnTo>
                    <a:lnTo>
                      <a:pt x="3083" y="287"/>
                    </a:lnTo>
                    <a:lnTo>
                      <a:pt x="3940" y="292"/>
                    </a:lnTo>
                    <a:lnTo>
                      <a:pt x="4392" y="294"/>
                    </a:lnTo>
                    <a:close/>
                  </a:path>
                </a:pathLst>
              </a:cu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7" name="íṡḻíḋé">
                <a:extLst>
                  <a:ext uri="{FF2B5EF4-FFF2-40B4-BE49-F238E27FC236}">
                    <a16:creationId xmlns:a16="http://schemas.microsoft.com/office/drawing/2014/main" xmlns="" id="{118F671C-E9AF-459E-8428-DEFB22E93DC1}"/>
                  </a:ext>
                </a:extLst>
              </p:cNvPr>
              <p:cNvSpPr/>
              <p:nvPr/>
            </p:nvSpPr>
            <p:spPr bwMode="auto">
              <a:xfrm>
                <a:off x="1044" y="3153"/>
                <a:ext cx="1754" cy="58"/>
              </a:xfrm>
              <a:custGeom>
                <a:avLst/>
                <a:gdLst>
                  <a:gd name="T0" fmla="*/ 4384 w 8767"/>
                  <a:gd name="T1" fmla="*/ 289 h 289"/>
                  <a:gd name="T2" fmla="*/ 4834 w 8767"/>
                  <a:gd name="T3" fmla="*/ 288 h 289"/>
                  <a:gd name="T4" fmla="*/ 5690 w 8767"/>
                  <a:gd name="T5" fmla="*/ 283 h 289"/>
                  <a:gd name="T6" fmla="*/ 6476 w 8767"/>
                  <a:gd name="T7" fmla="*/ 272 h 289"/>
                  <a:gd name="T8" fmla="*/ 7176 w 8767"/>
                  <a:gd name="T9" fmla="*/ 257 h 289"/>
                  <a:gd name="T10" fmla="*/ 7771 w 8767"/>
                  <a:gd name="T11" fmla="*/ 237 h 289"/>
                  <a:gd name="T12" fmla="*/ 8243 w 8767"/>
                  <a:gd name="T13" fmla="*/ 213 h 289"/>
                  <a:gd name="T14" fmla="*/ 8575 w 8767"/>
                  <a:gd name="T15" fmla="*/ 188 h 289"/>
                  <a:gd name="T16" fmla="*/ 8717 w 8767"/>
                  <a:gd name="T17" fmla="*/ 166 h 289"/>
                  <a:gd name="T18" fmla="*/ 8754 w 8767"/>
                  <a:gd name="T19" fmla="*/ 156 h 289"/>
                  <a:gd name="T20" fmla="*/ 8766 w 8767"/>
                  <a:gd name="T21" fmla="*/ 149 h 289"/>
                  <a:gd name="T22" fmla="*/ 8767 w 8767"/>
                  <a:gd name="T23" fmla="*/ 145 h 289"/>
                  <a:gd name="T24" fmla="*/ 8766 w 8767"/>
                  <a:gd name="T25" fmla="*/ 140 h 289"/>
                  <a:gd name="T26" fmla="*/ 8754 w 8767"/>
                  <a:gd name="T27" fmla="*/ 133 h 289"/>
                  <a:gd name="T28" fmla="*/ 8717 w 8767"/>
                  <a:gd name="T29" fmla="*/ 122 h 289"/>
                  <a:gd name="T30" fmla="*/ 8575 w 8767"/>
                  <a:gd name="T31" fmla="*/ 101 h 289"/>
                  <a:gd name="T32" fmla="*/ 8243 w 8767"/>
                  <a:gd name="T33" fmla="*/ 76 h 289"/>
                  <a:gd name="T34" fmla="*/ 7771 w 8767"/>
                  <a:gd name="T35" fmla="*/ 52 h 289"/>
                  <a:gd name="T36" fmla="*/ 7176 w 8767"/>
                  <a:gd name="T37" fmla="*/ 33 h 289"/>
                  <a:gd name="T38" fmla="*/ 6476 w 8767"/>
                  <a:gd name="T39" fmla="*/ 17 h 289"/>
                  <a:gd name="T40" fmla="*/ 5690 w 8767"/>
                  <a:gd name="T41" fmla="*/ 6 h 289"/>
                  <a:gd name="T42" fmla="*/ 4834 w 8767"/>
                  <a:gd name="T43" fmla="*/ 0 h 289"/>
                  <a:gd name="T44" fmla="*/ 4384 w 8767"/>
                  <a:gd name="T45" fmla="*/ 0 h 289"/>
                  <a:gd name="T46" fmla="*/ 3933 w 8767"/>
                  <a:gd name="T47" fmla="*/ 0 h 289"/>
                  <a:gd name="T48" fmla="*/ 3077 w 8767"/>
                  <a:gd name="T49" fmla="*/ 6 h 289"/>
                  <a:gd name="T50" fmla="*/ 2291 w 8767"/>
                  <a:gd name="T51" fmla="*/ 17 h 289"/>
                  <a:gd name="T52" fmla="*/ 1591 w 8767"/>
                  <a:gd name="T53" fmla="*/ 33 h 289"/>
                  <a:gd name="T54" fmla="*/ 996 w 8767"/>
                  <a:gd name="T55" fmla="*/ 52 h 289"/>
                  <a:gd name="T56" fmla="*/ 524 w 8767"/>
                  <a:gd name="T57" fmla="*/ 76 h 289"/>
                  <a:gd name="T58" fmla="*/ 192 w 8767"/>
                  <a:gd name="T59" fmla="*/ 101 h 289"/>
                  <a:gd name="T60" fmla="*/ 50 w 8767"/>
                  <a:gd name="T61" fmla="*/ 122 h 289"/>
                  <a:gd name="T62" fmla="*/ 13 w 8767"/>
                  <a:gd name="T63" fmla="*/ 133 h 289"/>
                  <a:gd name="T64" fmla="*/ 1 w 8767"/>
                  <a:gd name="T65" fmla="*/ 140 h 289"/>
                  <a:gd name="T66" fmla="*/ 0 w 8767"/>
                  <a:gd name="T67" fmla="*/ 145 h 289"/>
                  <a:gd name="T68" fmla="*/ 1 w 8767"/>
                  <a:gd name="T69" fmla="*/ 149 h 289"/>
                  <a:gd name="T70" fmla="*/ 13 w 8767"/>
                  <a:gd name="T71" fmla="*/ 156 h 289"/>
                  <a:gd name="T72" fmla="*/ 50 w 8767"/>
                  <a:gd name="T73" fmla="*/ 166 h 289"/>
                  <a:gd name="T74" fmla="*/ 192 w 8767"/>
                  <a:gd name="T75" fmla="*/ 188 h 289"/>
                  <a:gd name="T76" fmla="*/ 524 w 8767"/>
                  <a:gd name="T77" fmla="*/ 213 h 289"/>
                  <a:gd name="T78" fmla="*/ 996 w 8767"/>
                  <a:gd name="T79" fmla="*/ 237 h 289"/>
                  <a:gd name="T80" fmla="*/ 1591 w 8767"/>
                  <a:gd name="T81" fmla="*/ 257 h 289"/>
                  <a:gd name="T82" fmla="*/ 2291 w 8767"/>
                  <a:gd name="T83" fmla="*/ 272 h 289"/>
                  <a:gd name="T84" fmla="*/ 3077 w 8767"/>
                  <a:gd name="T85" fmla="*/ 283 h 289"/>
                  <a:gd name="T86" fmla="*/ 3933 w 8767"/>
                  <a:gd name="T87" fmla="*/ 288 h 289"/>
                  <a:gd name="T88" fmla="*/ 4384 w 8767"/>
                  <a:gd name="T89" fmla="*/ 289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767" h="289">
                    <a:moveTo>
                      <a:pt x="4384" y="289"/>
                    </a:moveTo>
                    <a:lnTo>
                      <a:pt x="4834" y="288"/>
                    </a:lnTo>
                    <a:lnTo>
                      <a:pt x="5690" y="283"/>
                    </a:lnTo>
                    <a:lnTo>
                      <a:pt x="6476" y="272"/>
                    </a:lnTo>
                    <a:lnTo>
                      <a:pt x="7176" y="257"/>
                    </a:lnTo>
                    <a:lnTo>
                      <a:pt x="7771" y="237"/>
                    </a:lnTo>
                    <a:lnTo>
                      <a:pt x="8243" y="213"/>
                    </a:lnTo>
                    <a:lnTo>
                      <a:pt x="8575" y="188"/>
                    </a:lnTo>
                    <a:lnTo>
                      <a:pt x="8717" y="166"/>
                    </a:lnTo>
                    <a:lnTo>
                      <a:pt x="8754" y="156"/>
                    </a:lnTo>
                    <a:lnTo>
                      <a:pt x="8766" y="149"/>
                    </a:lnTo>
                    <a:lnTo>
                      <a:pt x="8767" y="145"/>
                    </a:lnTo>
                    <a:lnTo>
                      <a:pt x="8766" y="140"/>
                    </a:lnTo>
                    <a:lnTo>
                      <a:pt x="8754" y="133"/>
                    </a:lnTo>
                    <a:lnTo>
                      <a:pt x="8717" y="122"/>
                    </a:lnTo>
                    <a:lnTo>
                      <a:pt x="8575" y="101"/>
                    </a:lnTo>
                    <a:lnTo>
                      <a:pt x="8243" y="76"/>
                    </a:lnTo>
                    <a:lnTo>
                      <a:pt x="7771" y="52"/>
                    </a:lnTo>
                    <a:lnTo>
                      <a:pt x="7176" y="33"/>
                    </a:lnTo>
                    <a:lnTo>
                      <a:pt x="6476" y="17"/>
                    </a:lnTo>
                    <a:lnTo>
                      <a:pt x="5690" y="6"/>
                    </a:lnTo>
                    <a:lnTo>
                      <a:pt x="4834" y="0"/>
                    </a:lnTo>
                    <a:lnTo>
                      <a:pt x="4384" y="0"/>
                    </a:lnTo>
                    <a:lnTo>
                      <a:pt x="3933" y="0"/>
                    </a:lnTo>
                    <a:lnTo>
                      <a:pt x="3077" y="6"/>
                    </a:lnTo>
                    <a:lnTo>
                      <a:pt x="2291" y="17"/>
                    </a:lnTo>
                    <a:lnTo>
                      <a:pt x="1591" y="33"/>
                    </a:lnTo>
                    <a:lnTo>
                      <a:pt x="996" y="52"/>
                    </a:lnTo>
                    <a:lnTo>
                      <a:pt x="524" y="76"/>
                    </a:lnTo>
                    <a:lnTo>
                      <a:pt x="192" y="101"/>
                    </a:lnTo>
                    <a:lnTo>
                      <a:pt x="50" y="122"/>
                    </a:lnTo>
                    <a:lnTo>
                      <a:pt x="13" y="133"/>
                    </a:lnTo>
                    <a:lnTo>
                      <a:pt x="1" y="140"/>
                    </a:lnTo>
                    <a:lnTo>
                      <a:pt x="0" y="145"/>
                    </a:lnTo>
                    <a:lnTo>
                      <a:pt x="1" y="149"/>
                    </a:lnTo>
                    <a:lnTo>
                      <a:pt x="13" y="156"/>
                    </a:lnTo>
                    <a:lnTo>
                      <a:pt x="50" y="166"/>
                    </a:lnTo>
                    <a:lnTo>
                      <a:pt x="192" y="188"/>
                    </a:lnTo>
                    <a:lnTo>
                      <a:pt x="524" y="213"/>
                    </a:lnTo>
                    <a:lnTo>
                      <a:pt x="996" y="237"/>
                    </a:lnTo>
                    <a:lnTo>
                      <a:pt x="1591" y="257"/>
                    </a:lnTo>
                    <a:lnTo>
                      <a:pt x="2291" y="272"/>
                    </a:lnTo>
                    <a:lnTo>
                      <a:pt x="3077" y="283"/>
                    </a:lnTo>
                    <a:lnTo>
                      <a:pt x="3933" y="288"/>
                    </a:lnTo>
                    <a:lnTo>
                      <a:pt x="4384" y="289"/>
                    </a:lnTo>
                    <a:close/>
                  </a:path>
                </a:pathLst>
              </a:custGeom>
              <a:solidFill>
                <a:srgbClr val="C3C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8" name="îSḷiḓé">
                <a:extLst>
                  <a:ext uri="{FF2B5EF4-FFF2-40B4-BE49-F238E27FC236}">
                    <a16:creationId xmlns:a16="http://schemas.microsoft.com/office/drawing/2014/main" xmlns="" id="{06DA03D8-212F-4C06-8D7B-E20679EE0669}"/>
                  </a:ext>
                </a:extLst>
              </p:cNvPr>
              <p:cNvSpPr/>
              <p:nvPr/>
            </p:nvSpPr>
            <p:spPr bwMode="auto">
              <a:xfrm>
                <a:off x="1046" y="3153"/>
                <a:ext cx="1750" cy="57"/>
              </a:xfrm>
              <a:custGeom>
                <a:avLst/>
                <a:gdLst>
                  <a:gd name="T0" fmla="*/ 4374 w 8747"/>
                  <a:gd name="T1" fmla="*/ 285 h 285"/>
                  <a:gd name="T2" fmla="*/ 4823 w 8747"/>
                  <a:gd name="T3" fmla="*/ 284 h 285"/>
                  <a:gd name="T4" fmla="*/ 5677 w 8747"/>
                  <a:gd name="T5" fmla="*/ 279 h 285"/>
                  <a:gd name="T6" fmla="*/ 6462 w 8747"/>
                  <a:gd name="T7" fmla="*/ 268 h 285"/>
                  <a:gd name="T8" fmla="*/ 7160 w 8747"/>
                  <a:gd name="T9" fmla="*/ 253 h 285"/>
                  <a:gd name="T10" fmla="*/ 7754 w 8747"/>
                  <a:gd name="T11" fmla="*/ 233 h 285"/>
                  <a:gd name="T12" fmla="*/ 8225 w 8747"/>
                  <a:gd name="T13" fmla="*/ 210 h 285"/>
                  <a:gd name="T14" fmla="*/ 8557 w 8747"/>
                  <a:gd name="T15" fmla="*/ 185 h 285"/>
                  <a:gd name="T16" fmla="*/ 8699 w 8747"/>
                  <a:gd name="T17" fmla="*/ 164 h 285"/>
                  <a:gd name="T18" fmla="*/ 8735 w 8747"/>
                  <a:gd name="T19" fmla="*/ 154 h 285"/>
                  <a:gd name="T20" fmla="*/ 8746 w 8747"/>
                  <a:gd name="T21" fmla="*/ 146 h 285"/>
                  <a:gd name="T22" fmla="*/ 8747 w 8747"/>
                  <a:gd name="T23" fmla="*/ 143 h 285"/>
                  <a:gd name="T24" fmla="*/ 8746 w 8747"/>
                  <a:gd name="T25" fmla="*/ 138 h 285"/>
                  <a:gd name="T26" fmla="*/ 8735 w 8747"/>
                  <a:gd name="T27" fmla="*/ 131 h 285"/>
                  <a:gd name="T28" fmla="*/ 8699 w 8747"/>
                  <a:gd name="T29" fmla="*/ 121 h 285"/>
                  <a:gd name="T30" fmla="*/ 8557 w 8747"/>
                  <a:gd name="T31" fmla="*/ 99 h 285"/>
                  <a:gd name="T32" fmla="*/ 8225 w 8747"/>
                  <a:gd name="T33" fmla="*/ 75 h 285"/>
                  <a:gd name="T34" fmla="*/ 7754 w 8747"/>
                  <a:gd name="T35" fmla="*/ 51 h 285"/>
                  <a:gd name="T36" fmla="*/ 7160 w 8747"/>
                  <a:gd name="T37" fmla="*/ 33 h 285"/>
                  <a:gd name="T38" fmla="*/ 6462 w 8747"/>
                  <a:gd name="T39" fmla="*/ 17 h 285"/>
                  <a:gd name="T40" fmla="*/ 5677 w 8747"/>
                  <a:gd name="T41" fmla="*/ 6 h 285"/>
                  <a:gd name="T42" fmla="*/ 4823 w 8747"/>
                  <a:gd name="T43" fmla="*/ 0 h 285"/>
                  <a:gd name="T44" fmla="*/ 4374 w 8747"/>
                  <a:gd name="T45" fmla="*/ 0 h 285"/>
                  <a:gd name="T46" fmla="*/ 3924 w 8747"/>
                  <a:gd name="T47" fmla="*/ 0 h 285"/>
                  <a:gd name="T48" fmla="*/ 3070 w 8747"/>
                  <a:gd name="T49" fmla="*/ 6 h 285"/>
                  <a:gd name="T50" fmla="*/ 2285 w 8747"/>
                  <a:gd name="T51" fmla="*/ 17 h 285"/>
                  <a:gd name="T52" fmla="*/ 1587 w 8747"/>
                  <a:gd name="T53" fmla="*/ 33 h 285"/>
                  <a:gd name="T54" fmla="*/ 993 w 8747"/>
                  <a:gd name="T55" fmla="*/ 51 h 285"/>
                  <a:gd name="T56" fmla="*/ 522 w 8747"/>
                  <a:gd name="T57" fmla="*/ 75 h 285"/>
                  <a:gd name="T58" fmla="*/ 190 w 8747"/>
                  <a:gd name="T59" fmla="*/ 99 h 285"/>
                  <a:gd name="T60" fmla="*/ 48 w 8747"/>
                  <a:gd name="T61" fmla="*/ 121 h 285"/>
                  <a:gd name="T62" fmla="*/ 12 w 8747"/>
                  <a:gd name="T63" fmla="*/ 131 h 285"/>
                  <a:gd name="T64" fmla="*/ 1 w 8747"/>
                  <a:gd name="T65" fmla="*/ 138 h 285"/>
                  <a:gd name="T66" fmla="*/ 0 w 8747"/>
                  <a:gd name="T67" fmla="*/ 143 h 285"/>
                  <a:gd name="T68" fmla="*/ 1 w 8747"/>
                  <a:gd name="T69" fmla="*/ 146 h 285"/>
                  <a:gd name="T70" fmla="*/ 12 w 8747"/>
                  <a:gd name="T71" fmla="*/ 154 h 285"/>
                  <a:gd name="T72" fmla="*/ 48 w 8747"/>
                  <a:gd name="T73" fmla="*/ 164 h 285"/>
                  <a:gd name="T74" fmla="*/ 190 w 8747"/>
                  <a:gd name="T75" fmla="*/ 185 h 285"/>
                  <a:gd name="T76" fmla="*/ 522 w 8747"/>
                  <a:gd name="T77" fmla="*/ 210 h 285"/>
                  <a:gd name="T78" fmla="*/ 993 w 8747"/>
                  <a:gd name="T79" fmla="*/ 233 h 285"/>
                  <a:gd name="T80" fmla="*/ 1587 w 8747"/>
                  <a:gd name="T81" fmla="*/ 253 h 285"/>
                  <a:gd name="T82" fmla="*/ 2285 w 8747"/>
                  <a:gd name="T83" fmla="*/ 268 h 285"/>
                  <a:gd name="T84" fmla="*/ 3070 w 8747"/>
                  <a:gd name="T85" fmla="*/ 279 h 285"/>
                  <a:gd name="T86" fmla="*/ 3924 w 8747"/>
                  <a:gd name="T87" fmla="*/ 284 h 285"/>
                  <a:gd name="T88" fmla="*/ 4374 w 8747"/>
                  <a:gd name="T89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747" h="285">
                    <a:moveTo>
                      <a:pt x="4374" y="285"/>
                    </a:moveTo>
                    <a:lnTo>
                      <a:pt x="4823" y="284"/>
                    </a:lnTo>
                    <a:lnTo>
                      <a:pt x="5677" y="279"/>
                    </a:lnTo>
                    <a:lnTo>
                      <a:pt x="6462" y="268"/>
                    </a:lnTo>
                    <a:lnTo>
                      <a:pt x="7160" y="253"/>
                    </a:lnTo>
                    <a:lnTo>
                      <a:pt x="7754" y="233"/>
                    </a:lnTo>
                    <a:lnTo>
                      <a:pt x="8225" y="210"/>
                    </a:lnTo>
                    <a:lnTo>
                      <a:pt x="8557" y="185"/>
                    </a:lnTo>
                    <a:lnTo>
                      <a:pt x="8699" y="164"/>
                    </a:lnTo>
                    <a:lnTo>
                      <a:pt x="8735" y="154"/>
                    </a:lnTo>
                    <a:lnTo>
                      <a:pt x="8746" y="146"/>
                    </a:lnTo>
                    <a:lnTo>
                      <a:pt x="8747" y="143"/>
                    </a:lnTo>
                    <a:lnTo>
                      <a:pt x="8746" y="138"/>
                    </a:lnTo>
                    <a:lnTo>
                      <a:pt x="8735" y="131"/>
                    </a:lnTo>
                    <a:lnTo>
                      <a:pt x="8699" y="121"/>
                    </a:lnTo>
                    <a:lnTo>
                      <a:pt x="8557" y="99"/>
                    </a:lnTo>
                    <a:lnTo>
                      <a:pt x="8225" y="75"/>
                    </a:lnTo>
                    <a:lnTo>
                      <a:pt x="7754" y="51"/>
                    </a:lnTo>
                    <a:lnTo>
                      <a:pt x="7160" y="33"/>
                    </a:lnTo>
                    <a:lnTo>
                      <a:pt x="6462" y="17"/>
                    </a:lnTo>
                    <a:lnTo>
                      <a:pt x="5677" y="6"/>
                    </a:lnTo>
                    <a:lnTo>
                      <a:pt x="4823" y="0"/>
                    </a:lnTo>
                    <a:lnTo>
                      <a:pt x="4374" y="0"/>
                    </a:lnTo>
                    <a:lnTo>
                      <a:pt x="3924" y="0"/>
                    </a:lnTo>
                    <a:lnTo>
                      <a:pt x="3070" y="6"/>
                    </a:lnTo>
                    <a:lnTo>
                      <a:pt x="2285" y="17"/>
                    </a:lnTo>
                    <a:lnTo>
                      <a:pt x="1587" y="33"/>
                    </a:lnTo>
                    <a:lnTo>
                      <a:pt x="993" y="51"/>
                    </a:lnTo>
                    <a:lnTo>
                      <a:pt x="522" y="75"/>
                    </a:lnTo>
                    <a:lnTo>
                      <a:pt x="190" y="99"/>
                    </a:lnTo>
                    <a:lnTo>
                      <a:pt x="48" y="121"/>
                    </a:lnTo>
                    <a:lnTo>
                      <a:pt x="12" y="131"/>
                    </a:lnTo>
                    <a:lnTo>
                      <a:pt x="1" y="138"/>
                    </a:lnTo>
                    <a:lnTo>
                      <a:pt x="0" y="143"/>
                    </a:lnTo>
                    <a:lnTo>
                      <a:pt x="1" y="146"/>
                    </a:lnTo>
                    <a:lnTo>
                      <a:pt x="12" y="154"/>
                    </a:lnTo>
                    <a:lnTo>
                      <a:pt x="48" y="164"/>
                    </a:lnTo>
                    <a:lnTo>
                      <a:pt x="190" y="185"/>
                    </a:lnTo>
                    <a:lnTo>
                      <a:pt x="522" y="210"/>
                    </a:lnTo>
                    <a:lnTo>
                      <a:pt x="993" y="233"/>
                    </a:lnTo>
                    <a:lnTo>
                      <a:pt x="1587" y="253"/>
                    </a:lnTo>
                    <a:lnTo>
                      <a:pt x="2285" y="268"/>
                    </a:lnTo>
                    <a:lnTo>
                      <a:pt x="3070" y="279"/>
                    </a:lnTo>
                    <a:lnTo>
                      <a:pt x="3924" y="284"/>
                    </a:lnTo>
                    <a:lnTo>
                      <a:pt x="4374" y="285"/>
                    </a:lnTo>
                    <a:close/>
                  </a:path>
                </a:pathLst>
              </a:custGeom>
              <a:solidFill>
                <a:srgbClr val="C2C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9" name="ïṡliḋe">
                <a:extLst>
                  <a:ext uri="{FF2B5EF4-FFF2-40B4-BE49-F238E27FC236}">
                    <a16:creationId xmlns:a16="http://schemas.microsoft.com/office/drawing/2014/main" xmlns="" id="{1A660DA1-C4CB-4C91-B2D4-C8142F5DDEE6}"/>
                  </a:ext>
                </a:extLst>
              </p:cNvPr>
              <p:cNvSpPr/>
              <p:nvPr/>
            </p:nvSpPr>
            <p:spPr bwMode="auto">
              <a:xfrm>
                <a:off x="1048" y="3154"/>
                <a:ext cx="1746" cy="56"/>
              </a:xfrm>
              <a:custGeom>
                <a:avLst/>
                <a:gdLst>
                  <a:gd name="T0" fmla="*/ 4366 w 8731"/>
                  <a:gd name="T1" fmla="*/ 281 h 281"/>
                  <a:gd name="T2" fmla="*/ 4814 w 8731"/>
                  <a:gd name="T3" fmla="*/ 280 h 281"/>
                  <a:gd name="T4" fmla="*/ 5667 w 8731"/>
                  <a:gd name="T5" fmla="*/ 275 h 281"/>
                  <a:gd name="T6" fmla="*/ 6450 w 8731"/>
                  <a:gd name="T7" fmla="*/ 264 h 281"/>
                  <a:gd name="T8" fmla="*/ 7146 w 8731"/>
                  <a:gd name="T9" fmla="*/ 249 h 281"/>
                  <a:gd name="T10" fmla="*/ 7739 w 8731"/>
                  <a:gd name="T11" fmla="*/ 230 h 281"/>
                  <a:gd name="T12" fmla="*/ 8210 w 8731"/>
                  <a:gd name="T13" fmla="*/ 207 h 281"/>
                  <a:gd name="T14" fmla="*/ 8541 w 8731"/>
                  <a:gd name="T15" fmla="*/ 183 h 281"/>
                  <a:gd name="T16" fmla="*/ 8682 w 8731"/>
                  <a:gd name="T17" fmla="*/ 162 h 281"/>
                  <a:gd name="T18" fmla="*/ 8719 w 8731"/>
                  <a:gd name="T19" fmla="*/ 151 h 281"/>
                  <a:gd name="T20" fmla="*/ 8730 w 8731"/>
                  <a:gd name="T21" fmla="*/ 144 h 281"/>
                  <a:gd name="T22" fmla="*/ 8731 w 8731"/>
                  <a:gd name="T23" fmla="*/ 141 h 281"/>
                  <a:gd name="T24" fmla="*/ 8730 w 8731"/>
                  <a:gd name="T25" fmla="*/ 136 h 281"/>
                  <a:gd name="T26" fmla="*/ 8719 w 8731"/>
                  <a:gd name="T27" fmla="*/ 129 h 281"/>
                  <a:gd name="T28" fmla="*/ 8682 w 8731"/>
                  <a:gd name="T29" fmla="*/ 119 h 281"/>
                  <a:gd name="T30" fmla="*/ 8541 w 8731"/>
                  <a:gd name="T31" fmla="*/ 98 h 281"/>
                  <a:gd name="T32" fmla="*/ 8210 w 8731"/>
                  <a:gd name="T33" fmla="*/ 74 h 281"/>
                  <a:gd name="T34" fmla="*/ 7739 w 8731"/>
                  <a:gd name="T35" fmla="*/ 51 h 281"/>
                  <a:gd name="T36" fmla="*/ 7146 w 8731"/>
                  <a:gd name="T37" fmla="*/ 32 h 281"/>
                  <a:gd name="T38" fmla="*/ 6450 w 8731"/>
                  <a:gd name="T39" fmla="*/ 16 h 281"/>
                  <a:gd name="T40" fmla="*/ 5667 w 8731"/>
                  <a:gd name="T41" fmla="*/ 6 h 281"/>
                  <a:gd name="T42" fmla="*/ 4814 w 8731"/>
                  <a:gd name="T43" fmla="*/ 0 h 281"/>
                  <a:gd name="T44" fmla="*/ 4366 w 8731"/>
                  <a:gd name="T45" fmla="*/ 0 h 281"/>
                  <a:gd name="T46" fmla="*/ 3917 w 8731"/>
                  <a:gd name="T47" fmla="*/ 0 h 281"/>
                  <a:gd name="T48" fmla="*/ 3064 w 8731"/>
                  <a:gd name="T49" fmla="*/ 6 h 281"/>
                  <a:gd name="T50" fmla="*/ 2281 w 8731"/>
                  <a:gd name="T51" fmla="*/ 16 h 281"/>
                  <a:gd name="T52" fmla="*/ 1585 w 8731"/>
                  <a:gd name="T53" fmla="*/ 32 h 281"/>
                  <a:gd name="T54" fmla="*/ 992 w 8731"/>
                  <a:gd name="T55" fmla="*/ 51 h 281"/>
                  <a:gd name="T56" fmla="*/ 521 w 8731"/>
                  <a:gd name="T57" fmla="*/ 74 h 281"/>
                  <a:gd name="T58" fmla="*/ 190 w 8731"/>
                  <a:gd name="T59" fmla="*/ 98 h 281"/>
                  <a:gd name="T60" fmla="*/ 49 w 8731"/>
                  <a:gd name="T61" fmla="*/ 119 h 281"/>
                  <a:gd name="T62" fmla="*/ 12 w 8731"/>
                  <a:gd name="T63" fmla="*/ 129 h 281"/>
                  <a:gd name="T64" fmla="*/ 1 w 8731"/>
                  <a:gd name="T65" fmla="*/ 136 h 281"/>
                  <a:gd name="T66" fmla="*/ 0 w 8731"/>
                  <a:gd name="T67" fmla="*/ 141 h 281"/>
                  <a:gd name="T68" fmla="*/ 1 w 8731"/>
                  <a:gd name="T69" fmla="*/ 144 h 281"/>
                  <a:gd name="T70" fmla="*/ 12 w 8731"/>
                  <a:gd name="T71" fmla="*/ 151 h 281"/>
                  <a:gd name="T72" fmla="*/ 49 w 8731"/>
                  <a:gd name="T73" fmla="*/ 162 h 281"/>
                  <a:gd name="T74" fmla="*/ 190 w 8731"/>
                  <a:gd name="T75" fmla="*/ 183 h 281"/>
                  <a:gd name="T76" fmla="*/ 521 w 8731"/>
                  <a:gd name="T77" fmla="*/ 207 h 281"/>
                  <a:gd name="T78" fmla="*/ 992 w 8731"/>
                  <a:gd name="T79" fmla="*/ 230 h 281"/>
                  <a:gd name="T80" fmla="*/ 1585 w 8731"/>
                  <a:gd name="T81" fmla="*/ 249 h 281"/>
                  <a:gd name="T82" fmla="*/ 2281 w 8731"/>
                  <a:gd name="T83" fmla="*/ 264 h 281"/>
                  <a:gd name="T84" fmla="*/ 3064 w 8731"/>
                  <a:gd name="T85" fmla="*/ 275 h 281"/>
                  <a:gd name="T86" fmla="*/ 3917 w 8731"/>
                  <a:gd name="T87" fmla="*/ 280 h 281"/>
                  <a:gd name="T88" fmla="*/ 4366 w 8731"/>
                  <a:gd name="T8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731" h="281">
                    <a:moveTo>
                      <a:pt x="4366" y="281"/>
                    </a:moveTo>
                    <a:lnTo>
                      <a:pt x="4814" y="280"/>
                    </a:lnTo>
                    <a:lnTo>
                      <a:pt x="5667" y="275"/>
                    </a:lnTo>
                    <a:lnTo>
                      <a:pt x="6450" y="264"/>
                    </a:lnTo>
                    <a:lnTo>
                      <a:pt x="7146" y="249"/>
                    </a:lnTo>
                    <a:lnTo>
                      <a:pt x="7739" y="230"/>
                    </a:lnTo>
                    <a:lnTo>
                      <a:pt x="8210" y="207"/>
                    </a:lnTo>
                    <a:lnTo>
                      <a:pt x="8541" y="183"/>
                    </a:lnTo>
                    <a:lnTo>
                      <a:pt x="8682" y="162"/>
                    </a:lnTo>
                    <a:lnTo>
                      <a:pt x="8719" y="151"/>
                    </a:lnTo>
                    <a:lnTo>
                      <a:pt x="8730" y="144"/>
                    </a:lnTo>
                    <a:lnTo>
                      <a:pt x="8731" y="141"/>
                    </a:lnTo>
                    <a:lnTo>
                      <a:pt x="8730" y="136"/>
                    </a:lnTo>
                    <a:lnTo>
                      <a:pt x="8719" y="129"/>
                    </a:lnTo>
                    <a:lnTo>
                      <a:pt x="8682" y="119"/>
                    </a:lnTo>
                    <a:lnTo>
                      <a:pt x="8541" y="98"/>
                    </a:lnTo>
                    <a:lnTo>
                      <a:pt x="8210" y="74"/>
                    </a:lnTo>
                    <a:lnTo>
                      <a:pt x="7739" y="51"/>
                    </a:lnTo>
                    <a:lnTo>
                      <a:pt x="7146" y="32"/>
                    </a:lnTo>
                    <a:lnTo>
                      <a:pt x="6450" y="16"/>
                    </a:lnTo>
                    <a:lnTo>
                      <a:pt x="5667" y="6"/>
                    </a:lnTo>
                    <a:lnTo>
                      <a:pt x="4814" y="0"/>
                    </a:lnTo>
                    <a:lnTo>
                      <a:pt x="4366" y="0"/>
                    </a:lnTo>
                    <a:lnTo>
                      <a:pt x="3917" y="0"/>
                    </a:lnTo>
                    <a:lnTo>
                      <a:pt x="3064" y="6"/>
                    </a:lnTo>
                    <a:lnTo>
                      <a:pt x="2281" y="16"/>
                    </a:lnTo>
                    <a:lnTo>
                      <a:pt x="1585" y="32"/>
                    </a:lnTo>
                    <a:lnTo>
                      <a:pt x="992" y="51"/>
                    </a:lnTo>
                    <a:lnTo>
                      <a:pt x="521" y="74"/>
                    </a:lnTo>
                    <a:lnTo>
                      <a:pt x="190" y="98"/>
                    </a:lnTo>
                    <a:lnTo>
                      <a:pt x="49" y="119"/>
                    </a:lnTo>
                    <a:lnTo>
                      <a:pt x="12" y="129"/>
                    </a:lnTo>
                    <a:lnTo>
                      <a:pt x="1" y="136"/>
                    </a:lnTo>
                    <a:lnTo>
                      <a:pt x="0" y="141"/>
                    </a:lnTo>
                    <a:lnTo>
                      <a:pt x="1" y="144"/>
                    </a:lnTo>
                    <a:lnTo>
                      <a:pt x="12" y="151"/>
                    </a:lnTo>
                    <a:lnTo>
                      <a:pt x="49" y="162"/>
                    </a:lnTo>
                    <a:lnTo>
                      <a:pt x="190" y="183"/>
                    </a:lnTo>
                    <a:lnTo>
                      <a:pt x="521" y="207"/>
                    </a:lnTo>
                    <a:lnTo>
                      <a:pt x="992" y="230"/>
                    </a:lnTo>
                    <a:lnTo>
                      <a:pt x="1585" y="249"/>
                    </a:lnTo>
                    <a:lnTo>
                      <a:pt x="2281" y="264"/>
                    </a:lnTo>
                    <a:lnTo>
                      <a:pt x="3064" y="275"/>
                    </a:lnTo>
                    <a:lnTo>
                      <a:pt x="3917" y="280"/>
                    </a:lnTo>
                    <a:lnTo>
                      <a:pt x="4366" y="281"/>
                    </a:ln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0" name="íṣlîḍê">
                <a:extLst>
                  <a:ext uri="{FF2B5EF4-FFF2-40B4-BE49-F238E27FC236}">
                    <a16:creationId xmlns:a16="http://schemas.microsoft.com/office/drawing/2014/main" xmlns="" id="{3C8AD6BB-E75F-4BDF-8FC6-FC08318A3170}"/>
                  </a:ext>
                </a:extLst>
              </p:cNvPr>
              <p:cNvSpPr/>
              <p:nvPr/>
            </p:nvSpPr>
            <p:spPr bwMode="auto">
              <a:xfrm>
                <a:off x="1050" y="3154"/>
                <a:ext cx="1742" cy="55"/>
              </a:xfrm>
              <a:custGeom>
                <a:avLst/>
                <a:gdLst>
                  <a:gd name="T0" fmla="*/ 4357 w 8713"/>
                  <a:gd name="T1" fmla="*/ 277 h 277"/>
                  <a:gd name="T2" fmla="*/ 4805 w 8713"/>
                  <a:gd name="T3" fmla="*/ 276 h 277"/>
                  <a:gd name="T4" fmla="*/ 5654 w 8713"/>
                  <a:gd name="T5" fmla="*/ 271 h 277"/>
                  <a:gd name="T6" fmla="*/ 6437 w 8713"/>
                  <a:gd name="T7" fmla="*/ 261 h 277"/>
                  <a:gd name="T8" fmla="*/ 7132 w 8713"/>
                  <a:gd name="T9" fmla="*/ 245 h 277"/>
                  <a:gd name="T10" fmla="*/ 7723 w 8713"/>
                  <a:gd name="T11" fmla="*/ 227 h 277"/>
                  <a:gd name="T12" fmla="*/ 8193 w 8713"/>
                  <a:gd name="T13" fmla="*/ 204 h 277"/>
                  <a:gd name="T14" fmla="*/ 8524 w 8713"/>
                  <a:gd name="T15" fmla="*/ 180 h 277"/>
                  <a:gd name="T16" fmla="*/ 8665 w 8713"/>
                  <a:gd name="T17" fmla="*/ 159 h 277"/>
                  <a:gd name="T18" fmla="*/ 8701 w 8713"/>
                  <a:gd name="T19" fmla="*/ 149 h 277"/>
                  <a:gd name="T20" fmla="*/ 8712 w 8713"/>
                  <a:gd name="T21" fmla="*/ 142 h 277"/>
                  <a:gd name="T22" fmla="*/ 8713 w 8713"/>
                  <a:gd name="T23" fmla="*/ 139 h 277"/>
                  <a:gd name="T24" fmla="*/ 8712 w 8713"/>
                  <a:gd name="T25" fmla="*/ 134 h 277"/>
                  <a:gd name="T26" fmla="*/ 8701 w 8713"/>
                  <a:gd name="T27" fmla="*/ 128 h 277"/>
                  <a:gd name="T28" fmla="*/ 8665 w 8713"/>
                  <a:gd name="T29" fmla="*/ 117 h 277"/>
                  <a:gd name="T30" fmla="*/ 8524 w 8713"/>
                  <a:gd name="T31" fmla="*/ 97 h 277"/>
                  <a:gd name="T32" fmla="*/ 8193 w 8713"/>
                  <a:gd name="T33" fmla="*/ 72 h 277"/>
                  <a:gd name="T34" fmla="*/ 7723 w 8713"/>
                  <a:gd name="T35" fmla="*/ 50 h 277"/>
                  <a:gd name="T36" fmla="*/ 7132 w 8713"/>
                  <a:gd name="T37" fmla="*/ 32 h 277"/>
                  <a:gd name="T38" fmla="*/ 6437 w 8713"/>
                  <a:gd name="T39" fmla="*/ 16 h 277"/>
                  <a:gd name="T40" fmla="*/ 5654 w 8713"/>
                  <a:gd name="T41" fmla="*/ 6 h 277"/>
                  <a:gd name="T42" fmla="*/ 4805 w 8713"/>
                  <a:gd name="T43" fmla="*/ 0 h 277"/>
                  <a:gd name="T44" fmla="*/ 4357 w 8713"/>
                  <a:gd name="T45" fmla="*/ 0 h 277"/>
                  <a:gd name="T46" fmla="*/ 3908 w 8713"/>
                  <a:gd name="T47" fmla="*/ 0 h 277"/>
                  <a:gd name="T48" fmla="*/ 3059 w 8713"/>
                  <a:gd name="T49" fmla="*/ 6 h 277"/>
                  <a:gd name="T50" fmla="*/ 2276 w 8713"/>
                  <a:gd name="T51" fmla="*/ 16 h 277"/>
                  <a:gd name="T52" fmla="*/ 1581 w 8713"/>
                  <a:gd name="T53" fmla="*/ 32 h 277"/>
                  <a:gd name="T54" fmla="*/ 990 w 8713"/>
                  <a:gd name="T55" fmla="*/ 50 h 277"/>
                  <a:gd name="T56" fmla="*/ 520 w 8713"/>
                  <a:gd name="T57" fmla="*/ 72 h 277"/>
                  <a:gd name="T58" fmla="*/ 189 w 8713"/>
                  <a:gd name="T59" fmla="*/ 97 h 277"/>
                  <a:gd name="T60" fmla="*/ 48 w 8713"/>
                  <a:gd name="T61" fmla="*/ 117 h 277"/>
                  <a:gd name="T62" fmla="*/ 13 w 8713"/>
                  <a:gd name="T63" fmla="*/ 128 h 277"/>
                  <a:gd name="T64" fmla="*/ 1 w 8713"/>
                  <a:gd name="T65" fmla="*/ 134 h 277"/>
                  <a:gd name="T66" fmla="*/ 0 w 8713"/>
                  <a:gd name="T67" fmla="*/ 139 h 277"/>
                  <a:gd name="T68" fmla="*/ 1 w 8713"/>
                  <a:gd name="T69" fmla="*/ 142 h 277"/>
                  <a:gd name="T70" fmla="*/ 13 w 8713"/>
                  <a:gd name="T71" fmla="*/ 149 h 277"/>
                  <a:gd name="T72" fmla="*/ 48 w 8713"/>
                  <a:gd name="T73" fmla="*/ 159 h 277"/>
                  <a:gd name="T74" fmla="*/ 189 w 8713"/>
                  <a:gd name="T75" fmla="*/ 180 h 277"/>
                  <a:gd name="T76" fmla="*/ 520 w 8713"/>
                  <a:gd name="T77" fmla="*/ 204 h 277"/>
                  <a:gd name="T78" fmla="*/ 990 w 8713"/>
                  <a:gd name="T79" fmla="*/ 227 h 277"/>
                  <a:gd name="T80" fmla="*/ 1581 w 8713"/>
                  <a:gd name="T81" fmla="*/ 245 h 277"/>
                  <a:gd name="T82" fmla="*/ 2276 w 8713"/>
                  <a:gd name="T83" fmla="*/ 261 h 277"/>
                  <a:gd name="T84" fmla="*/ 3059 w 8713"/>
                  <a:gd name="T85" fmla="*/ 271 h 277"/>
                  <a:gd name="T86" fmla="*/ 3908 w 8713"/>
                  <a:gd name="T87" fmla="*/ 276 h 277"/>
                  <a:gd name="T88" fmla="*/ 4357 w 8713"/>
                  <a:gd name="T89" fmla="*/ 277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713" h="277">
                    <a:moveTo>
                      <a:pt x="4357" y="277"/>
                    </a:moveTo>
                    <a:lnTo>
                      <a:pt x="4805" y="276"/>
                    </a:lnTo>
                    <a:lnTo>
                      <a:pt x="5654" y="271"/>
                    </a:lnTo>
                    <a:lnTo>
                      <a:pt x="6437" y="261"/>
                    </a:lnTo>
                    <a:lnTo>
                      <a:pt x="7132" y="245"/>
                    </a:lnTo>
                    <a:lnTo>
                      <a:pt x="7723" y="227"/>
                    </a:lnTo>
                    <a:lnTo>
                      <a:pt x="8193" y="204"/>
                    </a:lnTo>
                    <a:lnTo>
                      <a:pt x="8524" y="180"/>
                    </a:lnTo>
                    <a:lnTo>
                      <a:pt x="8665" y="159"/>
                    </a:lnTo>
                    <a:lnTo>
                      <a:pt x="8701" y="149"/>
                    </a:lnTo>
                    <a:lnTo>
                      <a:pt x="8712" y="142"/>
                    </a:lnTo>
                    <a:lnTo>
                      <a:pt x="8713" y="139"/>
                    </a:lnTo>
                    <a:lnTo>
                      <a:pt x="8712" y="134"/>
                    </a:lnTo>
                    <a:lnTo>
                      <a:pt x="8701" y="128"/>
                    </a:lnTo>
                    <a:lnTo>
                      <a:pt x="8665" y="117"/>
                    </a:lnTo>
                    <a:lnTo>
                      <a:pt x="8524" y="97"/>
                    </a:lnTo>
                    <a:lnTo>
                      <a:pt x="8193" y="72"/>
                    </a:lnTo>
                    <a:lnTo>
                      <a:pt x="7723" y="50"/>
                    </a:lnTo>
                    <a:lnTo>
                      <a:pt x="7132" y="32"/>
                    </a:lnTo>
                    <a:lnTo>
                      <a:pt x="6437" y="16"/>
                    </a:lnTo>
                    <a:lnTo>
                      <a:pt x="5654" y="6"/>
                    </a:lnTo>
                    <a:lnTo>
                      <a:pt x="4805" y="0"/>
                    </a:lnTo>
                    <a:lnTo>
                      <a:pt x="4357" y="0"/>
                    </a:lnTo>
                    <a:lnTo>
                      <a:pt x="3908" y="0"/>
                    </a:lnTo>
                    <a:lnTo>
                      <a:pt x="3059" y="6"/>
                    </a:lnTo>
                    <a:lnTo>
                      <a:pt x="2276" y="16"/>
                    </a:lnTo>
                    <a:lnTo>
                      <a:pt x="1581" y="32"/>
                    </a:lnTo>
                    <a:lnTo>
                      <a:pt x="990" y="50"/>
                    </a:lnTo>
                    <a:lnTo>
                      <a:pt x="520" y="72"/>
                    </a:lnTo>
                    <a:lnTo>
                      <a:pt x="189" y="97"/>
                    </a:lnTo>
                    <a:lnTo>
                      <a:pt x="48" y="117"/>
                    </a:lnTo>
                    <a:lnTo>
                      <a:pt x="13" y="128"/>
                    </a:lnTo>
                    <a:lnTo>
                      <a:pt x="1" y="134"/>
                    </a:lnTo>
                    <a:lnTo>
                      <a:pt x="0" y="139"/>
                    </a:lnTo>
                    <a:lnTo>
                      <a:pt x="1" y="142"/>
                    </a:lnTo>
                    <a:lnTo>
                      <a:pt x="13" y="149"/>
                    </a:lnTo>
                    <a:lnTo>
                      <a:pt x="48" y="159"/>
                    </a:lnTo>
                    <a:lnTo>
                      <a:pt x="189" y="180"/>
                    </a:lnTo>
                    <a:lnTo>
                      <a:pt x="520" y="204"/>
                    </a:lnTo>
                    <a:lnTo>
                      <a:pt x="990" y="227"/>
                    </a:lnTo>
                    <a:lnTo>
                      <a:pt x="1581" y="245"/>
                    </a:lnTo>
                    <a:lnTo>
                      <a:pt x="2276" y="261"/>
                    </a:lnTo>
                    <a:lnTo>
                      <a:pt x="3059" y="271"/>
                    </a:lnTo>
                    <a:lnTo>
                      <a:pt x="3908" y="276"/>
                    </a:lnTo>
                    <a:lnTo>
                      <a:pt x="4357" y="277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1" name="ïSľîďè">
                <a:extLst>
                  <a:ext uri="{FF2B5EF4-FFF2-40B4-BE49-F238E27FC236}">
                    <a16:creationId xmlns:a16="http://schemas.microsoft.com/office/drawing/2014/main" xmlns="" id="{DC0CE80A-B989-4552-8DA8-58992B1AA95A}"/>
                  </a:ext>
                </a:extLst>
              </p:cNvPr>
              <p:cNvSpPr/>
              <p:nvPr/>
            </p:nvSpPr>
            <p:spPr bwMode="auto">
              <a:xfrm>
                <a:off x="1051" y="3154"/>
                <a:ext cx="1740" cy="55"/>
              </a:xfrm>
              <a:custGeom>
                <a:avLst/>
                <a:gdLst>
                  <a:gd name="T0" fmla="*/ 4349 w 8697"/>
                  <a:gd name="T1" fmla="*/ 273 h 273"/>
                  <a:gd name="T2" fmla="*/ 4796 w 8697"/>
                  <a:gd name="T3" fmla="*/ 272 h 273"/>
                  <a:gd name="T4" fmla="*/ 5644 w 8697"/>
                  <a:gd name="T5" fmla="*/ 267 h 273"/>
                  <a:gd name="T6" fmla="*/ 6424 w 8697"/>
                  <a:gd name="T7" fmla="*/ 257 h 273"/>
                  <a:gd name="T8" fmla="*/ 7118 w 8697"/>
                  <a:gd name="T9" fmla="*/ 242 h 273"/>
                  <a:gd name="T10" fmla="*/ 7708 w 8697"/>
                  <a:gd name="T11" fmla="*/ 224 h 273"/>
                  <a:gd name="T12" fmla="*/ 8178 w 8697"/>
                  <a:gd name="T13" fmla="*/ 201 h 273"/>
                  <a:gd name="T14" fmla="*/ 8508 w 8697"/>
                  <a:gd name="T15" fmla="*/ 177 h 273"/>
                  <a:gd name="T16" fmla="*/ 8648 w 8697"/>
                  <a:gd name="T17" fmla="*/ 157 h 273"/>
                  <a:gd name="T18" fmla="*/ 8684 w 8697"/>
                  <a:gd name="T19" fmla="*/ 147 h 273"/>
                  <a:gd name="T20" fmla="*/ 8696 w 8697"/>
                  <a:gd name="T21" fmla="*/ 140 h 273"/>
                  <a:gd name="T22" fmla="*/ 8697 w 8697"/>
                  <a:gd name="T23" fmla="*/ 137 h 273"/>
                  <a:gd name="T24" fmla="*/ 8696 w 8697"/>
                  <a:gd name="T25" fmla="*/ 132 h 273"/>
                  <a:gd name="T26" fmla="*/ 8684 w 8697"/>
                  <a:gd name="T27" fmla="*/ 126 h 273"/>
                  <a:gd name="T28" fmla="*/ 8648 w 8697"/>
                  <a:gd name="T29" fmla="*/ 116 h 273"/>
                  <a:gd name="T30" fmla="*/ 8508 w 8697"/>
                  <a:gd name="T31" fmla="*/ 95 h 273"/>
                  <a:gd name="T32" fmla="*/ 8178 w 8697"/>
                  <a:gd name="T33" fmla="*/ 71 h 273"/>
                  <a:gd name="T34" fmla="*/ 7708 w 8697"/>
                  <a:gd name="T35" fmla="*/ 49 h 273"/>
                  <a:gd name="T36" fmla="*/ 7118 w 8697"/>
                  <a:gd name="T37" fmla="*/ 31 h 273"/>
                  <a:gd name="T38" fmla="*/ 6424 w 8697"/>
                  <a:gd name="T39" fmla="*/ 16 h 273"/>
                  <a:gd name="T40" fmla="*/ 5644 w 8697"/>
                  <a:gd name="T41" fmla="*/ 6 h 273"/>
                  <a:gd name="T42" fmla="*/ 4796 w 8697"/>
                  <a:gd name="T43" fmla="*/ 0 h 273"/>
                  <a:gd name="T44" fmla="*/ 4349 w 8697"/>
                  <a:gd name="T45" fmla="*/ 0 h 273"/>
                  <a:gd name="T46" fmla="*/ 3901 w 8697"/>
                  <a:gd name="T47" fmla="*/ 0 h 273"/>
                  <a:gd name="T48" fmla="*/ 3053 w 8697"/>
                  <a:gd name="T49" fmla="*/ 6 h 273"/>
                  <a:gd name="T50" fmla="*/ 2273 w 8697"/>
                  <a:gd name="T51" fmla="*/ 16 h 273"/>
                  <a:gd name="T52" fmla="*/ 1579 w 8697"/>
                  <a:gd name="T53" fmla="*/ 31 h 273"/>
                  <a:gd name="T54" fmla="*/ 989 w 8697"/>
                  <a:gd name="T55" fmla="*/ 49 h 273"/>
                  <a:gd name="T56" fmla="*/ 519 w 8697"/>
                  <a:gd name="T57" fmla="*/ 71 h 273"/>
                  <a:gd name="T58" fmla="*/ 189 w 8697"/>
                  <a:gd name="T59" fmla="*/ 95 h 273"/>
                  <a:gd name="T60" fmla="*/ 49 w 8697"/>
                  <a:gd name="T61" fmla="*/ 116 h 273"/>
                  <a:gd name="T62" fmla="*/ 13 w 8697"/>
                  <a:gd name="T63" fmla="*/ 126 h 273"/>
                  <a:gd name="T64" fmla="*/ 1 w 8697"/>
                  <a:gd name="T65" fmla="*/ 132 h 273"/>
                  <a:gd name="T66" fmla="*/ 0 w 8697"/>
                  <a:gd name="T67" fmla="*/ 137 h 273"/>
                  <a:gd name="T68" fmla="*/ 1 w 8697"/>
                  <a:gd name="T69" fmla="*/ 140 h 273"/>
                  <a:gd name="T70" fmla="*/ 13 w 8697"/>
                  <a:gd name="T71" fmla="*/ 147 h 273"/>
                  <a:gd name="T72" fmla="*/ 49 w 8697"/>
                  <a:gd name="T73" fmla="*/ 157 h 273"/>
                  <a:gd name="T74" fmla="*/ 189 w 8697"/>
                  <a:gd name="T75" fmla="*/ 177 h 273"/>
                  <a:gd name="T76" fmla="*/ 519 w 8697"/>
                  <a:gd name="T77" fmla="*/ 201 h 273"/>
                  <a:gd name="T78" fmla="*/ 989 w 8697"/>
                  <a:gd name="T79" fmla="*/ 224 h 273"/>
                  <a:gd name="T80" fmla="*/ 1579 w 8697"/>
                  <a:gd name="T81" fmla="*/ 242 h 273"/>
                  <a:gd name="T82" fmla="*/ 2273 w 8697"/>
                  <a:gd name="T83" fmla="*/ 257 h 273"/>
                  <a:gd name="T84" fmla="*/ 3053 w 8697"/>
                  <a:gd name="T85" fmla="*/ 267 h 273"/>
                  <a:gd name="T86" fmla="*/ 3901 w 8697"/>
                  <a:gd name="T87" fmla="*/ 272 h 273"/>
                  <a:gd name="T88" fmla="*/ 4349 w 8697"/>
                  <a:gd name="T89" fmla="*/ 27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697" h="273">
                    <a:moveTo>
                      <a:pt x="4349" y="273"/>
                    </a:moveTo>
                    <a:lnTo>
                      <a:pt x="4796" y="272"/>
                    </a:lnTo>
                    <a:lnTo>
                      <a:pt x="5644" y="267"/>
                    </a:lnTo>
                    <a:lnTo>
                      <a:pt x="6424" y="257"/>
                    </a:lnTo>
                    <a:lnTo>
                      <a:pt x="7118" y="242"/>
                    </a:lnTo>
                    <a:lnTo>
                      <a:pt x="7708" y="224"/>
                    </a:lnTo>
                    <a:lnTo>
                      <a:pt x="8178" y="201"/>
                    </a:lnTo>
                    <a:lnTo>
                      <a:pt x="8508" y="177"/>
                    </a:lnTo>
                    <a:lnTo>
                      <a:pt x="8648" y="157"/>
                    </a:lnTo>
                    <a:lnTo>
                      <a:pt x="8684" y="147"/>
                    </a:lnTo>
                    <a:lnTo>
                      <a:pt x="8696" y="140"/>
                    </a:lnTo>
                    <a:lnTo>
                      <a:pt x="8697" y="137"/>
                    </a:lnTo>
                    <a:lnTo>
                      <a:pt x="8696" y="132"/>
                    </a:lnTo>
                    <a:lnTo>
                      <a:pt x="8684" y="126"/>
                    </a:lnTo>
                    <a:lnTo>
                      <a:pt x="8648" y="116"/>
                    </a:lnTo>
                    <a:lnTo>
                      <a:pt x="8508" y="95"/>
                    </a:lnTo>
                    <a:lnTo>
                      <a:pt x="8178" y="71"/>
                    </a:lnTo>
                    <a:lnTo>
                      <a:pt x="7708" y="49"/>
                    </a:lnTo>
                    <a:lnTo>
                      <a:pt x="7118" y="31"/>
                    </a:lnTo>
                    <a:lnTo>
                      <a:pt x="6424" y="16"/>
                    </a:lnTo>
                    <a:lnTo>
                      <a:pt x="5644" y="6"/>
                    </a:lnTo>
                    <a:lnTo>
                      <a:pt x="4796" y="0"/>
                    </a:lnTo>
                    <a:lnTo>
                      <a:pt x="4349" y="0"/>
                    </a:lnTo>
                    <a:lnTo>
                      <a:pt x="3901" y="0"/>
                    </a:lnTo>
                    <a:lnTo>
                      <a:pt x="3053" y="6"/>
                    </a:lnTo>
                    <a:lnTo>
                      <a:pt x="2273" y="16"/>
                    </a:lnTo>
                    <a:lnTo>
                      <a:pt x="1579" y="31"/>
                    </a:lnTo>
                    <a:lnTo>
                      <a:pt x="989" y="49"/>
                    </a:lnTo>
                    <a:lnTo>
                      <a:pt x="519" y="71"/>
                    </a:lnTo>
                    <a:lnTo>
                      <a:pt x="189" y="95"/>
                    </a:lnTo>
                    <a:lnTo>
                      <a:pt x="49" y="116"/>
                    </a:lnTo>
                    <a:lnTo>
                      <a:pt x="13" y="126"/>
                    </a:lnTo>
                    <a:lnTo>
                      <a:pt x="1" y="132"/>
                    </a:lnTo>
                    <a:lnTo>
                      <a:pt x="0" y="137"/>
                    </a:lnTo>
                    <a:lnTo>
                      <a:pt x="1" y="140"/>
                    </a:lnTo>
                    <a:lnTo>
                      <a:pt x="13" y="147"/>
                    </a:lnTo>
                    <a:lnTo>
                      <a:pt x="49" y="157"/>
                    </a:lnTo>
                    <a:lnTo>
                      <a:pt x="189" y="177"/>
                    </a:lnTo>
                    <a:lnTo>
                      <a:pt x="519" y="201"/>
                    </a:lnTo>
                    <a:lnTo>
                      <a:pt x="989" y="224"/>
                    </a:lnTo>
                    <a:lnTo>
                      <a:pt x="1579" y="242"/>
                    </a:lnTo>
                    <a:lnTo>
                      <a:pt x="2273" y="257"/>
                    </a:lnTo>
                    <a:lnTo>
                      <a:pt x="3053" y="267"/>
                    </a:lnTo>
                    <a:lnTo>
                      <a:pt x="3901" y="272"/>
                    </a:lnTo>
                    <a:lnTo>
                      <a:pt x="4349" y="273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2" name="ïṩḻïḓe">
                <a:extLst>
                  <a:ext uri="{FF2B5EF4-FFF2-40B4-BE49-F238E27FC236}">
                    <a16:creationId xmlns:a16="http://schemas.microsoft.com/office/drawing/2014/main" xmlns="" id="{B04149AD-9C5F-4EFD-8B31-6B803D2D5A3B}"/>
                  </a:ext>
                </a:extLst>
              </p:cNvPr>
              <p:cNvSpPr/>
              <p:nvPr/>
            </p:nvSpPr>
            <p:spPr bwMode="auto">
              <a:xfrm>
                <a:off x="1053" y="3155"/>
                <a:ext cx="1736" cy="54"/>
              </a:xfrm>
              <a:custGeom>
                <a:avLst/>
                <a:gdLst>
                  <a:gd name="T0" fmla="*/ 4339 w 8677"/>
                  <a:gd name="T1" fmla="*/ 269 h 269"/>
                  <a:gd name="T2" fmla="*/ 4785 w 8677"/>
                  <a:gd name="T3" fmla="*/ 268 h 269"/>
                  <a:gd name="T4" fmla="*/ 5631 w 8677"/>
                  <a:gd name="T5" fmla="*/ 263 h 269"/>
                  <a:gd name="T6" fmla="*/ 6410 w 8677"/>
                  <a:gd name="T7" fmla="*/ 253 h 269"/>
                  <a:gd name="T8" fmla="*/ 7103 w 8677"/>
                  <a:gd name="T9" fmla="*/ 238 h 269"/>
                  <a:gd name="T10" fmla="*/ 7692 w 8677"/>
                  <a:gd name="T11" fmla="*/ 220 h 269"/>
                  <a:gd name="T12" fmla="*/ 8159 w 8677"/>
                  <a:gd name="T13" fmla="*/ 198 h 269"/>
                  <a:gd name="T14" fmla="*/ 8489 w 8677"/>
                  <a:gd name="T15" fmla="*/ 175 h 269"/>
                  <a:gd name="T16" fmla="*/ 8629 w 8677"/>
                  <a:gd name="T17" fmla="*/ 155 h 269"/>
                  <a:gd name="T18" fmla="*/ 8665 w 8677"/>
                  <a:gd name="T19" fmla="*/ 145 h 269"/>
                  <a:gd name="T20" fmla="*/ 8676 w 8677"/>
                  <a:gd name="T21" fmla="*/ 138 h 269"/>
                  <a:gd name="T22" fmla="*/ 8677 w 8677"/>
                  <a:gd name="T23" fmla="*/ 135 h 269"/>
                  <a:gd name="T24" fmla="*/ 8676 w 8677"/>
                  <a:gd name="T25" fmla="*/ 131 h 269"/>
                  <a:gd name="T26" fmla="*/ 8665 w 8677"/>
                  <a:gd name="T27" fmla="*/ 124 h 269"/>
                  <a:gd name="T28" fmla="*/ 8629 w 8677"/>
                  <a:gd name="T29" fmla="*/ 114 h 269"/>
                  <a:gd name="T30" fmla="*/ 8489 w 8677"/>
                  <a:gd name="T31" fmla="*/ 94 h 269"/>
                  <a:gd name="T32" fmla="*/ 8159 w 8677"/>
                  <a:gd name="T33" fmla="*/ 70 h 269"/>
                  <a:gd name="T34" fmla="*/ 7692 w 8677"/>
                  <a:gd name="T35" fmla="*/ 49 h 269"/>
                  <a:gd name="T36" fmla="*/ 7103 w 8677"/>
                  <a:gd name="T37" fmla="*/ 31 h 269"/>
                  <a:gd name="T38" fmla="*/ 6410 w 8677"/>
                  <a:gd name="T39" fmla="*/ 16 h 269"/>
                  <a:gd name="T40" fmla="*/ 5631 w 8677"/>
                  <a:gd name="T41" fmla="*/ 6 h 269"/>
                  <a:gd name="T42" fmla="*/ 4785 w 8677"/>
                  <a:gd name="T43" fmla="*/ 1 h 269"/>
                  <a:gd name="T44" fmla="*/ 4339 w 8677"/>
                  <a:gd name="T45" fmla="*/ 0 h 269"/>
                  <a:gd name="T46" fmla="*/ 3893 w 8677"/>
                  <a:gd name="T47" fmla="*/ 1 h 269"/>
                  <a:gd name="T48" fmla="*/ 3046 w 8677"/>
                  <a:gd name="T49" fmla="*/ 6 h 269"/>
                  <a:gd name="T50" fmla="*/ 2267 w 8677"/>
                  <a:gd name="T51" fmla="*/ 16 h 269"/>
                  <a:gd name="T52" fmla="*/ 1574 w 8677"/>
                  <a:gd name="T53" fmla="*/ 31 h 269"/>
                  <a:gd name="T54" fmla="*/ 985 w 8677"/>
                  <a:gd name="T55" fmla="*/ 49 h 269"/>
                  <a:gd name="T56" fmla="*/ 518 w 8677"/>
                  <a:gd name="T57" fmla="*/ 70 h 269"/>
                  <a:gd name="T58" fmla="*/ 188 w 8677"/>
                  <a:gd name="T59" fmla="*/ 94 h 269"/>
                  <a:gd name="T60" fmla="*/ 48 w 8677"/>
                  <a:gd name="T61" fmla="*/ 114 h 269"/>
                  <a:gd name="T62" fmla="*/ 12 w 8677"/>
                  <a:gd name="T63" fmla="*/ 124 h 269"/>
                  <a:gd name="T64" fmla="*/ 1 w 8677"/>
                  <a:gd name="T65" fmla="*/ 131 h 269"/>
                  <a:gd name="T66" fmla="*/ 0 w 8677"/>
                  <a:gd name="T67" fmla="*/ 135 h 269"/>
                  <a:gd name="T68" fmla="*/ 1 w 8677"/>
                  <a:gd name="T69" fmla="*/ 138 h 269"/>
                  <a:gd name="T70" fmla="*/ 12 w 8677"/>
                  <a:gd name="T71" fmla="*/ 145 h 269"/>
                  <a:gd name="T72" fmla="*/ 48 w 8677"/>
                  <a:gd name="T73" fmla="*/ 155 h 269"/>
                  <a:gd name="T74" fmla="*/ 188 w 8677"/>
                  <a:gd name="T75" fmla="*/ 175 h 269"/>
                  <a:gd name="T76" fmla="*/ 518 w 8677"/>
                  <a:gd name="T77" fmla="*/ 198 h 269"/>
                  <a:gd name="T78" fmla="*/ 985 w 8677"/>
                  <a:gd name="T79" fmla="*/ 220 h 269"/>
                  <a:gd name="T80" fmla="*/ 1574 w 8677"/>
                  <a:gd name="T81" fmla="*/ 238 h 269"/>
                  <a:gd name="T82" fmla="*/ 2267 w 8677"/>
                  <a:gd name="T83" fmla="*/ 253 h 269"/>
                  <a:gd name="T84" fmla="*/ 3046 w 8677"/>
                  <a:gd name="T85" fmla="*/ 263 h 269"/>
                  <a:gd name="T86" fmla="*/ 3893 w 8677"/>
                  <a:gd name="T87" fmla="*/ 268 h 269"/>
                  <a:gd name="T88" fmla="*/ 4339 w 8677"/>
                  <a:gd name="T89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677" h="269">
                    <a:moveTo>
                      <a:pt x="4339" y="269"/>
                    </a:moveTo>
                    <a:lnTo>
                      <a:pt x="4785" y="268"/>
                    </a:lnTo>
                    <a:lnTo>
                      <a:pt x="5631" y="263"/>
                    </a:lnTo>
                    <a:lnTo>
                      <a:pt x="6410" y="253"/>
                    </a:lnTo>
                    <a:lnTo>
                      <a:pt x="7103" y="238"/>
                    </a:lnTo>
                    <a:lnTo>
                      <a:pt x="7692" y="220"/>
                    </a:lnTo>
                    <a:lnTo>
                      <a:pt x="8159" y="198"/>
                    </a:lnTo>
                    <a:lnTo>
                      <a:pt x="8489" y="175"/>
                    </a:lnTo>
                    <a:lnTo>
                      <a:pt x="8629" y="155"/>
                    </a:lnTo>
                    <a:lnTo>
                      <a:pt x="8665" y="145"/>
                    </a:lnTo>
                    <a:lnTo>
                      <a:pt x="8676" y="138"/>
                    </a:lnTo>
                    <a:lnTo>
                      <a:pt x="8677" y="135"/>
                    </a:lnTo>
                    <a:lnTo>
                      <a:pt x="8676" y="131"/>
                    </a:lnTo>
                    <a:lnTo>
                      <a:pt x="8665" y="124"/>
                    </a:lnTo>
                    <a:lnTo>
                      <a:pt x="8629" y="114"/>
                    </a:lnTo>
                    <a:lnTo>
                      <a:pt x="8489" y="94"/>
                    </a:lnTo>
                    <a:lnTo>
                      <a:pt x="8159" y="70"/>
                    </a:lnTo>
                    <a:lnTo>
                      <a:pt x="7692" y="49"/>
                    </a:lnTo>
                    <a:lnTo>
                      <a:pt x="7103" y="31"/>
                    </a:lnTo>
                    <a:lnTo>
                      <a:pt x="6410" y="16"/>
                    </a:lnTo>
                    <a:lnTo>
                      <a:pt x="5631" y="6"/>
                    </a:lnTo>
                    <a:lnTo>
                      <a:pt x="4785" y="1"/>
                    </a:lnTo>
                    <a:lnTo>
                      <a:pt x="4339" y="0"/>
                    </a:lnTo>
                    <a:lnTo>
                      <a:pt x="3893" y="1"/>
                    </a:lnTo>
                    <a:lnTo>
                      <a:pt x="3046" y="6"/>
                    </a:lnTo>
                    <a:lnTo>
                      <a:pt x="2267" y="16"/>
                    </a:lnTo>
                    <a:lnTo>
                      <a:pt x="1574" y="31"/>
                    </a:lnTo>
                    <a:lnTo>
                      <a:pt x="985" y="49"/>
                    </a:lnTo>
                    <a:lnTo>
                      <a:pt x="518" y="70"/>
                    </a:lnTo>
                    <a:lnTo>
                      <a:pt x="188" y="94"/>
                    </a:lnTo>
                    <a:lnTo>
                      <a:pt x="48" y="114"/>
                    </a:lnTo>
                    <a:lnTo>
                      <a:pt x="12" y="124"/>
                    </a:lnTo>
                    <a:lnTo>
                      <a:pt x="1" y="131"/>
                    </a:lnTo>
                    <a:lnTo>
                      <a:pt x="0" y="135"/>
                    </a:lnTo>
                    <a:lnTo>
                      <a:pt x="1" y="138"/>
                    </a:lnTo>
                    <a:lnTo>
                      <a:pt x="12" y="145"/>
                    </a:lnTo>
                    <a:lnTo>
                      <a:pt x="48" y="155"/>
                    </a:lnTo>
                    <a:lnTo>
                      <a:pt x="188" y="175"/>
                    </a:lnTo>
                    <a:lnTo>
                      <a:pt x="518" y="198"/>
                    </a:lnTo>
                    <a:lnTo>
                      <a:pt x="985" y="220"/>
                    </a:lnTo>
                    <a:lnTo>
                      <a:pt x="1574" y="238"/>
                    </a:lnTo>
                    <a:lnTo>
                      <a:pt x="2267" y="253"/>
                    </a:lnTo>
                    <a:lnTo>
                      <a:pt x="3046" y="263"/>
                    </a:lnTo>
                    <a:lnTo>
                      <a:pt x="3893" y="268"/>
                    </a:lnTo>
                    <a:lnTo>
                      <a:pt x="4339" y="269"/>
                    </a:lnTo>
                    <a:close/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3" name="îSļiḍè">
                <a:extLst>
                  <a:ext uri="{FF2B5EF4-FFF2-40B4-BE49-F238E27FC236}">
                    <a16:creationId xmlns:a16="http://schemas.microsoft.com/office/drawing/2014/main" xmlns="" id="{83F512ED-DEBD-4EF6-9EAD-77133F8696E7}"/>
                  </a:ext>
                </a:extLst>
              </p:cNvPr>
              <p:cNvSpPr/>
              <p:nvPr/>
            </p:nvSpPr>
            <p:spPr bwMode="auto">
              <a:xfrm>
                <a:off x="1055" y="3155"/>
                <a:ext cx="1732" cy="53"/>
              </a:xfrm>
              <a:custGeom>
                <a:avLst/>
                <a:gdLst>
                  <a:gd name="T0" fmla="*/ 4331 w 8661"/>
                  <a:gd name="T1" fmla="*/ 265 h 265"/>
                  <a:gd name="T2" fmla="*/ 4775 w 8661"/>
                  <a:gd name="T3" fmla="*/ 264 h 265"/>
                  <a:gd name="T4" fmla="*/ 5621 w 8661"/>
                  <a:gd name="T5" fmla="*/ 259 h 265"/>
                  <a:gd name="T6" fmla="*/ 6398 w 8661"/>
                  <a:gd name="T7" fmla="*/ 249 h 265"/>
                  <a:gd name="T8" fmla="*/ 7089 w 8661"/>
                  <a:gd name="T9" fmla="*/ 234 h 265"/>
                  <a:gd name="T10" fmla="*/ 7677 w 8661"/>
                  <a:gd name="T11" fmla="*/ 217 h 265"/>
                  <a:gd name="T12" fmla="*/ 8144 w 8661"/>
                  <a:gd name="T13" fmla="*/ 195 h 265"/>
                  <a:gd name="T14" fmla="*/ 8472 w 8661"/>
                  <a:gd name="T15" fmla="*/ 172 h 265"/>
                  <a:gd name="T16" fmla="*/ 8613 w 8661"/>
                  <a:gd name="T17" fmla="*/ 153 h 265"/>
                  <a:gd name="T18" fmla="*/ 8649 w 8661"/>
                  <a:gd name="T19" fmla="*/ 143 h 265"/>
                  <a:gd name="T20" fmla="*/ 8660 w 8661"/>
                  <a:gd name="T21" fmla="*/ 136 h 265"/>
                  <a:gd name="T22" fmla="*/ 8661 w 8661"/>
                  <a:gd name="T23" fmla="*/ 133 h 265"/>
                  <a:gd name="T24" fmla="*/ 8660 w 8661"/>
                  <a:gd name="T25" fmla="*/ 129 h 265"/>
                  <a:gd name="T26" fmla="*/ 8649 w 8661"/>
                  <a:gd name="T27" fmla="*/ 122 h 265"/>
                  <a:gd name="T28" fmla="*/ 8613 w 8661"/>
                  <a:gd name="T29" fmla="*/ 112 h 265"/>
                  <a:gd name="T30" fmla="*/ 8472 w 8661"/>
                  <a:gd name="T31" fmla="*/ 94 h 265"/>
                  <a:gd name="T32" fmla="*/ 8144 w 8661"/>
                  <a:gd name="T33" fmla="*/ 69 h 265"/>
                  <a:gd name="T34" fmla="*/ 7677 w 8661"/>
                  <a:gd name="T35" fmla="*/ 48 h 265"/>
                  <a:gd name="T36" fmla="*/ 7089 w 8661"/>
                  <a:gd name="T37" fmla="*/ 30 h 265"/>
                  <a:gd name="T38" fmla="*/ 6398 w 8661"/>
                  <a:gd name="T39" fmla="*/ 15 h 265"/>
                  <a:gd name="T40" fmla="*/ 5621 w 8661"/>
                  <a:gd name="T41" fmla="*/ 6 h 265"/>
                  <a:gd name="T42" fmla="*/ 4775 w 8661"/>
                  <a:gd name="T43" fmla="*/ 1 h 265"/>
                  <a:gd name="T44" fmla="*/ 4331 w 8661"/>
                  <a:gd name="T45" fmla="*/ 0 h 265"/>
                  <a:gd name="T46" fmla="*/ 3886 w 8661"/>
                  <a:gd name="T47" fmla="*/ 1 h 265"/>
                  <a:gd name="T48" fmla="*/ 3040 w 8661"/>
                  <a:gd name="T49" fmla="*/ 6 h 265"/>
                  <a:gd name="T50" fmla="*/ 2263 w 8661"/>
                  <a:gd name="T51" fmla="*/ 15 h 265"/>
                  <a:gd name="T52" fmla="*/ 1572 w 8661"/>
                  <a:gd name="T53" fmla="*/ 30 h 265"/>
                  <a:gd name="T54" fmla="*/ 984 w 8661"/>
                  <a:gd name="T55" fmla="*/ 48 h 265"/>
                  <a:gd name="T56" fmla="*/ 517 w 8661"/>
                  <a:gd name="T57" fmla="*/ 69 h 265"/>
                  <a:gd name="T58" fmla="*/ 189 w 8661"/>
                  <a:gd name="T59" fmla="*/ 94 h 265"/>
                  <a:gd name="T60" fmla="*/ 48 w 8661"/>
                  <a:gd name="T61" fmla="*/ 112 h 265"/>
                  <a:gd name="T62" fmla="*/ 12 w 8661"/>
                  <a:gd name="T63" fmla="*/ 122 h 265"/>
                  <a:gd name="T64" fmla="*/ 1 w 8661"/>
                  <a:gd name="T65" fmla="*/ 129 h 265"/>
                  <a:gd name="T66" fmla="*/ 0 w 8661"/>
                  <a:gd name="T67" fmla="*/ 133 h 265"/>
                  <a:gd name="T68" fmla="*/ 1 w 8661"/>
                  <a:gd name="T69" fmla="*/ 136 h 265"/>
                  <a:gd name="T70" fmla="*/ 12 w 8661"/>
                  <a:gd name="T71" fmla="*/ 143 h 265"/>
                  <a:gd name="T72" fmla="*/ 48 w 8661"/>
                  <a:gd name="T73" fmla="*/ 153 h 265"/>
                  <a:gd name="T74" fmla="*/ 189 w 8661"/>
                  <a:gd name="T75" fmla="*/ 172 h 265"/>
                  <a:gd name="T76" fmla="*/ 517 w 8661"/>
                  <a:gd name="T77" fmla="*/ 195 h 265"/>
                  <a:gd name="T78" fmla="*/ 984 w 8661"/>
                  <a:gd name="T79" fmla="*/ 217 h 265"/>
                  <a:gd name="T80" fmla="*/ 1572 w 8661"/>
                  <a:gd name="T81" fmla="*/ 234 h 265"/>
                  <a:gd name="T82" fmla="*/ 2263 w 8661"/>
                  <a:gd name="T83" fmla="*/ 249 h 265"/>
                  <a:gd name="T84" fmla="*/ 3040 w 8661"/>
                  <a:gd name="T85" fmla="*/ 259 h 265"/>
                  <a:gd name="T86" fmla="*/ 3886 w 8661"/>
                  <a:gd name="T87" fmla="*/ 264 h 265"/>
                  <a:gd name="T88" fmla="*/ 4331 w 8661"/>
                  <a:gd name="T8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661" h="265">
                    <a:moveTo>
                      <a:pt x="4331" y="265"/>
                    </a:moveTo>
                    <a:lnTo>
                      <a:pt x="4775" y="264"/>
                    </a:lnTo>
                    <a:lnTo>
                      <a:pt x="5621" y="259"/>
                    </a:lnTo>
                    <a:lnTo>
                      <a:pt x="6398" y="249"/>
                    </a:lnTo>
                    <a:lnTo>
                      <a:pt x="7089" y="234"/>
                    </a:lnTo>
                    <a:lnTo>
                      <a:pt x="7677" y="217"/>
                    </a:lnTo>
                    <a:lnTo>
                      <a:pt x="8144" y="195"/>
                    </a:lnTo>
                    <a:lnTo>
                      <a:pt x="8472" y="172"/>
                    </a:lnTo>
                    <a:lnTo>
                      <a:pt x="8613" y="153"/>
                    </a:lnTo>
                    <a:lnTo>
                      <a:pt x="8649" y="143"/>
                    </a:lnTo>
                    <a:lnTo>
                      <a:pt x="8660" y="136"/>
                    </a:lnTo>
                    <a:lnTo>
                      <a:pt x="8661" y="133"/>
                    </a:lnTo>
                    <a:lnTo>
                      <a:pt x="8660" y="129"/>
                    </a:lnTo>
                    <a:lnTo>
                      <a:pt x="8649" y="122"/>
                    </a:lnTo>
                    <a:lnTo>
                      <a:pt x="8613" y="112"/>
                    </a:lnTo>
                    <a:lnTo>
                      <a:pt x="8472" y="94"/>
                    </a:lnTo>
                    <a:lnTo>
                      <a:pt x="8144" y="69"/>
                    </a:lnTo>
                    <a:lnTo>
                      <a:pt x="7677" y="48"/>
                    </a:lnTo>
                    <a:lnTo>
                      <a:pt x="7089" y="30"/>
                    </a:lnTo>
                    <a:lnTo>
                      <a:pt x="6398" y="15"/>
                    </a:lnTo>
                    <a:lnTo>
                      <a:pt x="5621" y="6"/>
                    </a:lnTo>
                    <a:lnTo>
                      <a:pt x="4775" y="1"/>
                    </a:lnTo>
                    <a:lnTo>
                      <a:pt x="4331" y="0"/>
                    </a:lnTo>
                    <a:lnTo>
                      <a:pt x="3886" y="1"/>
                    </a:lnTo>
                    <a:lnTo>
                      <a:pt x="3040" y="6"/>
                    </a:lnTo>
                    <a:lnTo>
                      <a:pt x="2263" y="15"/>
                    </a:lnTo>
                    <a:lnTo>
                      <a:pt x="1572" y="30"/>
                    </a:lnTo>
                    <a:lnTo>
                      <a:pt x="984" y="48"/>
                    </a:lnTo>
                    <a:lnTo>
                      <a:pt x="517" y="69"/>
                    </a:lnTo>
                    <a:lnTo>
                      <a:pt x="189" y="94"/>
                    </a:lnTo>
                    <a:lnTo>
                      <a:pt x="48" y="112"/>
                    </a:lnTo>
                    <a:lnTo>
                      <a:pt x="12" y="122"/>
                    </a:lnTo>
                    <a:lnTo>
                      <a:pt x="1" y="129"/>
                    </a:lnTo>
                    <a:lnTo>
                      <a:pt x="0" y="133"/>
                    </a:lnTo>
                    <a:lnTo>
                      <a:pt x="1" y="136"/>
                    </a:lnTo>
                    <a:lnTo>
                      <a:pt x="12" y="143"/>
                    </a:lnTo>
                    <a:lnTo>
                      <a:pt x="48" y="153"/>
                    </a:lnTo>
                    <a:lnTo>
                      <a:pt x="189" y="172"/>
                    </a:lnTo>
                    <a:lnTo>
                      <a:pt x="517" y="195"/>
                    </a:lnTo>
                    <a:lnTo>
                      <a:pt x="984" y="217"/>
                    </a:lnTo>
                    <a:lnTo>
                      <a:pt x="1572" y="234"/>
                    </a:lnTo>
                    <a:lnTo>
                      <a:pt x="2263" y="249"/>
                    </a:lnTo>
                    <a:lnTo>
                      <a:pt x="3040" y="259"/>
                    </a:lnTo>
                    <a:lnTo>
                      <a:pt x="3886" y="264"/>
                    </a:lnTo>
                    <a:lnTo>
                      <a:pt x="4331" y="265"/>
                    </a:lnTo>
                    <a:close/>
                  </a:path>
                </a:pathLst>
              </a:cu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4" name="išļïďê">
                <a:extLst>
                  <a:ext uri="{FF2B5EF4-FFF2-40B4-BE49-F238E27FC236}">
                    <a16:creationId xmlns:a16="http://schemas.microsoft.com/office/drawing/2014/main" xmlns="" id="{3F4E6F70-688A-4956-8265-993744F08768}"/>
                  </a:ext>
                </a:extLst>
              </p:cNvPr>
              <p:cNvSpPr/>
              <p:nvPr/>
            </p:nvSpPr>
            <p:spPr bwMode="auto">
              <a:xfrm>
                <a:off x="1057" y="3156"/>
                <a:ext cx="1728" cy="52"/>
              </a:xfrm>
              <a:custGeom>
                <a:avLst/>
                <a:gdLst>
                  <a:gd name="T0" fmla="*/ 4322 w 8643"/>
                  <a:gd name="T1" fmla="*/ 261 h 261"/>
                  <a:gd name="T2" fmla="*/ 4765 w 8643"/>
                  <a:gd name="T3" fmla="*/ 260 h 261"/>
                  <a:gd name="T4" fmla="*/ 5609 w 8643"/>
                  <a:gd name="T5" fmla="*/ 255 h 261"/>
                  <a:gd name="T6" fmla="*/ 6385 w 8643"/>
                  <a:gd name="T7" fmla="*/ 246 h 261"/>
                  <a:gd name="T8" fmla="*/ 7075 w 8643"/>
                  <a:gd name="T9" fmla="*/ 231 h 261"/>
                  <a:gd name="T10" fmla="*/ 7661 w 8643"/>
                  <a:gd name="T11" fmla="*/ 214 h 261"/>
                  <a:gd name="T12" fmla="*/ 8127 w 8643"/>
                  <a:gd name="T13" fmla="*/ 192 h 261"/>
                  <a:gd name="T14" fmla="*/ 8455 w 8643"/>
                  <a:gd name="T15" fmla="*/ 170 h 261"/>
                  <a:gd name="T16" fmla="*/ 8595 w 8643"/>
                  <a:gd name="T17" fmla="*/ 150 h 261"/>
                  <a:gd name="T18" fmla="*/ 8631 w 8643"/>
                  <a:gd name="T19" fmla="*/ 141 h 261"/>
                  <a:gd name="T20" fmla="*/ 8642 w 8643"/>
                  <a:gd name="T21" fmla="*/ 134 h 261"/>
                  <a:gd name="T22" fmla="*/ 8643 w 8643"/>
                  <a:gd name="T23" fmla="*/ 131 h 261"/>
                  <a:gd name="T24" fmla="*/ 8642 w 8643"/>
                  <a:gd name="T25" fmla="*/ 127 h 261"/>
                  <a:gd name="T26" fmla="*/ 8631 w 8643"/>
                  <a:gd name="T27" fmla="*/ 120 h 261"/>
                  <a:gd name="T28" fmla="*/ 8595 w 8643"/>
                  <a:gd name="T29" fmla="*/ 111 h 261"/>
                  <a:gd name="T30" fmla="*/ 8455 w 8643"/>
                  <a:gd name="T31" fmla="*/ 92 h 261"/>
                  <a:gd name="T32" fmla="*/ 8127 w 8643"/>
                  <a:gd name="T33" fmla="*/ 68 h 261"/>
                  <a:gd name="T34" fmla="*/ 7661 w 8643"/>
                  <a:gd name="T35" fmla="*/ 47 h 261"/>
                  <a:gd name="T36" fmla="*/ 7075 w 8643"/>
                  <a:gd name="T37" fmla="*/ 30 h 261"/>
                  <a:gd name="T38" fmla="*/ 6385 w 8643"/>
                  <a:gd name="T39" fmla="*/ 15 h 261"/>
                  <a:gd name="T40" fmla="*/ 5609 w 8643"/>
                  <a:gd name="T41" fmla="*/ 6 h 261"/>
                  <a:gd name="T42" fmla="*/ 4765 w 8643"/>
                  <a:gd name="T43" fmla="*/ 1 h 261"/>
                  <a:gd name="T44" fmla="*/ 4322 w 8643"/>
                  <a:gd name="T45" fmla="*/ 0 h 261"/>
                  <a:gd name="T46" fmla="*/ 3878 w 8643"/>
                  <a:gd name="T47" fmla="*/ 1 h 261"/>
                  <a:gd name="T48" fmla="*/ 3034 w 8643"/>
                  <a:gd name="T49" fmla="*/ 6 h 261"/>
                  <a:gd name="T50" fmla="*/ 2258 w 8643"/>
                  <a:gd name="T51" fmla="*/ 15 h 261"/>
                  <a:gd name="T52" fmla="*/ 1568 w 8643"/>
                  <a:gd name="T53" fmla="*/ 30 h 261"/>
                  <a:gd name="T54" fmla="*/ 982 w 8643"/>
                  <a:gd name="T55" fmla="*/ 47 h 261"/>
                  <a:gd name="T56" fmla="*/ 516 w 8643"/>
                  <a:gd name="T57" fmla="*/ 68 h 261"/>
                  <a:gd name="T58" fmla="*/ 188 w 8643"/>
                  <a:gd name="T59" fmla="*/ 92 h 261"/>
                  <a:gd name="T60" fmla="*/ 48 w 8643"/>
                  <a:gd name="T61" fmla="*/ 111 h 261"/>
                  <a:gd name="T62" fmla="*/ 12 w 8643"/>
                  <a:gd name="T63" fmla="*/ 120 h 261"/>
                  <a:gd name="T64" fmla="*/ 1 w 8643"/>
                  <a:gd name="T65" fmla="*/ 127 h 261"/>
                  <a:gd name="T66" fmla="*/ 0 w 8643"/>
                  <a:gd name="T67" fmla="*/ 131 h 261"/>
                  <a:gd name="T68" fmla="*/ 1 w 8643"/>
                  <a:gd name="T69" fmla="*/ 134 h 261"/>
                  <a:gd name="T70" fmla="*/ 12 w 8643"/>
                  <a:gd name="T71" fmla="*/ 141 h 261"/>
                  <a:gd name="T72" fmla="*/ 48 w 8643"/>
                  <a:gd name="T73" fmla="*/ 150 h 261"/>
                  <a:gd name="T74" fmla="*/ 188 w 8643"/>
                  <a:gd name="T75" fmla="*/ 170 h 261"/>
                  <a:gd name="T76" fmla="*/ 516 w 8643"/>
                  <a:gd name="T77" fmla="*/ 192 h 261"/>
                  <a:gd name="T78" fmla="*/ 982 w 8643"/>
                  <a:gd name="T79" fmla="*/ 214 h 261"/>
                  <a:gd name="T80" fmla="*/ 1568 w 8643"/>
                  <a:gd name="T81" fmla="*/ 231 h 261"/>
                  <a:gd name="T82" fmla="*/ 2258 w 8643"/>
                  <a:gd name="T83" fmla="*/ 246 h 261"/>
                  <a:gd name="T84" fmla="*/ 3034 w 8643"/>
                  <a:gd name="T85" fmla="*/ 255 h 261"/>
                  <a:gd name="T86" fmla="*/ 3878 w 8643"/>
                  <a:gd name="T87" fmla="*/ 260 h 261"/>
                  <a:gd name="T88" fmla="*/ 4322 w 8643"/>
                  <a:gd name="T89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643" h="261">
                    <a:moveTo>
                      <a:pt x="4322" y="261"/>
                    </a:moveTo>
                    <a:lnTo>
                      <a:pt x="4765" y="260"/>
                    </a:lnTo>
                    <a:lnTo>
                      <a:pt x="5609" y="255"/>
                    </a:lnTo>
                    <a:lnTo>
                      <a:pt x="6385" y="246"/>
                    </a:lnTo>
                    <a:lnTo>
                      <a:pt x="7075" y="231"/>
                    </a:lnTo>
                    <a:lnTo>
                      <a:pt x="7661" y="214"/>
                    </a:lnTo>
                    <a:lnTo>
                      <a:pt x="8127" y="192"/>
                    </a:lnTo>
                    <a:lnTo>
                      <a:pt x="8455" y="170"/>
                    </a:lnTo>
                    <a:lnTo>
                      <a:pt x="8595" y="150"/>
                    </a:lnTo>
                    <a:lnTo>
                      <a:pt x="8631" y="141"/>
                    </a:lnTo>
                    <a:lnTo>
                      <a:pt x="8642" y="134"/>
                    </a:lnTo>
                    <a:lnTo>
                      <a:pt x="8643" y="131"/>
                    </a:lnTo>
                    <a:lnTo>
                      <a:pt x="8642" y="127"/>
                    </a:lnTo>
                    <a:lnTo>
                      <a:pt x="8631" y="120"/>
                    </a:lnTo>
                    <a:lnTo>
                      <a:pt x="8595" y="111"/>
                    </a:lnTo>
                    <a:lnTo>
                      <a:pt x="8455" y="92"/>
                    </a:lnTo>
                    <a:lnTo>
                      <a:pt x="8127" y="68"/>
                    </a:lnTo>
                    <a:lnTo>
                      <a:pt x="7661" y="47"/>
                    </a:lnTo>
                    <a:lnTo>
                      <a:pt x="7075" y="30"/>
                    </a:lnTo>
                    <a:lnTo>
                      <a:pt x="6385" y="15"/>
                    </a:lnTo>
                    <a:lnTo>
                      <a:pt x="5609" y="6"/>
                    </a:lnTo>
                    <a:lnTo>
                      <a:pt x="4765" y="1"/>
                    </a:lnTo>
                    <a:lnTo>
                      <a:pt x="4322" y="0"/>
                    </a:lnTo>
                    <a:lnTo>
                      <a:pt x="3878" y="1"/>
                    </a:lnTo>
                    <a:lnTo>
                      <a:pt x="3034" y="6"/>
                    </a:lnTo>
                    <a:lnTo>
                      <a:pt x="2258" y="15"/>
                    </a:lnTo>
                    <a:lnTo>
                      <a:pt x="1568" y="30"/>
                    </a:lnTo>
                    <a:lnTo>
                      <a:pt x="982" y="47"/>
                    </a:lnTo>
                    <a:lnTo>
                      <a:pt x="516" y="68"/>
                    </a:lnTo>
                    <a:lnTo>
                      <a:pt x="188" y="92"/>
                    </a:lnTo>
                    <a:lnTo>
                      <a:pt x="48" y="111"/>
                    </a:lnTo>
                    <a:lnTo>
                      <a:pt x="12" y="120"/>
                    </a:lnTo>
                    <a:lnTo>
                      <a:pt x="1" y="127"/>
                    </a:lnTo>
                    <a:lnTo>
                      <a:pt x="0" y="131"/>
                    </a:lnTo>
                    <a:lnTo>
                      <a:pt x="1" y="134"/>
                    </a:lnTo>
                    <a:lnTo>
                      <a:pt x="12" y="141"/>
                    </a:lnTo>
                    <a:lnTo>
                      <a:pt x="48" y="150"/>
                    </a:lnTo>
                    <a:lnTo>
                      <a:pt x="188" y="170"/>
                    </a:lnTo>
                    <a:lnTo>
                      <a:pt x="516" y="192"/>
                    </a:lnTo>
                    <a:lnTo>
                      <a:pt x="982" y="214"/>
                    </a:lnTo>
                    <a:lnTo>
                      <a:pt x="1568" y="231"/>
                    </a:lnTo>
                    <a:lnTo>
                      <a:pt x="2258" y="246"/>
                    </a:lnTo>
                    <a:lnTo>
                      <a:pt x="3034" y="255"/>
                    </a:lnTo>
                    <a:lnTo>
                      <a:pt x="3878" y="260"/>
                    </a:lnTo>
                    <a:lnTo>
                      <a:pt x="4322" y="261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5" name="iṧļïḋê">
                <a:extLst>
                  <a:ext uri="{FF2B5EF4-FFF2-40B4-BE49-F238E27FC236}">
                    <a16:creationId xmlns:a16="http://schemas.microsoft.com/office/drawing/2014/main" xmlns="" id="{566B19F7-A167-4CC9-AFA2-FA88D684A8BC}"/>
                  </a:ext>
                </a:extLst>
              </p:cNvPr>
              <p:cNvSpPr/>
              <p:nvPr/>
            </p:nvSpPr>
            <p:spPr bwMode="auto">
              <a:xfrm>
                <a:off x="1058" y="3156"/>
                <a:ext cx="1726" cy="51"/>
              </a:xfrm>
              <a:custGeom>
                <a:avLst/>
                <a:gdLst>
                  <a:gd name="T0" fmla="*/ 4314 w 8627"/>
                  <a:gd name="T1" fmla="*/ 257 h 257"/>
                  <a:gd name="T2" fmla="*/ 4756 w 8627"/>
                  <a:gd name="T3" fmla="*/ 256 h 257"/>
                  <a:gd name="T4" fmla="*/ 5599 w 8627"/>
                  <a:gd name="T5" fmla="*/ 251 h 257"/>
                  <a:gd name="T6" fmla="*/ 6373 w 8627"/>
                  <a:gd name="T7" fmla="*/ 242 h 257"/>
                  <a:gd name="T8" fmla="*/ 7062 w 8627"/>
                  <a:gd name="T9" fmla="*/ 227 h 257"/>
                  <a:gd name="T10" fmla="*/ 7646 w 8627"/>
                  <a:gd name="T11" fmla="*/ 210 h 257"/>
                  <a:gd name="T12" fmla="*/ 8112 w 8627"/>
                  <a:gd name="T13" fmla="*/ 189 h 257"/>
                  <a:gd name="T14" fmla="*/ 8439 w 8627"/>
                  <a:gd name="T15" fmla="*/ 167 h 257"/>
                  <a:gd name="T16" fmla="*/ 8578 w 8627"/>
                  <a:gd name="T17" fmla="*/ 148 h 257"/>
                  <a:gd name="T18" fmla="*/ 8614 w 8627"/>
                  <a:gd name="T19" fmla="*/ 138 h 257"/>
                  <a:gd name="T20" fmla="*/ 8626 w 8627"/>
                  <a:gd name="T21" fmla="*/ 132 h 257"/>
                  <a:gd name="T22" fmla="*/ 8627 w 8627"/>
                  <a:gd name="T23" fmla="*/ 129 h 257"/>
                  <a:gd name="T24" fmla="*/ 8626 w 8627"/>
                  <a:gd name="T25" fmla="*/ 125 h 257"/>
                  <a:gd name="T26" fmla="*/ 8614 w 8627"/>
                  <a:gd name="T27" fmla="*/ 118 h 257"/>
                  <a:gd name="T28" fmla="*/ 8578 w 8627"/>
                  <a:gd name="T29" fmla="*/ 109 h 257"/>
                  <a:gd name="T30" fmla="*/ 8439 w 8627"/>
                  <a:gd name="T31" fmla="*/ 91 h 257"/>
                  <a:gd name="T32" fmla="*/ 8112 w 8627"/>
                  <a:gd name="T33" fmla="*/ 67 h 257"/>
                  <a:gd name="T34" fmla="*/ 7646 w 8627"/>
                  <a:gd name="T35" fmla="*/ 46 h 257"/>
                  <a:gd name="T36" fmla="*/ 7062 w 8627"/>
                  <a:gd name="T37" fmla="*/ 29 h 257"/>
                  <a:gd name="T38" fmla="*/ 6373 w 8627"/>
                  <a:gd name="T39" fmla="*/ 16 h 257"/>
                  <a:gd name="T40" fmla="*/ 5599 w 8627"/>
                  <a:gd name="T41" fmla="*/ 6 h 257"/>
                  <a:gd name="T42" fmla="*/ 4756 w 8627"/>
                  <a:gd name="T43" fmla="*/ 1 h 257"/>
                  <a:gd name="T44" fmla="*/ 4314 w 8627"/>
                  <a:gd name="T45" fmla="*/ 0 h 257"/>
                  <a:gd name="T46" fmla="*/ 3871 w 8627"/>
                  <a:gd name="T47" fmla="*/ 1 h 257"/>
                  <a:gd name="T48" fmla="*/ 3028 w 8627"/>
                  <a:gd name="T49" fmla="*/ 6 h 257"/>
                  <a:gd name="T50" fmla="*/ 2254 w 8627"/>
                  <a:gd name="T51" fmla="*/ 16 h 257"/>
                  <a:gd name="T52" fmla="*/ 1565 w 8627"/>
                  <a:gd name="T53" fmla="*/ 29 h 257"/>
                  <a:gd name="T54" fmla="*/ 981 w 8627"/>
                  <a:gd name="T55" fmla="*/ 46 h 257"/>
                  <a:gd name="T56" fmla="*/ 515 w 8627"/>
                  <a:gd name="T57" fmla="*/ 67 h 257"/>
                  <a:gd name="T58" fmla="*/ 188 w 8627"/>
                  <a:gd name="T59" fmla="*/ 91 h 257"/>
                  <a:gd name="T60" fmla="*/ 49 w 8627"/>
                  <a:gd name="T61" fmla="*/ 109 h 257"/>
                  <a:gd name="T62" fmla="*/ 13 w 8627"/>
                  <a:gd name="T63" fmla="*/ 118 h 257"/>
                  <a:gd name="T64" fmla="*/ 1 w 8627"/>
                  <a:gd name="T65" fmla="*/ 125 h 257"/>
                  <a:gd name="T66" fmla="*/ 0 w 8627"/>
                  <a:gd name="T67" fmla="*/ 129 h 257"/>
                  <a:gd name="T68" fmla="*/ 1 w 8627"/>
                  <a:gd name="T69" fmla="*/ 132 h 257"/>
                  <a:gd name="T70" fmla="*/ 13 w 8627"/>
                  <a:gd name="T71" fmla="*/ 138 h 257"/>
                  <a:gd name="T72" fmla="*/ 49 w 8627"/>
                  <a:gd name="T73" fmla="*/ 148 h 257"/>
                  <a:gd name="T74" fmla="*/ 188 w 8627"/>
                  <a:gd name="T75" fmla="*/ 167 h 257"/>
                  <a:gd name="T76" fmla="*/ 515 w 8627"/>
                  <a:gd name="T77" fmla="*/ 189 h 257"/>
                  <a:gd name="T78" fmla="*/ 981 w 8627"/>
                  <a:gd name="T79" fmla="*/ 210 h 257"/>
                  <a:gd name="T80" fmla="*/ 1565 w 8627"/>
                  <a:gd name="T81" fmla="*/ 227 h 257"/>
                  <a:gd name="T82" fmla="*/ 2254 w 8627"/>
                  <a:gd name="T83" fmla="*/ 242 h 257"/>
                  <a:gd name="T84" fmla="*/ 3028 w 8627"/>
                  <a:gd name="T85" fmla="*/ 251 h 257"/>
                  <a:gd name="T86" fmla="*/ 3871 w 8627"/>
                  <a:gd name="T87" fmla="*/ 256 h 257"/>
                  <a:gd name="T88" fmla="*/ 4314 w 8627"/>
                  <a:gd name="T89" fmla="*/ 257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627" h="257">
                    <a:moveTo>
                      <a:pt x="4314" y="257"/>
                    </a:moveTo>
                    <a:lnTo>
                      <a:pt x="4756" y="256"/>
                    </a:lnTo>
                    <a:lnTo>
                      <a:pt x="5599" y="251"/>
                    </a:lnTo>
                    <a:lnTo>
                      <a:pt x="6373" y="242"/>
                    </a:lnTo>
                    <a:lnTo>
                      <a:pt x="7062" y="227"/>
                    </a:lnTo>
                    <a:lnTo>
                      <a:pt x="7646" y="210"/>
                    </a:lnTo>
                    <a:lnTo>
                      <a:pt x="8112" y="189"/>
                    </a:lnTo>
                    <a:lnTo>
                      <a:pt x="8439" y="167"/>
                    </a:lnTo>
                    <a:lnTo>
                      <a:pt x="8578" y="148"/>
                    </a:lnTo>
                    <a:lnTo>
                      <a:pt x="8614" y="138"/>
                    </a:lnTo>
                    <a:lnTo>
                      <a:pt x="8626" y="132"/>
                    </a:lnTo>
                    <a:lnTo>
                      <a:pt x="8627" y="129"/>
                    </a:lnTo>
                    <a:lnTo>
                      <a:pt x="8626" y="125"/>
                    </a:lnTo>
                    <a:lnTo>
                      <a:pt x="8614" y="118"/>
                    </a:lnTo>
                    <a:lnTo>
                      <a:pt x="8578" y="109"/>
                    </a:lnTo>
                    <a:lnTo>
                      <a:pt x="8439" y="91"/>
                    </a:lnTo>
                    <a:lnTo>
                      <a:pt x="8112" y="67"/>
                    </a:lnTo>
                    <a:lnTo>
                      <a:pt x="7646" y="46"/>
                    </a:lnTo>
                    <a:lnTo>
                      <a:pt x="7062" y="29"/>
                    </a:lnTo>
                    <a:lnTo>
                      <a:pt x="6373" y="16"/>
                    </a:lnTo>
                    <a:lnTo>
                      <a:pt x="5599" y="6"/>
                    </a:lnTo>
                    <a:lnTo>
                      <a:pt x="4756" y="1"/>
                    </a:lnTo>
                    <a:lnTo>
                      <a:pt x="4314" y="0"/>
                    </a:lnTo>
                    <a:lnTo>
                      <a:pt x="3871" y="1"/>
                    </a:lnTo>
                    <a:lnTo>
                      <a:pt x="3028" y="6"/>
                    </a:lnTo>
                    <a:lnTo>
                      <a:pt x="2254" y="16"/>
                    </a:lnTo>
                    <a:lnTo>
                      <a:pt x="1565" y="29"/>
                    </a:lnTo>
                    <a:lnTo>
                      <a:pt x="981" y="46"/>
                    </a:lnTo>
                    <a:lnTo>
                      <a:pt x="515" y="67"/>
                    </a:lnTo>
                    <a:lnTo>
                      <a:pt x="188" y="91"/>
                    </a:lnTo>
                    <a:lnTo>
                      <a:pt x="49" y="109"/>
                    </a:lnTo>
                    <a:lnTo>
                      <a:pt x="13" y="118"/>
                    </a:lnTo>
                    <a:lnTo>
                      <a:pt x="1" y="125"/>
                    </a:lnTo>
                    <a:lnTo>
                      <a:pt x="0" y="129"/>
                    </a:lnTo>
                    <a:lnTo>
                      <a:pt x="1" y="132"/>
                    </a:lnTo>
                    <a:lnTo>
                      <a:pt x="13" y="138"/>
                    </a:lnTo>
                    <a:lnTo>
                      <a:pt x="49" y="148"/>
                    </a:lnTo>
                    <a:lnTo>
                      <a:pt x="188" y="167"/>
                    </a:lnTo>
                    <a:lnTo>
                      <a:pt x="515" y="189"/>
                    </a:lnTo>
                    <a:lnTo>
                      <a:pt x="981" y="210"/>
                    </a:lnTo>
                    <a:lnTo>
                      <a:pt x="1565" y="227"/>
                    </a:lnTo>
                    <a:lnTo>
                      <a:pt x="2254" y="242"/>
                    </a:lnTo>
                    <a:lnTo>
                      <a:pt x="3028" y="251"/>
                    </a:lnTo>
                    <a:lnTo>
                      <a:pt x="3871" y="256"/>
                    </a:lnTo>
                    <a:lnTo>
                      <a:pt x="4314" y="257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6" name="íṧḻiḍè">
                <a:extLst>
                  <a:ext uri="{FF2B5EF4-FFF2-40B4-BE49-F238E27FC236}">
                    <a16:creationId xmlns:a16="http://schemas.microsoft.com/office/drawing/2014/main" xmlns="" id="{252A71EF-1B92-459F-BB19-F6A167A7F4CE}"/>
                  </a:ext>
                </a:extLst>
              </p:cNvPr>
              <p:cNvSpPr/>
              <p:nvPr/>
            </p:nvSpPr>
            <p:spPr bwMode="auto">
              <a:xfrm>
                <a:off x="1060" y="3156"/>
                <a:ext cx="1722" cy="51"/>
              </a:xfrm>
              <a:custGeom>
                <a:avLst/>
                <a:gdLst>
                  <a:gd name="T0" fmla="*/ 4304 w 8607"/>
                  <a:gd name="T1" fmla="*/ 253 h 253"/>
                  <a:gd name="T2" fmla="*/ 4745 w 8607"/>
                  <a:gd name="T3" fmla="*/ 252 h 253"/>
                  <a:gd name="T4" fmla="*/ 5586 w 8607"/>
                  <a:gd name="T5" fmla="*/ 247 h 253"/>
                  <a:gd name="T6" fmla="*/ 6359 w 8607"/>
                  <a:gd name="T7" fmla="*/ 238 h 253"/>
                  <a:gd name="T8" fmla="*/ 7045 w 8607"/>
                  <a:gd name="T9" fmla="*/ 224 h 253"/>
                  <a:gd name="T10" fmla="*/ 7630 w 8607"/>
                  <a:gd name="T11" fmla="*/ 207 h 253"/>
                  <a:gd name="T12" fmla="*/ 8094 w 8607"/>
                  <a:gd name="T13" fmla="*/ 186 h 253"/>
                  <a:gd name="T14" fmla="*/ 8420 w 8607"/>
                  <a:gd name="T15" fmla="*/ 164 h 253"/>
                  <a:gd name="T16" fmla="*/ 8559 w 8607"/>
                  <a:gd name="T17" fmla="*/ 146 h 253"/>
                  <a:gd name="T18" fmla="*/ 8595 w 8607"/>
                  <a:gd name="T19" fmla="*/ 136 h 253"/>
                  <a:gd name="T20" fmla="*/ 8606 w 8607"/>
                  <a:gd name="T21" fmla="*/ 130 h 253"/>
                  <a:gd name="T22" fmla="*/ 8607 w 8607"/>
                  <a:gd name="T23" fmla="*/ 127 h 253"/>
                  <a:gd name="T24" fmla="*/ 8606 w 8607"/>
                  <a:gd name="T25" fmla="*/ 123 h 253"/>
                  <a:gd name="T26" fmla="*/ 8595 w 8607"/>
                  <a:gd name="T27" fmla="*/ 116 h 253"/>
                  <a:gd name="T28" fmla="*/ 8559 w 8607"/>
                  <a:gd name="T29" fmla="*/ 107 h 253"/>
                  <a:gd name="T30" fmla="*/ 8420 w 8607"/>
                  <a:gd name="T31" fmla="*/ 89 h 253"/>
                  <a:gd name="T32" fmla="*/ 8094 w 8607"/>
                  <a:gd name="T33" fmla="*/ 66 h 253"/>
                  <a:gd name="T34" fmla="*/ 7630 w 8607"/>
                  <a:gd name="T35" fmla="*/ 46 h 253"/>
                  <a:gd name="T36" fmla="*/ 7045 w 8607"/>
                  <a:gd name="T37" fmla="*/ 29 h 253"/>
                  <a:gd name="T38" fmla="*/ 6359 w 8607"/>
                  <a:gd name="T39" fmla="*/ 16 h 253"/>
                  <a:gd name="T40" fmla="*/ 5586 w 8607"/>
                  <a:gd name="T41" fmla="*/ 6 h 253"/>
                  <a:gd name="T42" fmla="*/ 4745 w 8607"/>
                  <a:gd name="T43" fmla="*/ 1 h 253"/>
                  <a:gd name="T44" fmla="*/ 4304 w 8607"/>
                  <a:gd name="T45" fmla="*/ 0 h 253"/>
                  <a:gd name="T46" fmla="*/ 3862 w 8607"/>
                  <a:gd name="T47" fmla="*/ 1 h 253"/>
                  <a:gd name="T48" fmla="*/ 3021 w 8607"/>
                  <a:gd name="T49" fmla="*/ 6 h 253"/>
                  <a:gd name="T50" fmla="*/ 2248 w 8607"/>
                  <a:gd name="T51" fmla="*/ 16 h 253"/>
                  <a:gd name="T52" fmla="*/ 1562 w 8607"/>
                  <a:gd name="T53" fmla="*/ 29 h 253"/>
                  <a:gd name="T54" fmla="*/ 977 w 8607"/>
                  <a:gd name="T55" fmla="*/ 46 h 253"/>
                  <a:gd name="T56" fmla="*/ 513 w 8607"/>
                  <a:gd name="T57" fmla="*/ 66 h 253"/>
                  <a:gd name="T58" fmla="*/ 187 w 8607"/>
                  <a:gd name="T59" fmla="*/ 89 h 253"/>
                  <a:gd name="T60" fmla="*/ 48 w 8607"/>
                  <a:gd name="T61" fmla="*/ 107 h 253"/>
                  <a:gd name="T62" fmla="*/ 12 w 8607"/>
                  <a:gd name="T63" fmla="*/ 116 h 253"/>
                  <a:gd name="T64" fmla="*/ 1 w 8607"/>
                  <a:gd name="T65" fmla="*/ 123 h 253"/>
                  <a:gd name="T66" fmla="*/ 0 w 8607"/>
                  <a:gd name="T67" fmla="*/ 127 h 253"/>
                  <a:gd name="T68" fmla="*/ 1 w 8607"/>
                  <a:gd name="T69" fmla="*/ 130 h 253"/>
                  <a:gd name="T70" fmla="*/ 12 w 8607"/>
                  <a:gd name="T71" fmla="*/ 136 h 253"/>
                  <a:gd name="T72" fmla="*/ 48 w 8607"/>
                  <a:gd name="T73" fmla="*/ 146 h 253"/>
                  <a:gd name="T74" fmla="*/ 187 w 8607"/>
                  <a:gd name="T75" fmla="*/ 164 h 253"/>
                  <a:gd name="T76" fmla="*/ 513 w 8607"/>
                  <a:gd name="T77" fmla="*/ 186 h 253"/>
                  <a:gd name="T78" fmla="*/ 977 w 8607"/>
                  <a:gd name="T79" fmla="*/ 207 h 253"/>
                  <a:gd name="T80" fmla="*/ 1562 w 8607"/>
                  <a:gd name="T81" fmla="*/ 224 h 253"/>
                  <a:gd name="T82" fmla="*/ 2248 w 8607"/>
                  <a:gd name="T83" fmla="*/ 238 h 253"/>
                  <a:gd name="T84" fmla="*/ 3021 w 8607"/>
                  <a:gd name="T85" fmla="*/ 247 h 253"/>
                  <a:gd name="T86" fmla="*/ 3862 w 8607"/>
                  <a:gd name="T87" fmla="*/ 252 h 253"/>
                  <a:gd name="T88" fmla="*/ 4304 w 8607"/>
                  <a:gd name="T89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607" h="253">
                    <a:moveTo>
                      <a:pt x="4304" y="253"/>
                    </a:moveTo>
                    <a:lnTo>
                      <a:pt x="4745" y="252"/>
                    </a:lnTo>
                    <a:lnTo>
                      <a:pt x="5586" y="247"/>
                    </a:lnTo>
                    <a:lnTo>
                      <a:pt x="6359" y="238"/>
                    </a:lnTo>
                    <a:lnTo>
                      <a:pt x="7045" y="224"/>
                    </a:lnTo>
                    <a:lnTo>
                      <a:pt x="7630" y="207"/>
                    </a:lnTo>
                    <a:lnTo>
                      <a:pt x="8094" y="186"/>
                    </a:lnTo>
                    <a:lnTo>
                      <a:pt x="8420" y="164"/>
                    </a:lnTo>
                    <a:lnTo>
                      <a:pt x="8559" y="146"/>
                    </a:lnTo>
                    <a:lnTo>
                      <a:pt x="8595" y="136"/>
                    </a:lnTo>
                    <a:lnTo>
                      <a:pt x="8606" y="130"/>
                    </a:lnTo>
                    <a:lnTo>
                      <a:pt x="8607" y="127"/>
                    </a:lnTo>
                    <a:lnTo>
                      <a:pt x="8606" y="123"/>
                    </a:lnTo>
                    <a:lnTo>
                      <a:pt x="8595" y="116"/>
                    </a:lnTo>
                    <a:lnTo>
                      <a:pt x="8559" y="107"/>
                    </a:lnTo>
                    <a:lnTo>
                      <a:pt x="8420" y="89"/>
                    </a:lnTo>
                    <a:lnTo>
                      <a:pt x="8094" y="66"/>
                    </a:lnTo>
                    <a:lnTo>
                      <a:pt x="7630" y="46"/>
                    </a:lnTo>
                    <a:lnTo>
                      <a:pt x="7045" y="29"/>
                    </a:lnTo>
                    <a:lnTo>
                      <a:pt x="6359" y="16"/>
                    </a:lnTo>
                    <a:lnTo>
                      <a:pt x="5586" y="6"/>
                    </a:lnTo>
                    <a:lnTo>
                      <a:pt x="4745" y="1"/>
                    </a:lnTo>
                    <a:lnTo>
                      <a:pt x="4304" y="0"/>
                    </a:lnTo>
                    <a:lnTo>
                      <a:pt x="3862" y="1"/>
                    </a:lnTo>
                    <a:lnTo>
                      <a:pt x="3021" y="6"/>
                    </a:lnTo>
                    <a:lnTo>
                      <a:pt x="2248" y="16"/>
                    </a:lnTo>
                    <a:lnTo>
                      <a:pt x="1562" y="29"/>
                    </a:lnTo>
                    <a:lnTo>
                      <a:pt x="977" y="46"/>
                    </a:lnTo>
                    <a:lnTo>
                      <a:pt x="513" y="66"/>
                    </a:lnTo>
                    <a:lnTo>
                      <a:pt x="187" y="89"/>
                    </a:lnTo>
                    <a:lnTo>
                      <a:pt x="48" y="107"/>
                    </a:lnTo>
                    <a:lnTo>
                      <a:pt x="12" y="116"/>
                    </a:lnTo>
                    <a:lnTo>
                      <a:pt x="1" y="123"/>
                    </a:lnTo>
                    <a:lnTo>
                      <a:pt x="0" y="127"/>
                    </a:lnTo>
                    <a:lnTo>
                      <a:pt x="1" y="130"/>
                    </a:lnTo>
                    <a:lnTo>
                      <a:pt x="12" y="136"/>
                    </a:lnTo>
                    <a:lnTo>
                      <a:pt x="48" y="146"/>
                    </a:lnTo>
                    <a:lnTo>
                      <a:pt x="187" y="164"/>
                    </a:lnTo>
                    <a:lnTo>
                      <a:pt x="513" y="186"/>
                    </a:lnTo>
                    <a:lnTo>
                      <a:pt x="977" y="207"/>
                    </a:lnTo>
                    <a:lnTo>
                      <a:pt x="1562" y="224"/>
                    </a:lnTo>
                    <a:lnTo>
                      <a:pt x="2248" y="238"/>
                    </a:lnTo>
                    <a:lnTo>
                      <a:pt x="3021" y="247"/>
                    </a:lnTo>
                    <a:lnTo>
                      <a:pt x="3862" y="252"/>
                    </a:lnTo>
                    <a:lnTo>
                      <a:pt x="4304" y="253"/>
                    </a:ln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7" name="íṧ1ide">
                <a:extLst>
                  <a:ext uri="{FF2B5EF4-FFF2-40B4-BE49-F238E27FC236}">
                    <a16:creationId xmlns:a16="http://schemas.microsoft.com/office/drawing/2014/main" xmlns="" id="{D2443D01-F694-44F6-9631-3DFD6B9B909E}"/>
                  </a:ext>
                </a:extLst>
              </p:cNvPr>
              <p:cNvSpPr/>
              <p:nvPr/>
            </p:nvSpPr>
            <p:spPr bwMode="auto">
              <a:xfrm>
                <a:off x="1062" y="3157"/>
                <a:ext cx="1718" cy="50"/>
              </a:xfrm>
              <a:custGeom>
                <a:avLst/>
                <a:gdLst>
                  <a:gd name="T0" fmla="*/ 4296 w 8591"/>
                  <a:gd name="T1" fmla="*/ 249 h 249"/>
                  <a:gd name="T2" fmla="*/ 4736 w 8591"/>
                  <a:gd name="T3" fmla="*/ 248 h 249"/>
                  <a:gd name="T4" fmla="*/ 5576 w 8591"/>
                  <a:gd name="T5" fmla="*/ 243 h 249"/>
                  <a:gd name="T6" fmla="*/ 6347 w 8591"/>
                  <a:gd name="T7" fmla="*/ 233 h 249"/>
                  <a:gd name="T8" fmla="*/ 7032 w 8591"/>
                  <a:gd name="T9" fmla="*/ 220 h 249"/>
                  <a:gd name="T10" fmla="*/ 7615 w 8591"/>
                  <a:gd name="T11" fmla="*/ 204 h 249"/>
                  <a:gd name="T12" fmla="*/ 8078 w 8591"/>
                  <a:gd name="T13" fmla="*/ 184 h 249"/>
                  <a:gd name="T14" fmla="*/ 8404 w 8591"/>
                  <a:gd name="T15" fmla="*/ 162 h 249"/>
                  <a:gd name="T16" fmla="*/ 8543 w 8591"/>
                  <a:gd name="T17" fmla="*/ 143 h 249"/>
                  <a:gd name="T18" fmla="*/ 8579 w 8591"/>
                  <a:gd name="T19" fmla="*/ 134 h 249"/>
                  <a:gd name="T20" fmla="*/ 8590 w 8591"/>
                  <a:gd name="T21" fmla="*/ 128 h 249"/>
                  <a:gd name="T22" fmla="*/ 8591 w 8591"/>
                  <a:gd name="T23" fmla="*/ 125 h 249"/>
                  <a:gd name="T24" fmla="*/ 8590 w 8591"/>
                  <a:gd name="T25" fmla="*/ 121 h 249"/>
                  <a:gd name="T26" fmla="*/ 8579 w 8591"/>
                  <a:gd name="T27" fmla="*/ 115 h 249"/>
                  <a:gd name="T28" fmla="*/ 8543 w 8591"/>
                  <a:gd name="T29" fmla="*/ 105 h 249"/>
                  <a:gd name="T30" fmla="*/ 8404 w 8591"/>
                  <a:gd name="T31" fmla="*/ 88 h 249"/>
                  <a:gd name="T32" fmla="*/ 8078 w 8591"/>
                  <a:gd name="T33" fmla="*/ 65 h 249"/>
                  <a:gd name="T34" fmla="*/ 7615 w 8591"/>
                  <a:gd name="T35" fmla="*/ 45 h 249"/>
                  <a:gd name="T36" fmla="*/ 7032 w 8591"/>
                  <a:gd name="T37" fmla="*/ 29 h 249"/>
                  <a:gd name="T38" fmla="*/ 6347 w 8591"/>
                  <a:gd name="T39" fmla="*/ 16 h 249"/>
                  <a:gd name="T40" fmla="*/ 5576 w 8591"/>
                  <a:gd name="T41" fmla="*/ 5 h 249"/>
                  <a:gd name="T42" fmla="*/ 4736 w 8591"/>
                  <a:gd name="T43" fmla="*/ 1 h 249"/>
                  <a:gd name="T44" fmla="*/ 4296 w 8591"/>
                  <a:gd name="T45" fmla="*/ 0 h 249"/>
                  <a:gd name="T46" fmla="*/ 3855 w 8591"/>
                  <a:gd name="T47" fmla="*/ 1 h 249"/>
                  <a:gd name="T48" fmla="*/ 3015 w 8591"/>
                  <a:gd name="T49" fmla="*/ 5 h 249"/>
                  <a:gd name="T50" fmla="*/ 2244 w 8591"/>
                  <a:gd name="T51" fmla="*/ 16 h 249"/>
                  <a:gd name="T52" fmla="*/ 1559 w 8591"/>
                  <a:gd name="T53" fmla="*/ 29 h 249"/>
                  <a:gd name="T54" fmla="*/ 976 w 8591"/>
                  <a:gd name="T55" fmla="*/ 45 h 249"/>
                  <a:gd name="T56" fmla="*/ 513 w 8591"/>
                  <a:gd name="T57" fmla="*/ 65 h 249"/>
                  <a:gd name="T58" fmla="*/ 187 w 8591"/>
                  <a:gd name="T59" fmla="*/ 88 h 249"/>
                  <a:gd name="T60" fmla="*/ 48 w 8591"/>
                  <a:gd name="T61" fmla="*/ 105 h 249"/>
                  <a:gd name="T62" fmla="*/ 12 w 8591"/>
                  <a:gd name="T63" fmla="*/ 115 h 249"/>
                  <a:gd name="T64" fmla="*/ 1 w 8591"/>
                  <a:gd name="T65" fmla="*/ 121 h 249"/>
                  <a:gd name="T66" fmla="*/ 0 w 8591"/>
                  <a:gd name="T67" fmla="*/ 125 h 249"/>
                  <a:gd name="T68" fmla="*/ 1 w 8591"/>
                  <a:gd name="T69" fmla="*/ 128 h 249"/>
                  <a:gd name="T70" fmla="*/ 12 w 8591"/>
                  <a:gd name="T71" fmla="*/ 134 h 249"/>
                  <a:gd name="T72" fmla="*/ 48 w 8591"/>
                  <a:gd name="T73" fmla="*/ 143 h 249"/>
                  <a:gd name="T74" fmla="*/ 187 w 8591"/>
                  <a:gd name="T75" fmla="*/ 162 h 249"/>
                  <a:gd name="T76" fmla="*/ 513 w 8591"/>
                  <a:gd name="T77" fmla="*/ 184 h 249"/>
                  <a:gd name="T78" fmla="*/ 976 w 8591"/>
                  <a:gd name="T79" fmla="*/ 204 h 249"/>
                  <a:gd name="T80" fmla="*/ 1559 w 8591"/>
                  <a:gd name="T81" fmla="*/ 220 h 249"/>
                  <a:gd name="T82" fmla="*/ 2244 w 8591"/>
                  <a:gd name="T83" fmla="*/ 233 h 249"/>
                  <a:gd name="T84" fmla="*/ 3015 w 8591"/>
                  <a:gd name="T85" fmla="*/ 243 h 249"/>
                  <a:gd name="T86" fmla="*/ 3855 w 8591"/>
                  <a:gd name="T87" fmla="*/ 248 h 249"/>
                  <a:gd name="T88" fmla="*/ 4296 w 8591"/>
                  <a:gd name="T89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591" h="249">
                    <a:moveTo>
                      <a:pt x="4296" y="249"/>
                    </a:moveTo>
                    <a:lnTo>
                      <a:pt x="4736" y="248"/>
                    </a:lnTo>
                    <a:lnTo>
                      <a:pt x="5576" y="243"/>
                    </a:lnTo>
                    <a:lnTo>
                      <a:pt x="6347" y="233"/>
                    </a:lnTo>
                    <a:lnTo>
                      <a:pt x="7032" y="220"/>
                    </a:lnTo>
                    <a:lnTo>
                      <a:pt x="7615" y="204"/>
                    </a:lnTo>
                    <a:lnTo>
                      <a:pt x="8078" y="184"/>
                    </a:lnTo>
                    <a:lnTo>
                      <a:pt x="8404" y="162"/>
                    </a:lnTo>
                    <a:lnTo>
                      <a:pt x="8543" y="143"/>
                    </a:lnTo>
                    <a:lnTo>
                      <a:pt x="8579" y="134"/>
                    </a:lnTo>
                    <a:lnTo>
                      <a:pt x="8590" y="128"/>
                    </a:lnTo>
                    <a:lnTo>
                      <a:pt x="8591" y="125"/>
                    </a:lnTo>
                    <a:lnTo>
                      <a:pt x="8590" y="121"/>
                    </a:lnTo>
                    <a:lnTo>
                      <a:pt x="8579" y="115"/>
                    </a:lnTo>
                    <a:lnTo>
                      <a:pt x="8543" y="105"/>
                    </a:lnTo>
                    <a:lnTo>
                      <a:pt x="8404" y="88"/>
                    </a:lnTo>
                    <a:lnTo>
                      <a:pt x="8078" y="65"/>
                    </a:lnTo>
                    <a:lnTo>
                      <a:pt x="7615" y="45"/>
                    </a:lnTo>
                    <a:lnTo>
                      <a:pt x="7032" y="29"/>
                    </a:lnTo>
                    <a:lnTo>
                      <a:pt x="6347" y="16"/>
                    </a:lnTo>
                    <a:lnTo>
                      <a:pt x="5576" y="5"/>
                    </a:lnTo>
                    <a:lnTo>
                      <a:pt x="4736" y="1"/>
                    </a:lnTo>
                    <a:lnTo>
                      <a:pt x="4296" y="0"/>
                    </a:lnTo>
                    <a:lnTo>
                      <a:pt x="3855" y="1"/>
                    </a:lnTo>
                    <a:lnTo>
                      <a:pt x="3015" y="5"/>
                    </a:lnTo>
                    <a:lnTo>
                      <a:pt x="2244" y="16"/>
                    </a:lnTo>
                    <a:lnTo>
                      <a:pt x="1559" y="29"/>
                    </a:lnTo>
                    <a:lnTo>
                      <a:pt x="976" y="45"/>
                    </a:lnTo>
                    <a:lnTo>
                      <a:pt x="513" y="65"/>
                    </a:lnTo>
                    <a:lnTo>
                      <a:pt x="187" y="88"/>
                    </a:lnTo>
                    <a:lnTo>
                      <a:pt x="48" y="105"/>
                    </a:lnTo>
                    <a:lnTo>
                      <a:pt x="12" y="115"/>
                    </a:lnTo>
                    <a:lnTo>
                      <a:pt x="1" y="121"/>
                    </a:lnTo>
                    <a:lnTo>
                      <a:pt x="0" y="125"/>
                    </a:lnTo>
                    <a:lnTo>
                      <a:pt x="1" y="128"/>
                    </a:lnTo>
                    <a:lnTo>
                      <a:pt x="12" y="134"/>
                    </a:lnTo>
                    <a:lnTo>
                      <a:pt x="48" y="143"/>
                    </a:lnTo>
                    <a:lnTo>
                      <a:pt x="187" y="162"/>
                    </a:lnTo>
                    <a:lnTo>
                      <a:pt x="513" y="184"/>
                    </a:lnTo>
                    <a:lnTo>
                      <a:pt x="976" y="204"/>
                    </a:lnTo>
                    <a:lnTo>
                      <a:pt x="1559" y="220"/>
                    </a:lnTo>
                    <a:lnTo>
                      <a:pt x="2244" y="233"/>
                    </a:lnTo>
                    <a:lnTo>
                      <a:pt x="3015" y="243"/>
                    </a:lnTo>
                    <a:lnTo>
                      <a:pt x="3855" y="248"/>
                    </a:lnTo>
                    <a:lnTo>
                      <a:pt x="4296" y="249"/>
                    </a:lnTo>
                    <a:close/>
                  </a:path>
                </a:pathLst>
              </a:custGeom>
              <a:solidFill>
                <a:srgbClr val="B9B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8" name="îšļiḑe">
                <a:extLst>
                  <a:ext uri="{FF2B5EF4-FFF2-40B4-BE49-F238E27FC236}">
                    <a16:creationId xmlns:a16="http://schemas.microsoft.com/office/drawing/2014/main" xmlns="" id="{DB1B38AD-DED2-4C41-A80D-CC12CECB07B6}"/>
                  </a:ext>
                </a:extLst>
              </p:cNvPr>
              <p:cNvSpPr/>
              <p:nvPr/>
            </p:nvSpPr>
            <p:spPr bwMode="auto">
              <a:xfrm>
                <a:off x="1064" y="3157"/>
                <a:ext cx="1714" cy="49"/>
              </a:xfrm>
              <a:custGeom>
                <a:avLst/>
                <a:gdLst>
                  <a:gd name="T0" fmla="*/ 4287 w 8573"/>
                  <a:gd name="T1" fmla="*/ 245 h 245"/>
                  <a:gd name="T2" fmla="*/ 4727 w 8573"/>
                  <a:gd name="T3" fmla="*/ 244 h 245"/>
                  <a:gd name="T4" fmla="*/ 5564 w 8573"/>
                  <a:gd name="T5" fmla="*/ 239 h 245"/>
                  <a:gd name="T6" fmla="*/ 6334 w 8573"/>
                  <a:gd name="T7" fmla="*/ 229 h 245"/>
                  <a:gd name="T8" fmla="*/ 7017 w 8573"/>
                  <a:gd name="T9" fmla="*/ 217 h 245"/>
                  <a:gd name="T10" fmla="*/ 7599 w 8573"/>
                  <a:gd name="T11" fmla="*/ 200 h 245"/>
                  <a:gd name="T12" fmla="*/ 8061 w 8573"/>
                  <a:gd name="T13" fmla="*/ 181 h 245"/>
                  <a:gd name="T14" fmla="*/ 8387 w 8573"/>
                  <a:gd name="T15" fmla="*/ 159 h 245"/>
                  <a:gd name="T16" fmla="*/ 8526 w 8573"/>
                  <a:gd name="T17" fmla="*/ 141 h 245"/>
                  <a:gd name="T18" fmla="*/ 8561 w 8573"/>
                  <a:gd name="T19" fmla="*/ 132 h 245"/>
                  <a:gd name="T20" fmla="*/ 8572 w 8573"/>
                  <a:gd name="T21" fmla="*/ 126 h 245"/>
                  <a:gd name="T22" fmla="*/ 8573 w 8573"/>
                  <a:gd name="T23" fmla="*/ 123 h 245"/>
                  <a:gd name="T24" fmla="*/ 8572 w 8573"/>
                  <a:gd name="T25" fmla="*/ 119 h 245"/>
                  <a:gd name="T26" fmla="*/ 8561 w 8573"/>
                  <a:gd name="T27" fmla="*/ 113 h 245"/>
                  <a:gd name="T28" fmla="*/ 8526 w 8573"/>
                  <a:gd name="T29" fmla="*/ 104 h 245"/>
                  <a:gd name="T30" fmla="*/ 8387 w 8573"/>
                  <a:gd name="T31" fmla="*/ 87 h 245"/>
                  <a:gd name="T32" fmla="*/ 8061 w 8573"/>
                  <a:gd name="T33" fmla="*/ 64 h 245"/>
                  <a:gd name="T34" fmla="*/ 7599 w 8573"/>
                  <a:gd name="T35" fmla="*/ 44 h 245"/>
                  <a:gd name="T36" fmla="*/ 7017 w 8573"/>
                  <a:gd name="T37" fmla="*/ 28 h 245"/>
                  <a:gd name="T38" fmla="*/ 6334 w 8573"/>
                  <a:gd name="T39" fmla="*/ 15 h 245"/>
                  <a:gd name="T40" fmla="*/ 5564 w 8573"/>
                  <a:gd name="T41" fmla="*/ 5 h 245"/>
                  <a:gd name="T42" fmla="*/ 4727 w 8573"/>
                  <a:gd name="T43" fmla="*/ 1 h 245"/>
                  <a:gd name="T44" fmla="*/ 4287 w 8573"/>
                  <a:gd name="T45" fmla="*/ 0 h 245"/>
                  <a:gd name="T46" fmla="*/ 3846 w 8573"/>
                  <a:gd name="T47" fmla="*/ 1 h 245"/>
                  <a:gd name="T48" fmla="*/ 3009 w 8573"/>
                  <a:gd name="T49" fmla="*/ 5 h 245"/>
                  <a:gd name="T50" fmla="*/ 2239 w 8573"/>
                  <a:gd name="T51" fmla="*/ 15 h 245"/>
                  <a:gd name="T52" fmla="*/ 1556 w 8573"/>
                  <a:gd name="T53" fmla="*/ 28 h 245"/>
                  <a:gd name="T54" fmla="*/ 974 w 8573"/>
                  <a:gd name="T55" fmla="*/ 44 h 245"/>
                  <a:gd name="T56" fmla="*/ 512 w 8573"/>
                  <a:gd name="T57" fmla="*/ 64 h 245"/>
                  <a:gd name="T58" fmla="*/ 186 w 8573"/>
                  <a:gd name="T59" fmla="*/ 87 h 245"/>
                  <a:gd name="T60" fmla="*/ 47 w 8573"/>
                  <a:gd name="T61" fmla="*/ 104 h 245"/>
                  <a:gd name="T62" fmla="*/ 12 w 8573"/>
                  <a:gd name="T63" fmla="*/ 113 h 245"/>
                  <a:gd name="T64" fmla="*/ 1 w 8573"/>
                  <a:gd name="T65" fmla="*/ 119 h 245"/>
                  <a:gd name="T66" fmla="*/ 0 w 8573"/>
                  <a:gd name="T67" fmla="*/ 123 h 245"/>
                  <a:gd name="T68" fmla="*/ 1 w 8573"/>
                  <a:gd name="T69" fmla="*/ 126 h 245"/>
                  <a:gd name="T70" fmla="*/ 12 w 8573"/>
                  <a:gd name="T71" fmla="*/ 132 h 245"/>
                  <a:gd name="T72" fmla="*/ 47 w 8573"/>
                  <a:gd name="T73" fmla="*/ 141 h 245"/>
                  <a:gd name="T74" fmla="*/ 186 w 8573"/>
                  <a:gd name="T75" fmla="*/ 159 h 245"/>
                  <a:gd name="T76" fmla="*/ 512 w 8573"/>
                  <a:gd name="T77" fmla="*/ 181 h 245"/>
                  <a:gd name="T78" fmla="*/ 974 w 8573"/>
                  <a:gd name="T79" fmla="*/ 200 h 245"/>
                  <a:gd name="T80" fmla="*/ 1556 w 8573"/>
                  <a:gd name="T81" fmla="*/ 217 h 245"/>
                  <a:gd name="T82" fmla="*/ 2239 w 8573"/>
                  <a:gd name="T83" fmla="*/ 229 h 245"/>
                  <a:gd name="T84" fmla="*/ 3009 w 8573"/>
                  <a:gd name="T85" fmla="*/ 239 h 245"/>
                  <a:gd name="T86" fmla="*/ 3846 w 8573"/>
                  <a:gd name="T87" fmla="*/ 244 h 245"/>
                  <a:gd name="T88" fmla="*/ 4287 w 8573"/>
                  <a:gd name="T89" fmla="*/ 24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573" h="245">
                    <a:moveTo>
                      <a:pt x="4287" y="245"/>
                    </a:moveTo>
                    <a:lnTo>
                      <a:pt x="4727" y="244"/>
                    </a:lnTo>
                    <a:lnTo>
                      <a:pt x="5564" y="239"/>
                    </a:lnTo>
                    <a:lnTo>
                      <a:pt x="6334" y="229"/>
                    </a:lnTo>
                    <a:lnTo>
                      <a:pt x="7017" y="217"/>
                    </a:lnTo>
                    <a:lnTo>
                      <a:pt x="7599" y="200"/>
                    </a:lnTo>
                    <a:lnTo>
                      <a:pt x="8061" y="181"/>
                    </a:lnTo>
                    <a:lnTo>
                      <a:pt x="8387" y="159"/>
                    </a:lnTo>
                    <a:lnTo>
                      <a:pt x="8526" y="141"/>
                    </a:lnTo>
                    <a:lnTo>
                      <a:pt x="8561" y="132"/>
                    </a:lnTo>
                    <a:lnTo>
                      <a:pt x="8572" y="126"/>
                    </a:lnTo>
                    <a:lnTo>
                      <a:pt x="8573" y="123"/>
                    </a:lnTo>
                    <a:lnTo>
                      <a:pt x="8572" y="119"/>
                    </a:lnTo>
                    <a:lnTo>
                      <a:pt x="8561" y="113"/>
                    </a:lnTo>
                    <a:lnTo>
                      <a:pt x="8526" y="104"/>
                    </a:lnTo>
                    <a:lnTo>
                      <a:pt x="8387" y="87"/>
                    </a:lnTo>
                    <a:lnTo>
                      <a:pt x="8061" y="64"/>
                    </a:lnTo>
                    <a:lnTo>
                      <a:pt x="7599" y="44"/>
                    </a:lnTo>
                    <a:lnTo>
                      <a:pt x="7017" y="28"/>
                    </a:lnTo>
                    <a:lnTo>
                      <a:pt x="6334" y="15"/>
                    </a:lnTo>
                    <a:lnTo>
                      <a:pt x="5564" y="5"/>
                    </a:lnTo>
                    <a:lnTo>
                      <a:pt x="4727" y="1"/>
                    </a:lnTo>
                    <a:lnTo>
                      <a:pt x="4287" y="0"/>
                    </a:lnTo>
                    <a:lnTo>
                      <a:pt x="3846" y="1"/>
                    </a:lnTo>
                    <a:lnTo>
                      <a:pt x="3009" y="5"/>
                    </a:lnTo>
                    <a:lnTo>
                      <a:pt x="2239" y="15"/>
                    </a:lnTo>
                    <a:lnTo>
                      <a:pt x="1556" y="28"/>
                    </a:lnTo>
                    <a:lnTo>
                      <a:pt x="974" y="44"/>
                    </a:lnTo>
                    <a:lnTo>
                      <a:pt x="512" y="64"/>
                    </a:lnTo>
                    <a:lnTo>
                      <a:pt x="186" y="87"/>
                    </a:lnTo>
                    <a:lnTo>
                      <a:pt x="47" y="104"/>
                    </a:lnTo>
                    <a:lnTo>
                      <a:pt x="12" y="113"/>
                    </a:lnTo>
                    <a:lnTo>
                      <a:pt x="1" y="119"/>
                    </a:lnTo>
                    <a:lnTo>
                      <a:pt x="0" y="123"/>
                    </a:lnTo>
                    <a:lnTo>
                      <a:pt x="1" y="126"/>
                    </a:lnTo>
                    <a:lnTo>
                      <a:pt x="12" y="132"/>
                    </a:lnTo>
                    <a:lnTo>
                      <a:pt x="47" y="141"/>
                    </a:lnTo>
                    <a:lnTo>
                      <a:pt x="186" y="159"/>
                    </a:lnTo>
                    <a:lnTo>
                      <a:pt x="512" y="181"/>
                    </a:lnTo>
                    <a:lnTo>
                      <a:pt x="974" y="200"/>
                    </a:lnTo>
                    <a:lnTo>
                      <a:pt x="1556" y="217"/>
                    </a:lnTo>
                    <a:lnTo>
                      <a:pt x="2239" y="229"/>
                    </a:lnTo>
                    <a:lnTo>
                      <a:pt x="3009" y="239"/>
                    </a:lnTo>
                    <a:lnTo>
                      <a:pt x="3846" y="244"/>
                    </a:lnTo>
                    <a:lnTo>
                      <a:pt x="4287" y="245"/>
                    </a:lnTo>
                    <a:close/>
                  </a:path>
                </a:pathLst>
              </a:custGeom>
              <a:solidFill>
                <a:srgbClr val="B8B8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9" name="î$1ïḓé">
                <a:extLst>
                  <a:ext uri="{FF2B5EF4-FFF2-40B4-BE49-F238E27FC236}">
                    <a16:creationId xmlns:a16="http://schemas.microsoft.com/office/drawing/2014/main" xmlns="" id="{9A84FA13-96BD-4718-8563-CEB21EFAF366}"/>
                  </a:ext>
                </a:extLst>
              </p:cNvPr>
              <p:cNvSpPr/>
              <p:nvPr/>
            </p:nvSpPr>
            <p:spPr bwMode="auto">
              <a:xfrm>
                <a:off x="1065" y="3158"/>
                <a:ext cx="1712" cy="48"/>
              </a:xfrm>
              <a:custGeom>
                <a:avLst/>
                <a:gdLst>
                  <a:gd name="T0" fmla="*/ 4279 w 8557"/>
                  <a:gd name="T1" fmla="*/ 241 h 241"/>
                  <a:gd name="T2" fmla="*/ 4718 w 8557"/>
                  <a:gd name="T3" fmla="*/ 240 h 241"/>
                  <a:gd name="T4" fmla="*/ 5554 w 8557"/>
                  <a:gd name="T5" fmla="*/ 235 h 241"/>
                  <a:gd name="T6" fmla="*/ 6322 w 8557"/>
                  <a:gd name="T7" fmla="*/ 226 h 241"/>
                  <a:gd name="T8" fmla="*/ 7004 w 8557"/>
                  <a:gd name="T9" fmla="*/ 213 h 241"/>
                  <a:gd name="T10" fmla="*/ 7585 w 8557"/>
                  <a:gd name="T11" fmla="*/ 197 h 241"/>
                  <a:gd name="T12" fmla="*/ 8046 w 8557"/>
                  <a:gd name="T13" fmla="*/ 178 h 241"/>
                  <a:gd name="T14" fmla="*/ 8371 w 8557"/>
                  <a:gd name="T15" fmla="*/ 157 h 241"/>
                  <a:gd name="T16" fmla="*/ 8508 w 8557"/>
                  <a:gd name="T17" fmla="*/ 139 h 241"/>
                  <a:gd name="T18" fmla="*/ 8544 w 8557"/>
                  <a:gd name="T19" fmla="*/ 130 h 241"/>
                  <a:gd name="T20" fmla="*/ 8556 w 8557"/>
                  <a:gd name="T21" fmla="*/ 124 h 241"/>
                  <a:gd name="T22" fmla="*/ 8557 w 8557"/>
                  <a:gd name="T23" fmla="*/ 121 h 241"/>
                  <a:gd name="T24" fmla="*/ 8556 w 8557"/>
                  <a:gd name="T25" fmla="*/ 117 h 241"/>
                  <a:gd name="T26" fmla="*/ 8544 w 8557"/>
                  <a:gd name="T27" fmla="*/ 111 h 241"/>
                  <a:gd name="T28" fmla="*/ 8508 w 8557"/>
                  <a:gd name="T29" fmla="*/ 102 h 241"/>
                  <a:gd name="T30" fmla="*/ 8371 w 8557"/>
                  <a:gd name="T31" fmla="*/ 85 h 241"/>
                  <a:gd name="T32" fmla="*/ 8046 w 8557"/>
                  <a:gd name="T33" fmla="*/ 63 h 241"/>
                  <a:gd name="T34" fmla="*/ 7585 w 8557"/>
                  <a:gd name="T35" fmla="*/ 45 h 241"/>
                  <a:gd name="T36" fmla="*/ 7004 w 8557"/>
                  <a:gd name="T37" fmla="*/ 28 h 241"/>
                  <a:gd name="T38" fmla="*/ 6322 w 8557"/>
                  <a:gd name="T39" fmla="*/ 15 h 241"/>
                  <a:gd name="T40" fmla="*/ 5554 w 8557"/>
                  <a:gd name="T41" fmla="*/ 5 h 241"/>
                  <a:gd name="T42" fmla="*/ 4718 w 8557"/>
                  <a:gd name="T43" fmla="*/ 1 h 241"/>
                  <a:gd name="T44" fmla="*/ 4279 w 8557"/>
                  <a:gd name="T45" fmla="*/ 0 h 241"/>
                  <a:gd name="T46" fmla="*/ 3839 w 8557"/>
                  <a:gd name="T47" fmla="*/ 1 h 241"/>
                  <a:gd name="T48" fmla="*/ 3003 w 8557"/>
                  <a:gd name="T49" fmla="*/ 5 h 241"/>
                  <a:gd name="T50" fmla="*/ 2235 w 8557"/>
                  <a:gd name="T51" fmla="*/ 15 h 241"/>
                  <a:gd name="T52" fmla="*/ 1553 w 8557"/>
                  <a:gd name="T53" fmla="*/ 28 h 241"/>
                  <a:gd name="T54" fmla="*/ 972 w 8557"/>
                  <a:gd name="T55" fmla="*/ 45 h 241"/>
                  <a:gd name="T56" fmla="*/ 511 w 8557"/>
                  <a:gd name="T57" fmla="*/ 63 h 241"/>
                  <a:gd name="T58" fmla="*/ 186 w 8557"/>
                  <a:gd name="T59" fmla="*/ 85 h 241"/>
                  <a:gd name="T60" fmla="*/ 49 w 8557"/>
                  <a:gd name="T61" fmla="*/ 102 h 241"/>
                  <a:gd name="T62" fmla="*/ 13 w 8557"/>
                  <a:gd name="T63" fmla="*/ 111 h 241"/>
                  <a:gd name="T64" fmla="*/ 1 w 8557"/>
                  <a:gd name="T65" fmla="*/ 117 h 241"/>
                  <a:gd name="T66" fmla="*/ 0 w 8557"/>
                  <a:gd name="T67" fmla="*/ 121 h 241"/>
                  <a:gd name="T68" fmla="*/ 1 w 8557"/>
                  <a:gd name="T69" fmla="*/ 124 h 241"/>
                  <a:gd name="T70" fmla="*/ 13 w 8557"/>
                  <a:gd name="T71" fmla="*/ 130 h 241"/>
                  <a:gd name="T72" fmla="*/ 49 w 8557"/>
                  <a:gd name="T73" fmla="*/ 139 h 241"/>
                  <a:gd name="T74" fmla="*/ 186 w 8557"/>
                  <a:gd name="T75" fmla="*/ 157 h 241"/>
                  <a:gd name="T76" fmla="*/ 511 w 8557"/>
                  <a:gd name="T77" fmla="*/ 178 h 241"/>
                  <a:gd name="T78" fmla="*/ 972 w 8557"/>
                  <a:gd name="T79" fmla="*/ 197 h 241"/>
                  <a:gd name="T80" fmla="*/ 1553 w 8557"/>
                  <a:gd name="T81" fmla="*/ 213 h 241"/>
                  <a:gd name="T82" fmla="*/ 2235 w 8557"/>
                  <a:gd name="T83" fmla="*/ 226 h 241"/>
                  <a:gd name="T84" fmla="*/ 3003 w 8557"/>
                  <a:gd name="T85" fmla="*/ 235 h 241"/>
                  <a:gd name="T86" fmla="*/ 3839 w 8557"/>
                  <a:gd name="T87" fmla="*/ 240 h 241"/>
                  <a:gd name="T88" fmla="*/ 4279 w 8557"/>
                  <a:gd name="T89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557" h="241">
                    <a:moveTo>
                      <a:pt x="4279" y="241"/>
                    </a:moveTo>
                    <a:lnTo>
                      <a:pt x="4718" y="240"/>
                    </a:lnTo>
                    <a:lnTo>
                      <a:pt x="5554" y="235"/>
                    </a:lnTo>
                    <a:lnTo>
                      <a:pt x="6322" y="226"/>
                    </a:lnTo>
                    <a:lnTo>
                      <a:pt x="7004" y="213"/>
                    </a:lnTo>
                    <a:lnTo>
                      <a:pt x="7585" y="197"/>
                    </a:lnTo>
                    <a:lnTo>
                      <a:pt x="8046" y="178"/>
                    </a:lnTo>
                    <a:lnTo>
                      <a:pt x="8371" y="157"/>
                    </a:lnTo>
                    <a:lnTo>
                      <a:pt x="8508" y="139"/>
                    </a:lnTo>
                    <a:lnTo>
                      <a:pt x="8544" y="130"/>
                    </a:lnTo>
                    <a:lnTo>
                      <a:pt x="8556" y="124"/>
                    </a:lnTo>
                    <a:lnTo>
                      <a:pt x="8557" y="121"/>
                    </a:lnTo>
                    <a:lnTo>
                      <a:pt x="8556" y="117"/>
                    </a:lnTo>
                    <a:lnTo>
                      <a:pt x="8544" y="111"/>
                    </a:lnTo>
                    <a:lnTo>
                      <a:pt x="8508" y="102"/>
                    </a:lnTo>
                    <a:lnTo>
                      <a:pt x="8371" y="85"/>
                    </a:lnTo>
                    <a:lnTo>
                      <a:pt x="8046" y="63"/>
                    </a:lnTo>
                    <a:lnTo>
                      <a:pt x="7585" y="45"/>
                    </a:lnTo>
                    <a:lnTo>
                      <a:pt x="7004" y="28"/>
                    </a:lnTo>
                    <a:lnTo>
                      <a:pt x="6322" y="15"/>
                    </a:lnTo>
                    <a:lnTo>
                      <a:pt x="5554" y="5"/>
                    </a:lnTo>
                    <a:lnTo>
                      <a:pt x="4718" y="1"/>
                    </a:lnTo>
                    <a:lnTo>
                      <a:pt x="4279" y="0"/>
                    </a:lnTo>
                    <a:lnTo>
                      <a:pt x="3839" y="1"/>
                    </a:lnTo>
                    <a:lnTo>
                      <a:pt x="3003" y="5"/>
                    </a:lnTo>
                    <a:lnTo>
                      <a:pt x="2235" y="15"/>
                    </a:lnTo>
                    <a:lnTo>
                      <a:pt x="1553" y="28"/>
                    </a:lnTo>
                    <a:lnTo>
                      <a:pt x="972" y="45"/>
                    </a:lnTo>
                    <a:lnTo>
                      <a:pt x="511" y="63"/>
                    </a:lnTo>
                    <a:lnTo>
                      <a:pt x="186" y="85"/>
                    </a:lnTo>
                    <a:lnTo>
                      <a:pt x="49" y="102"/>
                    </a:lnTo>
                    <a:lnTo>
                      <a:pt x="13" y="111"/>
                    </a:lnTo>
                    <a:lnTo>
                      <a:pt x="1" y="117"/>
                    </a:lnTo>
                    <a:lnTo>
                      <a:pt x="0" y="121"/>
                    </a:lnTo>
                    <a:lnTo>
                      <a:pt x="1" y="124"/>
                    </a:lnTo>
                    <a:lnTo>
                      <a:pt x="13" y="130"/>
                    </a:lnTo>
                    <a:lnTo>
                      <a:pt x="49" y="139"/>
                    </a:lnTo>
                    <a:lnTo>
                      <a:pt x="186" y="157"/>
                    </a:lnTo>
                    <a:lnTo>
                      <a:pt x="511" y="178"/>
                    </a:lnTo>
                    <a:lnTo>
                      <a:pt x="972" y="197"/>
                    </a:lnTo>
                    <a:lnTo>
                      <a:pt x="1553" y="213"/>
                    </a:lnTo>
                    <a:lnTo>
                      <a:pt x="2235" y="226"/>
                    </a:lnTo>
                    <a:lnTo>
                      <a:pt x="3003" y="235"/>
                    </a:lnTo>
                    <a:lnTo>
                      <a:pt x="3839" y="240"/>
                    </a:lnTo>
                    <a:lnTo>
                      <a:pt x="4279" y="241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0" name="íš1íḑe">
                <a:extLst>
                  <a:ext uri="{FF2B5EF4-FFF2-40B4-BE49-F238E27FC236}">
                    <a16:creationId xmlns:a16="http://schemas.microsoft.com/office/drawing/2014/main" xmlns="" id="{02B81F85-0FEB-463A-85DC-CA1E289DF7BB}"/>
                  </a:ext>
                </a:extLst>
              </p:cNvPr>
              <p:cNvSpPr/>
              <p:nvPr/>
            </p:nvSpPr>
            <p:spPr bwMode="auto">
              <a:xfrm>
                <a:off x="1067" y="3158"/>
                <a:ext cx="1708" cy="47"/>
              </a:xfrm>
              <a:custGeom>
                <a:avLst/>
                <a:gdLst>
                  <a:gd name="T0" fmla="*/ 4269 w 8537"/>
                  <a:gd name="T1" fmla="*/ 236 h 236"/>
                  <a:gd name="T2" fmla="*/ 5139 w 8537"/>
                  <a:gd name="T3" fmla="*/ 235 h 236"/>
                  <a:gd name="T4" fmla="*/ 6306 w 8537"/>
                  <a:gd name="T5" fmla="*/ 222 h 236"/>
                  <a:gd name="T6" fmla="*/ 6988 w 8537"/>
                  <a:gd name="T7" fmla="*/ 209 h 236"/>
                  <a:gd name="T8" fmla="*/ 7567 w 8537"/>
                  <a:gd name="T9" fmla="*/ 194 h 236"/>
                  <a:gd name="T10" fmla="*/ 8028 w 8537"/>
                  <a:gd name="T11" fmla="*/ 175 h 236"/>
                  <a:gd name="T12" fmla="*/ 8351 w 8537"/>
                  <a:gd name="T13" fmla="*/ 153 h 236"/>
                  <a:gd name="T14" fmla="*/ 8490 w 8537"/>
                  <a:gd name="T15" fmla="*/ 136 h 236"/>
                  <a:gd name="T16" fmla="*/ 8525 w 8537"/>
                  <a:gd name="T17" fmla="*/ 128 h 236"/>
                  <a:gd name="T18" fmla="*/ 8536 w 8537"/>
                  <a:gd name="T19" fmla="*/ 122 h 236"/>
                  <a:gd name="T20" fmla="*/ 8537 w 8537"/>
                  <a:gd name="T21" fmla="*/ 119 h 236"/>
                  <a:gd name="T22" fmla="*/ 8536 w 8537"/>
                  <a:gd name="T23" fmla="*/ 115 h 236"/>
                  <a:gd name="T24" fmla="*/ 8525 w 8537"/>
                  <a:gd name="T25" fmla="*/ 109 h 236"/>
                  <a:gd name="T26" fmla="*/ 8490 w 8537"/>
                  <a:gd name="T27" fmla="*/ 100 h 236"/>
                  <a:gd name="T28" fmla="*/ 8351 w 8537"/>
                  <a:gd name="T29" fmla="*/ 84 h 236"/>
                  <a:gd name="T30" fmla="*/ 8028 w 8537"/>
                  <a:gd name="T31" fmla="*/ 62 h 236"/>
                  <a:gd name="T32" fmla="*/ 7567 w 8537"/>
                  <a:gd name="T33" fmla="*/ 44 h 236"/>
                  <a:gd name="T34" fmla="*/ 6988 w 8537"/>
                  <a:gd name="T35" fmla="*/ 27 h 236"/>
                  <a:gd name="T36" fmla="*/ 6306 w 8537"/>
                  <a:gd name="T37" fmla="*/ 15 h 236"/>
                  <a:gd name="T38" fmla="*/ 5139 w 8537"/>
                  <a:gd name="T39" fmla="*/ 2 h 236"/>
                  <a:gd name="T40" fmla="*/ 4269 w 8537"/>
                  <a:gd name="T41" fmla="*/ 0 h 236"/>
                  <a:gd name="T42" fmla="*/ 3398 w 8537"/>
                  <a:gd name="T43" fmla="*/ 2 h 236"/>
                  <a:gd name="T44" fmla="*/ 2231 w 8537"/>
                  <a:gd name="T45" fmla="*/ 15 h 236"/>
                  <a:gd name="T46" fmla="*/ 1549 w 8537"/>
                  <a:gd name="T47" fmla="*/ 27 h 236"/>
                  <a:gd name="T48" fmla="*/ 970 w 8537"/>
                  <a:gd name="T49" fmla="*/ 44 h 236"/>
                  <a:gd name="T50" fmla="*/ 509 w 8537"/>
                  <a:gd name="T51" fmla="*/ 62 h 236"/>
                  <a:gd name="T52" fmla="*/ 186 w 8537"/>
                  <a:gd name="T53" fmla="*/ 84 h 236"/>
                  <a:gd name="T54" fmla="*/ 47 w 8537"/>
                  <a:gd name="T55" fmla="*/ 100 h 236"/>
                  <a:gd name="T56" fmla="*/ 12 w 8537"/>
                  <a:gd name="T57" fmla="*/ 109 h 236"/>
                  <a:gd name="T58" fmla="*/ 1 w 8537"/>
                  <a:gd name="T59" fmla="*/ 115 h 236"/>
                  <a:gd name="T60" fmla="*/ 0 w 8537"/>
                  <a:gd name="T61" fmla="*/ 119 h 236"/>
                  <a:gd name="T62" fmla="*/ 1 w 8537"/>
                  <a:gd name="T63" fmla="*/ 122 h 236"/>
                  <a:gd name="T64" fmla="*/ 12 w 8537"/>
                  <a:gd name="T65" fmla="*/ 128 h 236"/>
                  <a:gd name="T66" fmla="*/ 47 w 8537"/>
                  <a:gd name="T67" fmla="*/ 136 h 236"/>
                  <a:gd name="T68" fmla="*/ 186 w 8537"/>
                  <a:gd name="T69" fmla="*/ 153 h 236"/>
                  <a:gd name="T70" fmla="*/ 509 w 8537"/>
                  <a:gd name="T71" fmla="*/ 175 h 236"/>
                  <a:gd name="T72" fmla="*/ 970 w 8537"/>
                  <a:gd name="T73" fmla="*/ 194 h 236"/>
                  <a:gd name="T74" fmla="*/ 1549 w 8537"/>
                  <a:gd name="T75" fmla="*/ 209 h 236"/>
                  <a:gd name="T76" fmla="*/ 2231 w 8537"/>
                  <a:gd name="T77" fmla="*/ 222 h 236"/>
                  <a:gd name="T78" fmla="*/ 3398 w 8537"/>
                  <a:gd name="T79" fmla="*/ 235 h 236"/>
                  <a:gd name="T80" fmla="*/ 4269 w 8537"/>
                  <a:gd name="T81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537" h="236">
                    <a:moveTo>
                      <a:pt x="4269" y="236"/>
                    </a:moveTo>
                    <a:lnTo>
                      <a:pt x="5139" y="235"/>
                    </a:lnTo>
                    <a:lnTo>
                      <a:pt x="6306" y="222"/>
                    </a:lnTo>
                    <a:lnTo>
                      <a:pt x="6988" y="209"/>
                    </a:lnTo>
                    <a:lnTo>
                      <a:pt x="7567" y="194"/>
                    </a:lnTo>
                    <a:lnTo>
                      <a:pt x="8028" y="175"/>
                    </a:lnTo>
                    <a:lnTo>
                      <a:pt x="8351" y="153"/>
                    </a:lnTo>
                    <a:lnTo>
                      <a:pt x="8490" y="136"/>
                    </a:lnTo>
                    <a:lnTo>
                      <a:pt x="8525" y="128"/>
                    </a:lnTo>
                    <a:lnTo>
                      <a:pt x="8536" y="122"/>
                    </a:lnTo>
                    <a:lnTo>
                      <a:pt x="8537" y="119"/>
                    </a:lnTo>
                    <a:lnTo>
                      <a:pt x="8536" y="115"/>
                    </a:lnTo>
                    <a:lnTo>
                      <a:pt x="8525" y="109"/>
                    </a:lnTo>
                    <a:lnTo>
                      <a:pt x="8490" y="100"/>
                    </a:lnTo>
                    <a:lnTo>
                      <a:pt x="8351" y="84"/>
                    </a:lnTo>
                    <a:lnTo>
                      <a:pt x="8028" y="62"/>
                    </a:lnTo>
                    <a:lnTo>
                      <a:pt x="7567" y="44"/>
                    </a:lnTo>
                    <a:lnTo>
                      <a:pt x="6988" y="27"/>
                    </a:lnTo>
                    <a:lnTo>
                      <a:pt x="6306" y="15"/>
                    </a:lnTo>
                    <a:lnTo>
                      <a:pt x="5139" y="2"/>
                    </a:lnTo>
                    <a:lnTo>
                      <a:pt x="4269" y="0"/>
                    </a:lnTo>
                    <a:lnTo>
                      <a:pt x="3398" y="2"/>
                    </a:lnTo>
                    <a:lnTo>
                      <a:pt x="2231" y="15"/>
                    </a:lnTo>
                    <a:lnTo>
                      <a:pt x="1549" y="27"/>
                    </a:lnTo>
                    <a:lnTo>
                      <a:pt x="970" y="44"/>
                    </a:lnTo>
                    <a:lnTo>
                      <a:pt x="509" y="62"/>
                    </a:lnTo>
                    <a:lnTo>
                      <a:pt x="186" y="84"/>
                    </a:lnTo>
                    <a:lnTo>
                      <a:pt x="47" y="100"/>
                    </a:lnTo>
                    <a:lnTo>
                      <a:pt x="12" y="109"/>
                    </a:lnTo>
                    <a:lnTo>
                      <a:pt x="1" y="115"/>
                    </a:lnTo>
                    <a:lnTo>
                      <a:pt x="0" y="119"/>
                    </a:lnTo>
                    <a:lnTo>
                      <a:pt x="1" y="122"/>
                    </a:lnTo>
                    <a:lnTo>
                      <a:pt x="12" y="128"/>
                    </a:lnTo>
                    <a:lnTo>
                      <a:pt x="47" y="136"/>
                    </a:lnTo>
                    <a:lnTo>
                      <a:pt x="186" y="153"/>
                    </a:lnTo>
                    <a:lnTo>
                      <a:pt x="509" y="175"/>
                    </a:lnTo>
                    <a:lnTo>
                      <a:pt x="970" y="194"/>
                    </a:lnTo>
                    <a:lnTo>
                      <a:pt x="1549" y="209"/>
                    </a:lnTo>
                    <a:lnTo>
                      <a:pt x="2231" y="222"/>
                    </a:lnTo>
                    <a:lnTo>
                      <a:pt x="3398" y="235"/>
                    </a:lnTo>
                    <a:lnTo>
                      <a:pt x="4269" y="236"/>
                    </a:lnTo>
                    <a:close/>
                  </a:path>
                </a:pathLst>
              </a:custGeom>
              <a:solidFill>
                <a:srgbClr val="B5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1" name="ï$liḑe">
                <a:extLst>
                  <a:ext uri="{FF2B5EF4-FFF2-40B4-BE49-F238E27FC236}">
                    <a16:creationId xmlns:a16="http://schemas.microsoft.com/office/drawing/2014/main" xmlns="" id="{09B5C09F-1E56-447B-BBBB-ED849A25EE15}"/>
                  </a:ext>
                </a:extLst>
              </p:cNvPr>
              <p:cNvSpPr/>
              <p:nvPr/>
            </p:nvSpPr>
            <p:spPr bwMode="auto">
              <a:xfrm>
                <a:off x="1069" y="3158"/>
                <a:ext cx="1704" cy="47"/>
              </a:xfrm>
              <a:custGeom>
                <a:avLst/>
                <a:gdLst>
                  <a:gd name="T0" fmla="*/ 4261 w 8520"/>
                  <a:gd name="T1" fmla="*/ 232 h 232"/>
                  <a:gd name="T2" fmla="*/ 5129 w 8520"/>
                  <a:gd name="T3" fmla="*/ 231 h 232"/>
                  <a:gd name="T4" fmla="*/ 6294 w 8520"/>
                  <a:gd name="T5" fmla="*/ 218 h 232"/>
                  <a:gd name="T6" fmla="*/ 6975 w 8520"/>
                  <a:gd name="T7" fmla="*/ 206 h 232"/>
                  <a:gd name="T8" fmla="*/ 7553 w 8520"/>
                  <a:gd name="T9" fmla="*/ 191 h 232"/>
                  <a:gd name="T10" fmla="*/ 8013 w 8520"/>
                  <a:gd name="T11" fmla="*/ 172 h 232"/>
                  <a:gd name="T12" fmla="*/ 8335 w 8520"/>
                  <a:gd name="T13" fmla="*/ 150 h 232"/>
                  <a:gd name="T14" fmla="*/ 8473 w 8520"/>
                  <a:gd name="T15" fmla="*/ 134 h 232"/>
                  <a:gd name="T16" fmla="*/ 8509 w 8520"/>
                  <a:gd name="T17" fmla="*/ 126 h 232"/>
                  <a:gd name="T18" fmla="*/ 8520 w 8520"/>
                  <a:gd name="T19" fmla="*/ 120 h 232"/>
                  <a:gd name="T20" fmla="*/ 8520 w 8520"/>
                  <a:gd name="T21" fmla="*/ 117 h 232"/>
                  <a:gd name="T22" fmla="*/ 8520 w 8520"/>
                  <a:gd name="T23" fmla="*/ 113 h 232"/>
                  <a:gd name="T24" fmla="*/ 8509 w 8520"/>
                  <a:gd name="T25" fmla="*/ 107 h 232"/>
                  <a:gd name="T26" fmla="*/ 8473 w 8520"/>
                  <a:gd name="T27" fmla="*/ 99 h 232"/>
                  <a:gd name="T28" fmla="*/ 8335 w 8520"/>
                  <a:gd name="T29" fmla="*/ 82 h 232"/>
                  <a:gd name="T30" fmla="*/ 8013 w 8520"/>
                  <a:gd name="T31" fmla="*/ 61 h 232"/>
                  <a:gd name="T32" fmla="*/ 7553 w 8520"/>
                  <a:gd name="T33" fmla="*/ 43 h 232"/>
                  <a:gd name="T34" fmla="*/ 6975 w 8520"/>
                  <a:gd name="T35" fmla="*/ 27 h 232"/>
                  <a:gd name="T36" fmla="*/ 6294 w 8520"/>
                  <a:gd name="T37" fmla="*/ 15 h 232"/>
                  <a:gd name="T38" fmla="*/ 5129 w 8520"/>
                  <a:gd name="T39" fmla="*/ 2 h 232"/>
                  <a:gd name="T40" fmla="*/ 4261 w 8520"/>
                  <a:gd name="T41" fmla="*/ 0 h 232"/>
                  <a:gd name="T42" fmla="*/ 3392 w 8520"/>
                  <a:gd name="T43" fmla="*/ 2 h 232"/>
                  <a:gd name="T44" fmla="*/ 2227 w 8520"/>
                  <a:gd name="T45" fmla="*/ 15 h 232"/>
                  <a:gd name="T46" fmla="*/ 1546 w 8520"/>
                  <a:gd name="T47" fmla="*/ 27 h 232"/>
                  <a:gd name="T48" fmla="*/ 968 w 8520"/>
                  <a:gd name="T49" fmla="*/ 43 h 232"/>
                  <a:gd name="T50" fmla="*/ 508 w 8520"/>
                  <a:gd name="T51" fmla="*/ 61 h 232"/>
                  <a:gd name="T52" fmla="*/ 186 w 8520"/>
                  <a:gd name="T53" fmla="*/ 82 h 232"/>
                  <a:gd name="T54" fmla="*/ 48 w 8520"/>
                  <a:gd name="T55" fmla="*/ 99 h 232"/>
                  <a:gd name="T56" fmla="*/ 12 w 8520"/>
                  <a:gd name="T57" fmla="*/ 107 h 232"/>
                  <a:gd name="T58" fmla="*/ 1 w 8520"/>
                  <a:gd name="T59" fmla="*/ 113 h 232"/>
                  <a:gd name="T60" fmla="*/ 0 w 8520"/>
                  <a:gd name="T61" fmla="*/ 117 h 232"/>
                  <a:gd name="T62" fmla="*/ 1 w 8520"/>
                  <a:gd name="T63" fmla="*/ 120 h 232"/>
                  <a:gd name="T64" fmla="*/ 12 w 8520"/>
                  <a:gd name="T65" fmla="*/ 126 h 232"/>
                  <a:gd name="T66" fmla="*/ 48 w 8520"/>
                  <a:gd name="T67" fmla="*/ 134 h 232"/>
                  <a:gd name="T68" fmla="*/ 186 w 8520"/>
                  <a:gd name="T69" fmla="*/ 150 h 232"/>
                  <a:gd name="T70" fmla="*/ 508 w 8520"/>
                  <a:gd name="T71" fmla="*/ 172 h 232"/>
                  <a:gd name="T72" fmla="*/ 968 w 8520"/>
                  <a:gd name="T73" fmla="*/ 191 h 232"/>
                  <a:gd name="T74" fmla="*/ 1546 w 8520"/>
                  <a:gd name="T75" fmla="*/ 206 h 232"/>
                  <a:gd name="T76" fmla="*/ 2227 w 8520"/>
                  <a:gd name="T77" fmla="*/ 218 h 232"/>
                  <a:gd name="T78" fmla="*/ 3392 w 8520"/>
                  <a:gd name="T79" fmla="*/ 231 h 232"/>
                  <a:gd name="T80" fmla="*/ 4261 w 8520"/>
                  <a:gd name="T81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520" h="232">
                    <a:moveTo>
                      <a:pt x="4261" y="232"/>
                    </a:moveTo>
                    <a:lnTo>
                      <a:pt x="5129" y="231"/>
                    </a:lnTo>
                    <a:lnTo>
                      <a:pt x="6294" y="218"/>
                    </a:lnTo>
                    <a:lnTo>
                      <a:pt x="6975" y="206"/>
                    </a:lnTo>
                    <a:lnTo>
                      <a:pt x="7553" y="191"/>
                    </a:lnTo>
                    <a:lnTo>
                      <a:pt x="8013" y="172"/>
                    </a:lnTo>
                    <a:lnTo>
                      <a:pt x="8335" y="150"/>
                    </a:lnTo>
                    <a:lnTo>
                      <a:pt x="8473" y="134"/>
                    </a:lnTo>
                    <a:lnTo>
                      <a:pt x="8509" y="126"/>
                    </a:lnTo>
                    <a:lnTo>
                      <a:pt x="8520" y="120"/>
                    </a:lnTo>
                    <a:lnTo>
                      <a:pt x="8520" y="117"/>
                    </a:lnTo>
                    <a:lnTo>
                      <a:pt x="8520" y="113"/>
                    </a:lnTo>
                    <a:lnTo>
                      <a:pt x="8509" y="107"/>
                    </a:lnTo>
                    <a:lnTo>
                      <a:pt x="8473" y="99"/>
                    </a:lnTo>
                    <a:lnTo>
                      <a:pt x="8335" y="82"/>
                    </a:lnTo>
                    <a:lnTo>
                      <a:pt x="8013" y="61"/>
                    </a:lnTo>
                    <a:lnTo>
                      <a:pt x="7553" y="43"/>
                    </a:lnTo>
                    <a:lnTo>
                      <a:pt x="6975" y="27"/>
                    </a:lnTo>
                    <a:lnTo>
                      <a:pt x="6294" y="15"/>
                    </a:lnTo>
                    <a:lnTo>
                      <a:pt x="5129" y="2"/>
                    </a:lnTo>
                    <a:lnTo>
                      <a:pt x="4261" y="0"/>
                    </a:lnTo>
                    <a:lnTo>
                      <a:pt x="3392" y="2"/>
                    </a:lnTo>
                    <a:lnTo>
                      <a:pt x="2227" y="15"/>
                    </a:lnTo>
                    <a:lnTo>
                      <a:pt x="1546" y="27"/>
                    </a:lnTo>
                    <a:lnTo>
                      <a:pt x="968" y="43"/>
                    </a:lnTo>
                    <a:lnTo>
                      <a:pt x="508" y="61"/>
                    </a:lnTo>
                    <a:lnTo>
                      <a:pt x="186" y="82"/>
                    </a:lnTo>
                    <a:lnTo>
                      <a:pt x="48" y="99"/>
                    </a:lnTo>
                    <a:lnTo>
                      <a:pt x="12" y="107"/>
                    </a:lnTo>
                    <a:lnTo>
                      <a:pt x="1" y="113"/>
                    </a:lnTo>
                    <a:lnTo>
                      <a:pt x="0" y="117"/>
                    </a:lnTo>
                    <a:lnTo>
                      <a:pt x="1" y="120"/>
                    </a:lnTo>
                    <a:lnTo>
                      <a:pt x="12" y="126"/>
                    </a:lnTo>
                    <a:lnTo>
                      <a:pt x="48" y="134"/>
                    </a:lnTo>
                    <a:lnTo>
                      <a:pt x="186" y="150"/>
                    </a:lnTo>
                    <a:lnTo>
                      <a:pt x="508" y="172"/>
                    </a:lnTo>
                    <a:lnTo>
                      <a:pt x="968" y="191"/>
                    </a:lnTo>
                    <a:lnTo>
                      <a:pt x="1546" y="206"/>
                    </a:lnTo>
                    <a:lnTo>
                      <a:pt x="2227" y="218"/>
                    </a:lnTo>
                    <a:lnTo>
                      <a:pt x="3392" y="231"/>
                    </a:lnTo>
                    <a:lnTo>
                      <a:pt x="4261" y="232"/>
                    </a:lnTo>
                    <a:close/>
                  </a:path>
                </a:pathLst>
              </a:custGeom>
              <a:solidFill>
                <a:srgbClr val="B4B4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2" name="iṣļiḓé">
                <a:extLst>
                  <a:ext uri="{FF2B5EF4-FFF2-40B4-BE49-F238E27FC236}">
                    <a16:creationId xmlns:a16="http://schemas.microsoft.com/office/drawing/2014/main" xmlns="" id="{82BE2841-5483-4495-B9EC-1E951B6BCCAF}"/>
                  </a:ext>
                </a:extLst>
              </p:cNvPr>
              <p:cNvSpPr/>
              <p:nvPr/>
            </p:nvSpPr>
            <p:spPr bwMode="auto">
              <a:xfrm>
                <a:off x="1071" y="3159"/>
                <a:ext cx="1700" cy="45"/>
              </a:xfrm>
              <a:custGeom>
                <a:avLst/>
                <a:gdLst>
                  <a:gd name="T0" fmla="*/ 4252 w 8503"/>
                  <a:gd name="T1" fmla="*/ 228 h 228"/>
                  <a:gd name="T2" fmla="*/ 5118 w 8503"/>
                  <a:gd name="T3" fmla="*/ 227 h 228"/>
                  <a:gd name="T4" fmla="*/ 6281 w 8503"/>
                  <a:gd name="T5" fmla="*/ 214 h 228"/>
                  <a:gd name="T6" fmla="*/ 6960 w 8503"/>
                  <a:gd name="T7" fmla="*/ 202 h 228"/>
                  <a:gd name="T8" fmla="*/ 7537 w 8503"/>
                  <a:gd name="T9" fmla="*/ 186 h 228"/>
                  <a:gd name="T10" fmla="*/ 7995 w 8503"/>
                  <a:gd name="T11" fmla="*/ 169 h 228"/>
                  <a:gd name="T12" fmla="*/ 8318 w 8503"/>
                  <a:gd name="T13" fmla="*/ 148 h 228"/>
                  <a:gd name="T14" fmla="*/ 8456 w 8503"/>
                  <a:gd name="T15" fmla="*/ 132 h 228"/>
                  <a:gd name="T16" fmla="*/ 8491 w 8503"/>
                  <a:gd name="T17" fmla="*/ 123 h 228"/>
                  <a:gd name="T18" fmla="*/ 8502 w 8503"/>
                  <a:gd name="T19" fmla="*/ 118 h 228"/>
                  <a:gd name="T20" fmla="*/ 8503 w 8503"/>
                  <a:gd name="T21" fmla="*/ 115 h 228"/>
                  <a:gd name="T22" fmla="*/ 8502 w 8503"/>
                  <a:gd name="T23" fmla="*/ 111 h 228"/>
                  <a:gd name="T24" fmla="*/ 8491 w 8503"/>
                  <a:gd name="T25" fmla="*/ 105 h 228"/>
                  <a:gd name="T26" fmla="*/ 8456 w 8503"/>
                  <a:gd name="T27" fmla="*/ 97 h 228"/>
                  <a:gd name="T28" fmla="*/ 8318 w 8503"/>
                  <a:gd name="T29" fmla="*/ 81 h 228"/>
                  <a:gd name="T30" fmla="*/ 7995 w 8503"/>
                  <a:gd name="T31" fmla="*/ 60 h 228"/>
                  <a:gd name="T32" fmla="*/ 7537 w 8503"/>
                  <a:gd name="T33" fmla="*/ 42 h 228"/>
                  <a:gd name="T34" fmla="*/ 6960 w 8503"/>
                  <a:gd name="T35" fmla="*/ 26 h 228"/>
                  <a:gd name="T36" fmla="*/ 6281 w 8503"/>
                  <a:gd name="T37" fmla="*/ 15 h 228"/>
                  <a:gd name="T38" fmla="*/ 5118 w 8503"/>
                  <a:gd name="T39" fmla="*/ 3 h 228"/>
                  <a:gd name="T40" fmla="*/ 4252 w 8503"/>
                  <a:gd name="T41" fmla="*/ 0 h 228"/>
                  <a:gd name="T42" fmla="*/ 3385 w 8503"/>
                  <a:gd name="T43" fmla="*/ 3 h 228"/>
                  <a:gd name="T44" fmla="*/ 2222 w 8503"/>
                  <a:gd name="T45" fmla="*/ 15 h 228"/>
                  <a:gd name="T46" fmla="*/ 1543 w 8503"/>
                  <a:gd name="T47" fmla="*/ 26 h 228"/>
                  <a:gd name="T48" fmla="*/ 966 w 8503"/>
                  <a:gd name="T49" fmla="*/ 42 h 228"/>
                  <a:gd name="T50" fmla="*/ 508 w 8503"/>
                  <a:gd name="T51" fmla="*/ 60 h 228"/>
                  <a:gd name="T52" fmla="*/ 185 w 8503"/>
                  <a:gd name="T53" fmla="*/ 81 h 228"/>
                  <a:gd name="T54" fmla="*/ 47 w 8503"/>
                  <a:gd name="T55" fmla="*/ 97 h 228"/>
                  <a:gd name="T56" fmla="*/ 12 w 8503"/>
                  <a:gd name="T57" fmla="*/ 105 h 228"/>
                  <a:gd name="T58" fmla="*/ 1 w 8503"/>
                  <a:gd name="T59" fmla="*/ 111 h 228"/>
                  <a:gd name="T60" fmla="*/ 0 w 8503"/>
                  <a:gd name="T61" fmla="*/ 115 h 228"/>
                  <a:gd name="T62" fmla="*/ 1 w 8503"/>
                  <a:gd name="T63" fmla="*/ 118 h 228"/>
                  <a:gd name="T64" fmla="*/ 12 w 8503"/>
                  <a:gd name="T65" fmla="*/ 123 h 228"/>
                  <a:gd name="T66" fmla="*/ 47 w 8503"/>
                  <a:gd name="T67" fmla="*/ 132 h 228"/>
                  <a:gd name="T68" fmla="*/ 185 w 8503"/>
                  <a:gd name="T69" fmla="*/ 148 h 228"/>
                  <a:gd name="T70" fmla="*/ 508 w 8503"/>
                  <a:gd name="T71" fmla="*/ 169 h 228"/>
                  <a:gd name="T72" fmla="*/ 966 w 8503"/>
                  <a:gd name="T73" fmla="*/ 186 h 228"/>
                  <a:gd name="T74" fmla="*/ 1543 w 8503"/>
                  <a:gd name="T75" fmla="*/ 202 h 228"/>
                  <a:gd name="T76" fmla="*/ 2222 w 8503"/>
                  <a:gd name="T77" fmla="*/ 214 h 228"/>
                  <a:gd name="T78" fmla="*/ 3385 w 8503"/>
                  <a:gd name="T79" fmla="*/ 227 h 228"/>
                  <a:gd name="T80" fmla="*/ 4252 w 8503"/>
                  <a:gd name="T81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503" h="228">
                    <a:moveTo>
                      <a:pt x="4252" y="228"/>
                    </a:moveTo>
                    <a:lnTo>
                      <a:pt x="5118" y="227"/>
                    </a:lnTo>
                    <a:lnTo>
                      <a:pt x="6281" y="214"/>
                    </a:lnTo>
                    <a:lnTo>
                      <a:pt x="6960" y="202"/>
                    </a:lnTo>
                    <a:lnTo>
                      <a:pt x="7537" y="186"/>
                    </a:lnTo>
                    <a:lnTo>
                      <a:pt x="7995" y="169"/>
                    </a:lnTo>
                    <a:lnTo>
                      <a:pt x="8318" y="148"/>
                    </a:lnTo>
                    <a:lnTo>
                      <a:pt x="8456" y="132"/>
                    </a:lnTo>
                    <a:lnTo>
                      <a:pt x="8491" y="123"/>
                    </a:lnTo>
                    <a:lnTo>
                      <a:pt x="8502" y="118"/>
                    </a:lnTo>
                    <a:lnTo>
                      <a:pt x="8503" y="115"/>
                    </a:lnTo>
                    <a:lnTo>
                      <a:pt x="8502" y="111"/>
                    </a:lnTo>
                    <a:lnTo>
                      <a:pt x="8491" y="105"/>
                    </a:lnTo>
                    <a:lnTo>
                      <a:pt x="8456" y="97"/>
                    </a:lnTo>
                    <a:lnTo>
                      <a:pt x="8318" y="81"/>
                    </a:lnTo>
                    <a:lnTo>
                      <a:pt x="7995" y="60"/>
                    </a:lnTo>
                    <a:lnTo>
                      <a:pt x="7537" y="42"/>
                    </a:lnTo>
                    <a:lnTo>
                      <a:pt x="6960" y="26"/>
                    </a:lnTo>
                    <a:lnTo>
                      <a:pt x="6281" y="15"/>
                    </a:lnTo>
                    <a:lnTo>
                      <a:pt x="5118" y="3"/>
                    </a:lnTo>
                    <a:lnTo>
                      <a:pt x="4252" y="0"/>
                    </a:lnTo>
                    <a:lnTo>
                      <a:pt x="3385" y="3"/>
                    </a:lnTo>
                    <a:lnTo>
                      <a:pt x="2222" y="15"/>
                    </a:lnTo>
                    <a:lnTo>
                      <a:pt x="1543" y="26"/>
                    </a:lnTo>
                    <a:lnTo>
                      <a:pt x="966" y="42"/>
                    </a:lnTo>
                    <a:lnTo>
                      <a:pt x="508" y="60"/>
                    </a:lnTo>
                    <a:lnTo>
                      <a:pt x="185" y="81"/>
                    </a:lnTo>
                    <a:lnTo>
                      <a:pt x="47" y="97"/>
                    </a:lnTo>
                    <a:lnTo>
                      <a:pt x="12" y="105"/>
                    </a:lnTo>
                    <a:lnTo>
                      <a:pt x="1" y="111"/>
                    </a:lnTo>
                    <a:lnTo>
                      <a:pt x="0" y="115"/>
                    </a:lnTo>
                    <a:lnTo>
                      <a:pt x="1" y="118"/>
                    </a:lnTo>
                    <a:lnTo>
                      <a:pt x="12" y="123"/>
                    </a:lnTo>
                    <a:lnTo>
                      <a:pt x="47" y="132"/>
                    </a:lnTo>
                    <a:lnTo>
                      <a:pt x="185" y="148"/>
                    </a:lnTo>
                    <a:lnTo>
                      <a:pt x="508" y="169"/>
                    </a:lnTo>
                    <a:lnTo>
                      <a:pt x="966" y="186"/>
                    </a:lnTo>
                    <a:lnTo>
                      <a:pt x="1543" y="202"/>
                    </a:lnTo>
                    <a:lnTo>
                      <a:pt x="2222" y="214"/>
                    </a:lnTo>
                    <a:lnTo>
                      <a:pt x="3385" y="227"/>
                    </a:lnTo>
                    <a:lnTo>
                      <a:pt x="4252" y="228"/>
                    </a:ln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3" name="íšḷíḋe">
                <a:extLst>
                  <a:ext uri="{FF2B5EF4-FFF2-40B4-BE49-F238E27FC236}">
                    <a16:creationId xmlns:a16="http://schemas.microsoft.com/office/drawing/2014/main" xmlns="" id="{DA60B4CD-143C-4DBA-B487-E331A00D405A}"/>
                  </a:ext>
                </a:extLst>
              </p:cNvPr>
              <p:cNvSpPr/>
              <p:nvPr/>
            </p:nvSpPr>
            <p:spPr bwMode="auto">
              <a:xfrm>
                <a:off x="1072" y="3159"/>
                <a:ext cx="1698" cy="45"/>
              </a:xfrm>
              <a:custGeom>
                <a:avLst/>
                <a:gdLst>
                  <a:gd name="T0" fmla="*/ 4244 w 8486"/>
                  <a:gd name="T1" fmla="*/ 223 h 223"/>
                  <a:gd name="T2" fmla="*/ 5109 w 8486"/>
                  <a:gd name="T3" fmla="*/ 222 h 223"/>
                  <a:gd name="T4" fmla="*/ 6269 w 8486"/>
                  <a:gd name="T5" fmla="*/ 209 h 223"/>
                  <a:gd name="T6" fmla="*/ 6946 w 8486"/>
                  <a:gd name="T7" fmla="*/ 198 h 223"/>
                  <a:gd name="T8" fmla="*/ 7523 w 8486"/>
                  <a:gd name="T9" fmla="*/ 182 h 223"/>
                  <a:gd name="T10" fmla="*/ 7980 w 8486"/>
                  <a:gd name="T11" fmla="*/ 165 h 223"/>
                  <a:gd name="T12" fmla="*/ 8302 w 8486"/>
                  <a:gd name="T13" fmla="*/ 144 h 223"/>
                  <a:gd name="T14" fmla="*/ 8440 w 8486"/>
                  <a:gd name="T15" fmla="*/ 128 h 223"/>
                  <a:gd name="T16" fmla="*/ 8474 w 8486"/>
                  <a:gd name="T17" fmla="*/ 120 h 223"/>
                  <a:gd name="T18" fmla="*/ 8486 w 8486"/>
                  <a:gd name="T19" fmla="*/ 115 h 223"/>
                  <a:gd name="T20" fmla="*/ 8486 w 8486"/>
                  <a:gd name="T21" fmla="*/ 112 h 223"/>
                  <a:gd name="T22" fmla="*/ 8486 w 8486"/>
                  <a:gd name="T23" fmla="*/ 108 h 223"/>
                  <a:gd name="T24" fmla="*/ 8474 w 8486"/>
                  <a:gd name="T25" fmla="*/ 103 h 223"/>
                  <a:gd name="T26" fmla="*/ 8440 w 8486"/>
                  <a:gd name="T27" fmla="*/ 94 h 223"/>
                  <a:gd name="T28" fmla="*/ 8302 w 8486"/>
                  <a:gd name="T29" fmla="*/ 79 h 223"/>
                  <a:gd name="T30" fmla="*/ 7980 w 8486"/>
                  <a:gd name="T31" fmla="*/ 58 h 223"/>
                  <a:gd name="T32" fmla="*/ 7523 w 8486"/>
                  <a:gd name="T33" fmla="*/ 41 h 223"/>
                  <a:gd name="T34" fmla="*/ 6946 w 8486"/>
                  <a:gd name="T35" fmla="*/ 25 h 223"/>
                  <a:gd name="T36" fmla="*/ 6269 w 8486"/>
                  <a:gd name="T37" fmla="*/ 13 h 223"/>
                  <a:gd name="T38" fmla="*/ 5109 w 8486"/>
                  <a:gd name="T39" fmla="*/ 2 h 223"/>
                  <a:gd name="T40" fmla="*/ 4244 w 8486"/>
                  <a:gd name="T41" fmla="*/ 0 h 223"/>
                  <a:gd name="T42" fmla="*/ 3378 w 8486"/>
                  <a:gd name="T43" fmla="*/ 2 h 223"/>
                  <a:gd name="T44" fmla="*/ 2218 w 8486"/>
                  <a:gd name="T45" fmla="*/ 13 h 223"/>
                  <a:gd name="T46" fmla="*/ 1541 w 8486"/>
                  <a:gd name="T47" fmla="*/ 25 h 223"/>
                  <a:gd name="T48" fmla="*/ 964 w 8486"/>
                  <a:gd name="T49" fmla="*/ 41 h 223"/>
                  <a:gd name="T50" fmla="*/ 507 w 8486"/>
                  <a:gd name="T51" fmla="*/ 58 h 223"/>
                  <a:gd name="T52" fmla="*/ 185 w 8486"/>
                  <a:gd name="T53" fmla="*/ 79 h 223"/>
                  <a:gd name="T54" fmla="*/ 47 w 8486"/>
                  <a:gd name="T55" fmla="*/ 94 h 223"/>
                  <a:gd name="T56" fmla="*/ 13 w 8486"/>
                  <a:gd name="T57" fmla="*/ 103 h 223"/>
                  <a:gd name="T58" fmla="*/ 1 w 8486"/>
                  <a:gd name="T59" fmla="*/ 108 h 223"/>
                  <a:gd name="T60" fmla="*/ 0 w 8486"/>
                  <a:gd name="T61" fmla="*/ 112 h 223"/>
                  <a:gd name="T62" fmla="*/ 1 w 8486"/>
                  <a:gd name="T63" fmla="*/ 115 h 223"/>
                  <a:gd name="T64" fmla="*/ 13 w 8486"/>
                  <a:gd name="T65" fmla="*/ 120 h 223"/>
                  <a:gd name="T66" fmla="*/ 47 w 8486"/>
                  <a:gd name="T67" fmla="*/ 128 h 223"/>
                  <a:gd name="T68" fmla="*/ 185 w 8486"/>
                  <a:gd name="T69" fmla="*/ 144 h 223"/>
                  <a:gd name="T70" fmla="*/ 507 w 8486"/>
                  <a:gd name="T71" fmla="*/ 165 h 223"/>
                  <a:gd name="T72" fmla="*/ 964 w 8486"/>
                  <a:gd name="T73" fmla="*/ 182 h 223"/>
                  <a:gd name="T74" fmla="*/ 1541 w 8486"/>
                  <a:gd name="T75" fmla="*/ 198 h 223"/>
                  <a:gd name="T76" fmla="*/ 2218 w 8486"/>
                  <a:gd name="T77" fmla="*/ 209 h 223"/>
                  <a:gd name="T78" fmla="*/ 3378 w 8486"/>
                  <a:gd name="T79" fmla="*/ 222 h 223"/>
                  <a:gd name="T80" fmla="*/ 4244 w 8486"/>
                  <a:gd name="T81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486" h="223">
                    <a:moveTo>
                      <a:pt x="4244" y="223"/>
                    </a:moveTo>
                    <a:lnTo>
                      <a:pt x="5109" y="222"/>
                    </a:lnTo>
                    <a:lnTo>
                      <a:pt x="6269" y="209"/>
                    </a:lnTo>
                    <a:lnTo>
                      <a:pt x="6946" y="198"/>
                    </a:lnTo>
                    <a:lnTo>
                      <a:pt x="7523" y="182"/>
                    </a:lnTo>
                    <a:lnTo>
                      <a:pt x="7980" y="165"/>
                    </a:lnTo>
                    <a:lnTo>
                      <a:pt x="8302" y="144"/>
                    </a:lnTo>
                    <a:lnTo>
                      <a:pt x="8440" y="128"/>
                    </a:lnTo>
                    <a:lnTo>
                      <a:pt x="8474" y="120"/>
                    </a:lnTo>
                    <a:lnTo>
                      <a:pt x="8486" y="115"/>
                    </a:lnTo>
                    <a:lnTo>
                      <a:pt x="8486" y="112"/>
                    </a:lnTo>
                    <a:lnTo>
                      <a:pt x="8486" y="108"/>
                    </a:lnTo>
                    <a:lnTo>
                      <a:pt x="8474" y="103"/>
                    </a:lnTo>
                    <a:lnTo>
                      <a:pt x="8440" y="94"/>
                    </a:lnTo>
                    <a:lnTo>
                      <a:pt x="8302" y="79"/>
                    </a:lnTo>
                    <a:lnTo>
                      <a:pt x="7980" y="58"/>
                    </a:lnTo>
                    <a:lnTo>
                      <a:pt x="7523" y="41"/>
                    </a:lnTo>
                    <a:lnTo>
                      <a:pt x="6946" y="25"/>
                    </a:lnTo>
                    <a:lnTo>
                      <a:pt x="6269" y="13"/>
                    </a:lnTo>
                    <a:lnTo>
                      <a:pt x="5109" y="2"/>
                    </a:lnTo>
                    <a:lnTo>
                      <a:pt x="4244" y="0"/>
                    </a:lnTo>
                    <a:lnTo>
                      <a:pt x="3378" y="2"/>
                    </a:lnTo>
                    <a:lnTo>
                      <a:pt x="2218" y="13"/>
                    </a:lnTo>
                    <a:lnTo>
                      <a:pt x="1541" y="25"/>
                    </a:lnTo>
                    <a:lnTo>
                      <a:pt x="964" y="41"/>
                    </a:lnTo>
                    <a:lnTo>
                      <a:pt x="507" y="58"/>
                    </a:lnTo>
                    <a:lnTo>
                      <a:pt x="185" y="79"/>
                    </a:lnTo>
                    <a:lnTo>
                      <a:pt x="47" y="94"/>
                    </a:lnTo>
                    <a:lnTo>
                      <a:pt x="13" y="103"/>
                    </a:lnTo>
                    <a:lnTo>
                      <a:pt x="1" y="108"/>
                    </a:lnTo>
                    <a:lnTo>
                      <a:pt x="0" y="112"/>
                    </a:lnTo>
                    <a:lnTo>
                      <a:pt x="1" y="115"/>
                    </a:lnTo>
                    <a:lnTo>
                      <a:pt x="13" y="120"/>
                    </a:lnTo>
                    <a:lnTo>
                      <a:pt x="47" y="128"/>
                    </a:lnTo>
                    <a:lnTo>
                      <a:pt x="185" y="144"/>
                    </a:lnTo>
                    <a:lnTo>
                      <a:pt x="507" y="165"/>
                    </a:lnTo>
                    <a:lnTo>
                      <a:pt x="964" y="182"/>
                    </a:lnTo>
                    <a:lnTo>
                      <a:pt x="1541" y="198"/>
                    </a:lnTo>
                    <a:lnTo>
                      <a:pt x="2218" y="209"/>
                    </a:lnTo>
                    <a:lnTo>
                      <a:pt x="3378" y="222"/>
                    </a:lnTo>
                    <a:lnTo>
                      <a:pt x="4244" y="223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4" name="išlíḋe">
                <a:extLst>
                  <a:ext uri="{FF2B5EF4-FFF2-40B4-BE49-F238E27FC236}">
                    <a16:creationId xmlns:a16="http://schemas.microsoft.com/office/drawing/2014/main" xmlns="" id="{6E62FB21-3506-4098-8409-1977E09A2FCA}"/>
                  </a:ext>
                </a:extLst>
              </p:cNvPr>
              <p:cNvSpPr/>
              <p:nvPr/>
            </p:nvSpPr>
            <p:spPr bwMode="auto">
              <a:xfrm>
                <a:off x="1074" y="3160"/>
                <a:ext cx="1694" cy="43"/>
              </a:xfrm>
              <a:custGeom>
                <a:avLst/>
                <a:gdLst>
                  <a:gd name="T0" fmla="*/ 4235 w 8469"/>
                  <a:gd name="T1" fmla="*/ 218 h 218"/>
                  <a:gd name="T2" fmla="*/ 5098 w 8469"/>
                  <a:gd name="T3" fmla="*/ 217 h 218"/>
                  <a:gd name="T4" fmla="*/ 6256 w 8469"/>
                  <a:gd name="T5" fmla="*/ 206 h 218"/>
                  <a:gd name="T6" fmla="*/ 6932 w 8469"/>
                  <a:gd name="T7" fmla="*/ 194 h 218"/>
                  <a:gd name="T8" fmla="*/ 7507 w 8469"/>
                  <a:gd name="T9" fmla="*/ 179 h 218"/>
                  <a:gd name="T10" fmla="*/ 7963 w 8469"/>
                  <a:gd name="T11" fmla="*/ 162 h 218"/>
                  <a:gd name="T12" fmla="*/ 8285 w 8469"/>
                  <a:gd name="T13" fmla="*/ 142 h 218"/>
                  <a:gd name="T14" fmla="*/ 8421 w 8469"/>
                  <a:gd name="T15" fmla="*/ 126 h 218"/>
                  <a:gd name="T16" fmla="*/ 8456 w 8469"/>
                  <a:gd name="T17" fmla="*/ 118 h 218"/>
                  <a:gd name="T18" fmla="*/ 8468 w 8469"/>
                  <a:gd name="T19" fmla="*/ 113 h 218"/>
                  <a:gd name="T20" fmla="*/ 8469 w 8469"/>
                  <a:gd name="T21" fmla="*/ 110 h 218"/>
                  <a:gd name="T22" fmla="*/ 8468 w 8469"/>
                  <a:gd name="T23" fmla="*/ 106 h 218"/>
                  <a:gd name="T24" fmla="*/ 8456 w 8469"/>
                  <a:gd name="T25" fmla="*/ 101 h 218"/>
                  <a:gd name="T26" fmla="*/ 8421 w 8469"/>
                  <a:gd name="T27" fmla="*/ 93 h 218"/>
                  <a:gd name="T28" fmla="*/ 8285 w 8469"/>
                  <a:gd name="T29" fmla="*/ 77 h 218"/>
                  <a:gd name="T30" fmla="*/ 7963 w 8469"/>
                  <a:gd name="T31" fmla="*/ 57 h 218"/>
                  <a:gd name="T32" fmla="*/ 7507 w 8469"/>
                  <a:gd name="T33" fmla="*/ 40 h 218"/>
                  <a:gd name="T34" fmla="*/ 6932 w 8469"/>
                  <a:gd name="T35" fmla="*/ 25 h 218"/>
                  <a:gd name="T36" fmla="*/ 6256 w 8469"/>
                  <a:gd name="T37" fmla="*/ 13 h 218"/>
                  <a:gd name="T38" fmla="*/ 5098 w 8469"/>
                  <a:gd name="T39" fmla="*/ 2 h 218"/>
                  <a:gd name="T40" fmla="*/ 4235 w 8469"/>
                  <a:gd name="T41" fmla="*/ 0 h 218"/>
                  <a:gd name="T42" fmla="*/ 3371 w 8469"/>
                  <a:gd name="T43" fmla="*/ 2 h 218"/>
                  <a:gd name="T44" fmla="*/ 2213 w 8469"/>
                  <a:gd name="T45" fmla="*/ 13 h 218"/>
                  <a:gd name="T46" fmla="*/ 1537 w 8469"/>
                  <a:gd name="T47" fmla="*/ 25 h 218"/>
                  <a:gd name="T48" fmla="*/ 962 w 8469"/>
                  <a:gd name="T49" fmla="*/ 40 h 218"/>
                  <a:gd name="T50" fmla="*/ 506 w 8469"/>
                  <a:gd name="T51" fmla="*/ 57 h 218"/>
                  <a:gd name="T52" fmla="*/ 184 w 8469"/>
                  <a:gd name="T53" fmla="*/ 77 h 218"/>
                  <a:gd name="T54" fmla="*/ 48 w 8469"/>
                  <a:gd name="T55" fmla="*/ 93 h 218"/>
                  <a:gd name="T56" fmla="*/ 13 w 8469"/>
                  <a:gd name="T57" fmla="*/ 101 h 218"/>
                  <a:gd name="T58" fmla="*/ 2 w 8469"/>
                  <a:gd name="T59" fmla="*/ 106 h 218"/>
                  <a:gd name="T60" fmla="*/ 0 w 8469"/>
                  <a:gd name="T61" fmla="*/ 110 h 218"/>
                  <a:gd name="T62" fmla="*/ 2 w 8469"/>
                  <a:gd name="T63" fmla="*/ 113 h 218"/>
                  <a:gd name="T64" fmla="*/ 13 w 8469"/>
                  <a:gd name="T65" fmla="*/ 118 h 218"/>
                  <a:gd name="T66" fmla="*/ 48 w 8469"/>
                  <a:gd name="T67" fmla="*/ 126 h 218"/>
                  <a:gd name="T68" fmla="*/ 184 w 8469"/>
                  <a:gd name="T69" fmla="*/ 142 h 218"/>
                  <a:gd name="T70" fmla="*/ 506 w 8469"/>
                  <a:gd name="T71" fmla="*/ 162 h 218"/>
                  <a:gd name="T72" fmla="*/ 962 w 8469"/>
                  <a:gd name="T73" fmla="*/ 179 h 218"/>
                  <a:gd name="T74" fmla="*/ 1537 w 8469"/>
                  <a:gd name="T75" fmla="*/ 194 h 218"/>
                  <a:gd name="T76" fmla="*/ 2213 w 8469"/>
                  <a:gd name="T77" fmla="*/ 206 h 218"/>
                  <a:gd name="T78" fmla="*/ 3371 w 8469"/>
                  <a:gd name="T79" fmla="*/ 217 h 218"/>
                  <a:gd name="T80" fmla="*/ 4235 w 8469"/>
                  <a:gd name="T81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469" h="218">
                    <a:moveTo>
                      <a:pt x="4235" y="218"/>
                    </a:moveTo>
                    <a:lnTo>
                      <a:pt x="5098" y="217"/>
                    </a:lnTo>
                    <a:lnTo>
                      <a:pt x="6256" y="206"/>
                    </a:lnTo>
                    <a:lnTo>
                      <a:pt x="6932" y="194"/>
                    </a:lnTo>
                    <a:lnTo>
                      <a:pt x="7507" y="179"/>
                    </a:lnTo>
                    <a:lnTo>
                      <a:pt x="7963" y="162"/>
                    </a:lnTo>
                    <a:lnTo>
                      <a:pt x="8285" y="142"/>
                    </a:lnTo>
                    <a:lnTo>
                      <a:pt x="8421" y="126"/>
                    </a:lnTo>
                    <a:lnTo>
                      <a:pt x="8456" y="118"/>
                    </a:lnTo>
                    <a:lnTo>
                      <a:pt x="8468" y="113"/>
                    </a:lnTo>
                    <a:lnTo>
                      <a:pt x="8469" y="110"/>
                    </a:lnTo>
                    <a:lnTo>
                      <a:pt x="8468" y="106"/>
                    </a:lnTo>
                    <a:lnTo>
                      <a:pt x="8456" y="101"/>
                    </a:lnTo>
                    <a:lnTo>
                      <a:pt x="8421" y="93"/>
                    </a:lnTo>
                    <a:lnTo>
                      <a:pt x="8285" y="77"/>
                    </a:lnTo>
                    <a:lnTo>
                      <a:pt x="7963" y="57"/>
                    </a:lnTo>
                    <a:lnTo>
                      <a:pt x="7507" y="40"/>
                    </a:lnTo>
                    <a:lnTo>
                      <a:pt x="6932" y="25"/>
                    </a:lnTo>
                    <a:lnTo>
                      <a:pt x="6256" y="13"/>
                    </a:lnTo>
                    <a:lnTo>
                      <a:pt x="5098" y="2"/>
                    </a:lnTo>
                    <a:lnTo>
                      <a:pt x="4235" y="0"/>
                    </a:lnTo>
                    <a:lnTo>
                      <a:pt x="3371" y="2"/>
                    </a:lnTo>
                    <a:lnTo>
                      <a:pt x="2213" y="13"/>
                    </a:lnTo>
                    <a:lnTo>
                      <a:pt x="1537" y="25"/>
                    </a:lnTo>
                    <a:lnTo>
                      <a:pt x="962" y="40"/>
                    </a:lnTo>
                    <a:lnTo>
                      <a:pt x="506" y="57"/>
                    </a:lnTo>
                    <a:lnTo>
                      <a:pt x="184" y="77"/>
                    </a:lnTo>
                    <a:lnTo>
                      <a:pt x="48" y="93"/>
                    </a:lnTo>
                    <a:lnTo>
                      <a:pt x="13" y="101"/>
                    </a:lnTo>
                    <a:lnTo>
                      <a:pt x="2" y="106"/>
                    </a:lnTo>
                    <a:lnTo>
                      <a:pt x="0" y="110"/>
                    </a:lnTo>
                    <a:lnTo>
                      <a:pt x="2" y="113"/>
                    </a:lnTo>
                    <a:lnTo>
                      <a:pt x="13" y="118"/>
                    </a:lnTo>
                    <a:lnTo>
                      <a:pt x="48" y="126"/>
                    </a:lnTo>
                    <a:lnTo>
                      <a:pt x="184" y="142"/>
                    </a:lnTo>
                    <a:lnTo>
                      <a:pt x="506" y="162"/>
                    </a:lnTo>
                    <a:lnTo>
                      <a:pt x="962" y="179"/>
                    </a:lnTo>
                    <a:lnTo>
                      <a:pt x="1537" y="194"/>
                    </a:lnTo>
                    <a:lnTo>
                      <a:pt x="2213" y="206"/>
                    </a:lnTo>
                    <a:lnTo>
                      <a:pt x="3371" y="217"/>
                    </a:lnTo>
                    <a:lnTo>
                      <a:pt x="4235" y="218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5" name="ïṡ1íḓé">
                <a:extLst>
                  <a:ext uri="{FF2B5EF4-FFF2-40B4-BE49-F238E27FC236}">
                    <a16:creationId xmlns:a16="http://schemas.microsoft.com/office/drawing/2014/main" xmlns="" id="{BE7383CE-920C-4189-B062-BA5823CEB1C0}"/>
                  </a:ext>
                </a:extLst>
              </p:cNvPr>
              <p:cNvSpPr/>
              <p:nvPr/>
            </p:nvSpPr>
            <p:spPr bwMode="auto">
              <a:xfrm>
                <a:off x="1076" y="3160"/>
                <a:ext cx="1690" cy="43"/>
              </a:xfrm>
              <a:custGeom>
                <a:avLst/>
                <a:gdLst>
                  <a:gd name="T0" fmla="*/ 4225 w 8449"/>
                  <a:gd name="T1" fmla="*/ 214 h 214"/>
                  <a:gd name="T2" fmla="*/ 5086 w 8449"/>
                  <a:gd name="T3" fmla="*/ 213 h 214"/>
                  <a:gd name="T4" fmla="*/ 6603 w 8449"/>
                  <a:gd name="T5" fmla="*/ 197 h 214"/>
                  <a:gd name="T6" fmla="*/ 7489 w 8449"/>
                  <a:gd name="T7" fmla="*/ 175 h 214"/>
                  <a:gd name="T8" fmla="*/ 7946 w 8449"/>
                  <a:gd name="T9" fmla="*/ 159 h 214"/>
                  <a:gd name="T10" fmla="*/ 8266 w 8449"/>
                  <a:gd name="T11" fmla="*/ 139 h 214"/>
                  <a:gd name="T12" fmla="*/ 8403 w 8449"/>
                  <a:gd name="T13" fmla="*/ 124 h 214"/>
                  <a:gd name="T14" fmla="*/ 8438 w 8449"/>
                  <a:gd name="T15" fmla="*/ 116 h 214"/>
                  <a:gd name="T16" fmla="*/ 8449 w 8449"/>
                  <a:gd name="T17" fmla="*/ 111 h 214"/>
                  <a:gd name="T18" fmla="*/ 8449 w 8449"/>
                  <a:gd name="T19" fmla="*/ 108 h 214"/>
                  <a:gd name="T20" fmla="*/ 8449 w 8449"/>
                  <a:gd name="T21" fmla="*/ 104 h 214"/>
                  <a:gd name="T22" fmla="*/ 8438 w 8449"/>
                  <a:gd name="T23" fmla="*/ 99 h 214"/>
                  <a:gd name="T24" fmla="*/ 8403 w 8449"/>
                  <a:gd name="T25" fmla="*/ 91 h 214"/>
                  <a:gd name="T26" fmla="*/ 8266 w 8449"/>
                  <a:gd name="T27" fmla="*/ 76 h 214"/>
                  <a:gd name="T28" fmla="*/ 7946 w 8449"/>
                  <a:gd name="T29" fmla="*/ 56 h 214"/>
                  <a:gd name="T30" fmla="*/ 7489 w 8449"/>
                  <a:gd name="T31" fmla="*/ 39 h 214"/>
                  <a:gd name="T32" fmla="*/ 6603 w 8449"/>
                  <a:gd name="T33" fmla="*/ 18 h 214"/>
                  <a:gd name="T34" fmla="*/ 5086 w 8449"/>
                  <a:gd name="T35" fmla="*/ 2 h 214"/>
                  <a:gd name="T36" fmla="*/ 4225 w 8449"/>
                  <a:gd name="T37" fmla="*/ 0 h 214"/>
                  <a:gd name="T38" fmla="*/ 3363 w 8449"/>
                  <a:gd name="T39" fmla="*/ 2 h 214"/>
                  <a:gd name="T40" fmla="*/ 1846 w 8449"/>
                  <a:gd name="T41" fmla="*/ 18 h 214"/>
                  <a:gd name="T42" fmla="*/ 960 w 8449"/>
                  <a:gd name="T43" fmla="*/ 39 h 214"/>
                  <a:gd name="T44" fmla="*/ 503 w 8449"/>
                  <a:gd name="T45" fmla="*/ 56 h 214"/>
                  <a:gd name="T46" fmla="*/ 183 w 8449"/>
                  <a:gd name="T47" fmla="*/ 76 h 214"/>
                  <a:gd name="T48" fmla="*/ 46 w 8449"/>
                  <a:gd name="T49" fmla="*/ 91 h 214"/>
                  <a:gd name="T50" fmla="*/ 11 w 8449"/>
                  <a:gd name="T51" fmla="*/ 99 h 214"/>
                  <a:gd name="T52" fmla="*/ 0 w 8449"/>
                  <a:gd name="T53" fmla="*/ 104 h 214"/>
                  <a:gd name="T54" fmla="*/ 0 w 8449"/>
                  <a:gd name="T55" fmla="*/ 108 h 214"/>
                  <a:gd name="T56" fmla="*/ 0 w 8449"/>
                  <a:gd name="T57" fmla="*/ 111 h 214"/>
                  <a:gd name="T58" fmla="*/ 11 w 8449"/>
                  <a:gd name="T59" fmla="*/ 116 h 214"/>
                  <a:gd name="T60" fmla="*/ 46 w 8449"/>
                  <a:gd name="T61" fmla="*/ 124 h 214"/>
                  <a:gd name="T62" fmla="*/ 183 w 8449"/>
                  <a:gd name="T63" fmla="*/ 139 h 214"/>
                  <a:gd name="T64" fmla="*/ 503 w 8449"/>
                  <a:gd name="T65" fmla="*/ 159 h 214"/>
                  <a:gd name="T66" fmla="*/ 960 w 8449"/>
                  <a:gd name="T67" fmla="*/ 175 h 214"/>
                  <a:gd name="T68" fmla="*/ 1846 w 8449"/>
                  <a:gd name="T69" fmla="*/ 197 h 214"/>
                  <a:gd name="T70" fmla="*/ 3363 w 8449"/>
                  <a:gd name="T71" fmla="*/ 213 h 214"/>
                  <a:gd name="T72" fmla="*/ 4225 w 8449"/>
                  <a:gd name="T73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449" h="214">
                    <a:moveTo>
                      <a:pt x="4225" y="214"/>
                    </a:moveTo>
                    <a:lnTo>
                      <a:pt x="5086" y="213"/>
                    </a:lnTo>
                    <a:lnTo>
                      <a:pt x="6603" y="197"/>
                    </a:lnTo>
                    <a:lnTo>
                      <a:pt x="7489" y="175"/>
                    </a:lnTo>
                    <a:lnTo>
                      <a:pt x="7946" y="159"/>
                    </a:lnTo>
                    <a:lnTo>
                      <a:pt x="8266" y="139"/>
                    </a:lnTo>
                    <a:lnTo>
                      <a:pt x="8403" y="124"/>
                    </a:lnTo>
                    <a:lnTo>
                      <a:pt x="8438" y="116"/>
                    </a:lnTo>
                    <a:lnTo>
                      <a:pt x="8449" y="111"/>
                    </a:lnTo>
                    <a:lnTo>
                      <a:pt x="8449" y="108"/>
                    </a:lnTo>
                    <a:lnTo>
                      <a:pt x="8449" y="104"/>
                    </a:lnTo>
                    <a:lnTo>
                      <a:pt x="8438" y="99"/>
                    </a:lnTo>
                    <a:lnTo>
                      <a:pt x="8403" y="91"/>
                    </a:lnTo>
                    <a:lnTo>
                      <a:pt x="8266" y="76"/>
                    </a:lnTo>
                    <a:lnTo>
                      <a:pt x="7946" y="56"/>
                    </a:lnTo>
                    <a:lnTo>
                      <a:pt x="7489" y="39"/>
                    </a:lnTo>
                    <a:lnTo>
                      <a:pt x="6603" y="18"/>
                    </a:lnTo>
                    <a:lnTo>
                      <a:pt x="5086" y="2"/>
                    </a:lnTo>
                    <a:lnTo>
                      <a:pt x="4225" y="0"/>
                    </a:lnTo>
                    <a:lnTo>
                      <a:pt x="3363" y="2"/>
                    </a:lnTo>
                    <a:lnTo>
                      <a:pt x="1846" y="18"/>
                    </a:lnTo>
                    <a:lnTo>
                      <a:pt x="960" y="39"/>
                    </a:lnTo>
                    <a:lnTo>
                      <a:pt x="503" y="56"/>
                    </a:lnTo>
                    <a:lnTo>
                      <a:pt x="183" y="76"/>
                    </a:lnTo>
                    <a:lnTo>
                      <a:pt x="46" y="91"/>
                    </a:lnTo>
                    <a:lnTo>
                      <a:pt x="11" y="99"/>
                    </a:lnTo>
                    <a:lnTo>
                      <a:pt x="0" y="104"/>
                    </a:lnTo>
                    <a:lnTo>
                      <a:pt x="0" y="108"/>
                    </a:lnTo>
                    <a:lnTo>
                      <a:pt x="0" y="111"/>
                    </a:lnTo>
                    <a:lnTo>
                      <a:pt x="11" y="116"/>
                    </a:lnTo>
                    <a:lnTo>
                      <a:pt x="46" y="124"/>
                    </a:lnTo>
                    <a:lnTo>
                      <a:pt x="183" y="139"/>
                    </a:lnTo>
                    <a:lnTo>
                      <a:pt x="503" y="159"/>
                    </a:lnTo>
                    <a:lnTo>
                      <a:pt x="960" y="175"/>
                    </a:lnTo>
                    <a:lnTo>
                      <a:pt x="1846" y="197"/>
                    </a:lnTo>
                    <a:lnTo>
                      <a:pt x="3363" y="213"/>
                    </a:lnTo>
                    <a:lnTo>
                      <a:pt x="4225" y="214"/>
                    </a:ln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6" name="iṧ1ïḍê">
                <a:extLst>
                  <a:ext uri="{FF2B5EF4-FFF2-40B4-BE49-F238E27FC236}">
                    <a16:creationId xmlns:a16="http://schemas.microsoft.com/office/drawing/2014/main" xmlns="" id="{8BD2B1FA-9A12-4171-B363-2552B8AEC412}"/>
                  </a:ext>
                </a:extLst>
              </p:cNvPr>
              <p:cNvSpPr/>
              <p:nvPr/>
            </p:nvSpPr>
            <p:spPr bwMode="auto">
              <a:xfrm>
                <a:off x="1078" y="3161"/>
                <a:ext cx="1686" cy="42"/>
              </a:xfrm>
              <a:custGeom>
                <a:avLst/>
                <a:gdLst>
                  <a:gd name="T0" fmla="*/ 4217 w 8433"/>
                  <a:gd name="T1" fmla="*/ 210 h 210"/>
                  <a:gd name="T2" fmla="*/ 5076 w 8433"/>
                  <a:gd name="T3" fmla="*/ 209 h 210"/>
                  <a:gd name="T4" fmla="*/ 6589 w 8433"/>
                  <a:gd name="T5" fmla="*/ 193 h 210"/>
                  <a:gd name="T6" fmla="*/ 7475 w 8433"/>
                  <a:gd name="T7" fmla="*/ 172 h 210"/>
                  <a:gd name="T8" fmla="*/ 7930 w 8433"/>
                  <a:gd name="T9" fmla="*/ 156 h 210"/>
                  <a:gd name="T10" fmla="*/ 8250 w 8433"/>
                  <a:gd name="T11" fmla="*/ 136 h 210"/>
                  <a:gd name="T12" fmla="*/ 8386 w 8433"/>
                  <a:gd name="T13" fmla="*/ 121 h 210"/>
                  <a:gd name="T14" fmla="*/ 8421 w 8433"/>
                  <a:gd name="T15" fmla="*/ 114 h 210"/>
                  <a:gd name="T16" fmla="*/ 8432 w 8433"/>
                  <a:gd name="T17" fmla="*/ 109 h 210"/>
                  <a:gd name="T18" fmla="*/ 8433 w 8433"/>
                  <a:gd name="T19" fmla="*/ 106 h 210"/>
                  <a:gd name="T20" fmla="*/ 8432 w 8433"/>
                  <a:gd name="T21" fmla="*/ 102 h 210"/>
                  <a:gd name="T22" fmla="*/ 8421 w 8433"/>
                  <a:gd name="T23" fmla="*/ 97 h 210"/>
                  <a:gd name="T24" fmla="*/ 8386 w 8433"/>
                  <a:gd name="T25" fmla="*/ 89 h 210"/>
                  <a:gd name="T26" fmla="*/ 8250 w 8433"/>
                  <a:gd name="T27" fmla="*/ 74 h 210"/>
                  <a:gd name="T28" fmla="*/ 7930 w 8433"/>
                  <a:gd name="T29" fmla="*/ 55 h 210"/>
                  <a:gd name="T30" fmla="*/ 7475 w 8433"/>
                  <a:gd name="T31" fmla="*/ 39 h 210"/>
                  <a:gd name="T32" fmla="*/ 6589 w 8433"/>
                  <a:gd name="T33" fmla="*/ 17 h 210"/>
                  <a:gd name="T34" fmla="*/ 5076 w 8433"/>
                  <a:gd name="T35" fmla="*/ 2 h 210"/>
                  <a:gd name="T36" fmla="*/ 4217 w 8433"/>
                  <a:gd name="T37" fmla="*/ 0 h 210"/>
                  <a:gd name="T38" fmla="*/ 3357 w 8433"/>
                  <a:gd name="T39" fmla="*/ 2 h 210"/>
                  <a:gd name="T40" fmla="*/ 1844 w 8433"/>
                  <a:gd name="T41" fmla="*/ 17 h 210"/>
                  <a:gd name="T42" fmla="*/ 958 w 8433"/>
                  <a:gd name="T43" fmla="*/ 39 h 210"/>
                  <a:gd name="T44" fmla="*/ 504 w 8433"/>
                  <a:gd name="T45" fmla="*/ 55 h 210"/>
                  <a:gd name="T46" fmla="*/ 183 w 8433"/>
                  <a:gd name="T47" fmla="*/ 74 h 210"/>
                  <a:gd name="T48" fmla="*/ 47 w 8433"/>
                  <a:gd name="T49" fmla="*/ 89 h 210"/>
                  <a:gd name="T50" fmla="*/ 12 w 8433"/>
                  <a:gd name="T51" fmla="*/ 97 h 210"/>
                  <a:gd name="T52" fmla="*/ 1 w 8433"/>
                  <a:gd name="T53" fmla="*/ 102 h 210"/>
                  <a:gd name="T54" fmla="*/ 0 w 8433"/>
                  <a:gd name="T55" fmla="*/ 106 h 210"/>
                  <a:gd name="T56" fmla="*/ 1 w 8433"/>
                  <a:gd name="T57" fmla="*/ 109 h 210"/>
                  <a:gd name="T58" fmla="*/ 12 w 8433"/>
                  <a:gd name="T59" fmla="*/ 114 h 210"/>
                  <a:gd name="T60" fmla="*/ 47 w 8433"/>
                  <a:gd name="T61" fmla="*/ 121 h 210"/>
                  <a:gd name="T62" fmla="*/ 183 w 8433"/>
                  <a:gd name="T63" fmla="*/ 136 h 210"/>
                  <a:gd name="T64" fmla="*/ 504 w 8433"/>
                  <a:gd name="T65" fmla="*/ 156 h 210"/>
                  <a:gd name="T66" fmla="*/ 958 w 8433"/>
                  <a:gd name="T67" fmla="*/ 172 h 210"/>
                  <a:gd name="T68" fmla="*/ 1844 w 8433"/>
                  <a:gd name="T69" fmla="*/ 193 h 210"/>
                  <a:gd name="T70" fmla="*/ 3357 w 8433"/>
                  <a:gd name="T71" fmla="*/ 209 h 210"/>
                  <a:gd name="T72" fmla="*/ 4217 w 8433"/>
                  <a:gd name="T73" fmla="*/ 21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433" h="210">
                    <a:moveTo>
                      <a:pt x="4217" y="210"/>
                    </a:moveTo>
                    <a:lnTo>
                      <a:pt x="5076" y="209"/>
                    </a:lnTo>
                    <a:lnTo>
                      <a:pt x="6589" y="193"/>
                    </a:lnTo>
                    <a:lnTo>
                      <a:pt x="7475" y="172"/>
                    </a:lnTo>
                    <a:lnTo>
                      <a:pt x="7930" y="156"/>
                    </a:lnTo>
                    <a:lnTo>
                      <a:pt x="8250" y="136"/>
                    </a:lnTo>
                    <a:lnTo>
                      <a:pt x="8386" y="121"/>
                    </a:lnTo>
                    <a:lnTo>
                      <a:pt x="8421" y="114"/>
                    </a:lnTo>
                    <a:lnTo>
                      <a:pt x="8432" y="109"/>
                    </a:lnTo>
                    <a:lnTo>
                      <a:pt x="8433" y="106"/>
                    </a:lnTo>
                    <a:lnTo>
                      <a:pt x="8432" y="102"/>
                    </a:lnTo>
                    <a:lnTo>
                      <a:pt x="8421" y="97"/>
                    </a:lnTo>
                    <a:lnTo>
                      <a:pt x="8386" y="89"/>
                    </a:lnTo>
                    <a:lnTo>
                      <a:pt x="8250" y="74"/>
                    </a:lnTo>
                    <a:lnTo>
                      <a:pt x="7930" y="55"/>
                    </a:lnTo>
                    <a:lnTo>
                      <a:pt x="7475" y="39"/>
                    </a:lnTo>
                    <a:lnTo>
                      <a:pt x="6589" y="17"/>
                    </a:lnTo>
                    <a:lnTo>
                      <a:pt x="5076" y="2"/>
                    </a:lnTo>
                    <a:lnTo>
                      <a:pt x="4217" y="0"/>
                    </a:lnTo>
                    <a:lnTo>
                      <a:pt x="3357" y="2"/>
                    </a:lnTo>
                    <a:lnTo>
                      <a:pt x="1844" y="17"/>
                    </a:lnTo>
                    <a:lnTo>
                      <a:pt x="958" y="39"/>
                    </a:lnTo>
                    <a:lnTo>
                      <a:pt x="504" y="55"/>
                    </a:lnTo>
                    <a:lnTo>
                      <a:pt x="183" y="74"/>
                    </a:lnTo>
                    <a:lnTo>
                      <a:pt x="47" y="89"/>
                    </a:lnTo>
                    <a:lnTo>
                      <a:pt x="12" y="97"/>
                    </a:lnTo>
                    <a:lnTo>
                      <a:pt x="1" y="102"/>
                    </a:lnTo>
                    <a:lnTo>
                      <a:pt x="0" y="106"/>
                    </a:lnTo>
                    <a:lnTo>
                      <a:pt x="1" y="109"/>
                    </a:lnTo>
                    <a:lnTo>
                      <a:pt x="12" y="114"/>
                    </a:lnTo>
                    <a:lnTo>
                      <a:pt x="47" y="121"/>
                    </a:lnTo>
                    <a:lnTo>
                      <a:pt x="183" y="136"/>
                    </a:lnTo>
                    <a:lnTo>
                      <a:pt x="504" y="156"/>
                    </a:lnTo>
                    <a:lnTo>
                      <a:pt x="958" y="172"/>
                    </a:lnTo>
                    <a:lnTo>
                      <a:pt x="1844" y="193"/>
                    </a:lnTo>
                    <a:lnTo>
                      <a:pt x="3357" y="209"/>
                    </a:lnTo>
                    <a:lnTo>
                      <a:pt x="4217" y="210"/>
                    </a:ln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7" name="iŝlîde">
                <a:extLst>
                  <a:ext uri="{FF2B5EF4-FFF2-40B4-BE49-F238E27FC236}">
                    <a16:creationId xmlns:a16="http://schemas.microsoft.com/office/drawing/2014/main" xmlns="" id="{538ED9DA-0D9E-4F4B-B20D-26500FFE28DD}"/>
                  </a:ext>
                </a:extLst>
              </p:cNvPr>
              <p:cNvSpPr/>
              <p:nvPr/>
            </p:nvSpPr>
            <p:spPr bwMode="auto">
              <a:xfrm>
                <a:off x="1080" y="3161"/>
                <a:ext cx="1683" cy="41"/>
              </a:xfrm>
              <a:custGeom>
                <a:avLst/>
                <a:gdLst>
                  <a:gd name="T0" fmla="*/ 4208 w 8415"/>
                  <a:gd name="T1" fmla="*/ 206 h 206"/>
                  <a:gd name="T2" fmla="*/ 5066 w 8415"/>
                  <a:gd name="T3" fmla="*/ 205 h 206"/>
                  <a:gd name="T4" fmla="*/ 6575 w 8415"/>
                  <a:gd name="T5" fmla="*/ 190 h 206"/>
                  <a:gd name="T6" fmla="*/ 7459 w 8415"/>
                  <a:gd name="T7" fmla="*/ 169 h 206"/>
                  <a:gd name="T8" fmla="*/ 7913 w 8415"/>
                  <a:gd name="T9" fmla="*/ 153 h 206"/>
                  <a:gd name="T10" fmla="*/ 8233 w 8415"/>
                  <a:gd name="T11" fmla="*/ 134 h 206"/>
                  <a:gd name="T12" fmla="*/ 8369 w 8415"/>
                  <a:gd name="T13" fmla="*/ 119 h 206"/>
                  <a:gd name="T14" fmla="*/ 8412 w 8415"/>
                  <a:gd name="T15" fmla="*/ 109 h 206"/>
                  <a:gd name="T16" fmla="*/ 8415 w 8415"/>
                  <a:gd name="T17" fmla="*/ 104 h 206"/>
                  <a:gd name="T18" fmla="*/ 8412 w 8415"/>
                  <a:gd name="T19" fmla="*/ 98 h 206"/>
                  <a:gd name="T20" fmla="*/ 8369 w 8415"/>
                  <a:gd name="T21" fmla="*/ 88 h 206"/>
                  <a:gd name="T22" fmla="*/ 8233 w 8415"/>
                  <a:gd name="T23" fmla="*/ 73 h 206"/>
                  <a:gd name="T24" fmla="*/ 7913 w 8415"/>
                  <a:gd name="T25" fmla="*/ 54 h 206"/>
                  <a:gd name="T26" fmla="*/ 7459 w 8415"/>
                  <a:gd name="T27" fmla="*/ 38 h 206"/>
                  <a:gd name="T28" fmla="*/ 6575 w 8415"/>
                  <a:gd name="T29" fmla="*/ 17 h 206"/>
                  <a:gd name="T30" fmla="*/ 5066 w 8415"/>
                  <a:gd name="T31" fmla="*/ 2 h 206"/>
                  <a:gd name="T32" fmla="*/ 4208 w 8415"/>
                  <a:gd name="T33" fmla="*/ 0 h 206"/>
                  <a:gd name="T34" fmla="*/ 3349 w 8415"/>
                  <a:gd name="T35" fmla="*/ 2 h 206"/>
                  <a:gd name="T36" fmla="*/ 1840 w 8415"/>
                  <a:gd name="T37" fmla="*/ 17 h 206"/>
                  <a:gd name="T38" fmla="*/ 956 w 8415"/>
                  <a:gd name="T39" fmla="*/ 38 h 206"/>
                  <a:gd name="T40" fmla="*/ 502 w 8415"/>
                  <a:gd name="T41" fmla="*/ 54 h 206"/>
                  <a:gd name="T42" fmla="*/ 182 w 8415"/>
                  <a:gd name="T43" fmla="*/ 73 h 206"/>
                  <a:gd name="T44" fmla="*/ 46 w 8415"/>
                  <a:gd name="T45" fmla="*/ 88 h 206"/>
                  <a:gd name="T46" fmla="*/ 3 w 8415"/>
                  <a:gd name="T47" fmla="*/ 98 h 206"/>
                  <a:gd name="T48" fmla="*/ 0 w 8415"/>
                  <a:gd name="T49" fmla="*/ 104 h 206"/>
                  <a:gd name="T50" fmla="*/ 3 w 8415"/>
                  <a:gd name="T51" fmla="*/ 109 h 206"/>
                  <a:gd name="T52" fmla="*/ 46 w 8415"/>
                  <a:gd name="T53" fmla="*/ 119 h 206"/>
                  <a:gd name="T54" fmla="*/ 182 w 8415"/>
                  <a:gd name="T55" fmla="*/ 134 h 206"/>
                  <a:gd name="T56" fmla="*/ 502 w 8415"/>
                  <a:gd name="T57" fmla="*/ 153 h 206"/>
                  <a:gd name="T58" fmla="*/ 956 w 8415"/>
                  <a:gd name="T59" fmla="*/ 169 h 206"/>
                  <a:gd name="T60" fmla="*/ 1840 w 8415"/>
                  <a:gd name="T61" fmla="*/ 190 h 206"/>
                  <a:gd name="T62" fmla="*/ 3349 w 8415"/>
                  <a:gd name="T63" fmla="*/ 205 h 206"/>
                  <a:gd name="T64" fmla="*/ 4208 w 8415"/>
                  <a:gd name="T65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15" h="206">
                    <a:moveTo>
                      <a:pt x="4208" y="206"/>
                    </a:moveTo>
                    <a:lnTo>
                      <a:pt x="5066" y="205"/>
                    </a:lnTo>
                    <a:lnTo>
                      <a:pt x="6575" y="190"/>
                    </a:lnTo>
                    <a:lnTo>
                      <a:pt x="7459" y="169"/>
                    </a:lnTo>
                    <a:lnTo>
                      <a:pt x="7913" y="153"/>
                    </a:lnTo>
                    <a:lnTo>
                      <a:pt x="8233" y="134"/>
                    </a:lnTo>
                    <a:lnTo>
                      <a:pt x="8369" y="119"/>
                    </a:lnTo>
                    <a:lnTo>
                      <a:pt x="8412" y="109"/>
                    </a:lnTo>
                    <a:lnTo>
                      <a:pt x="8415" y="104"/>
                    </a:lnTo>
                    <a:lnTo>
                      <a:pt x="8412" y="98"/>
                    </a:lnTo>
                    <a:lnTo>
                      <a:pt x="8369" y="88"/>
                    </a:lnTo>
                    <a:lnTo>
                      <a:pt x="8233" y="73"/>
                    </a:lnTo>
                    <a:lnTo>
                      <a:pt x="7913" y="54"/>
                    </a:lnTo>
                    <a:lnTo>
                      <a:pt x="7459" y="38"/>
                    </a:lnTo>
                    <a:lnTo>
                      <a:pt x="6575" y="17"/>
                    </a:lnTo>
                    <a:lnTo>
                      <a:pt x="5066" y="2"/>
                    </a:lnTo>
                    <a:lnTo>
                      <a:pt x="4208" y="0"/>
                    </a:lnTo>
                    <a:lnTo>
                      <a:pt x="3349" y="2"/>
                    </a:lnTo>
                    <a:lnTo>
                      <a:pt x="1840" y="17"/>
                    </a:lnTo>
                    <a:lnTo>
                      <a:pt x="956" y="38"/>
                    </a:lnTo>
                    <a:lnTo>
                      <a:pt x="502" y="54"/>
                    </a:lnTo>
                    <a:lnTo>
                      <a:pt x="182" y="73"/>
                    </a:lnTo>
                    <a:lnTo>
                      <a:pt x="46" y="88"/>
                    </a:lnTo>
                    <a:lnTo>
                      <a:pt x="3" y="98"/>
                    </a:lnTo>
                    <a:lnTo>
                      <a:pt x="0" y="104"/>
                    </a:lnTo>
                    <a:lnTo>
                      <a:pt x="3" y="109"/>
                    </a:lnTo>
                    <a:lnTo>
                      <a:pt x="46" y="119"/>
                    </a:lnTo>
                    <a:lnTo>
                      <a:pt x="182" y="134"/>
                    </a:lnTo>
                    <a:lnTo>
                      <a:pt x="502" y="153"/>
                    </a:lnTo>
                    <a:lnTo>
                      <a:pt x="956" y="169"/>
                    </a:lnTo>
                    <a:lnTo>
                      <a:pt x="1840" y="190"/>
                    </a:lnTo>
                    <a:lnTo>
                      <a:pt x="3349" y="205"/>
                    </a:lnTo>
                    <a:lnTo>
                      <a:pt x="4208" y="206"/>
                    </a:lnTo>
                    <a:close/>
                  </a:path>
                </a:pathLst>
              </a:custGeom>
              <a:solidFill>
                <a:srgbClr val="AE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8" name="îṡľíḑê">
                <a:extLst>
                  <a:ext uri="{FF2B5EF4-FFF2-40B4-BE49-F238E27FC236}">
                    <a16:creationId xmlns:a16="http://schemas.microsoft.com/office/drawing/2014/main" xmlns="" id="{B35CC74B-6885-4E41-8BA6-21185379D9FB}"/>
                  </a:ext>
                </a:extLst>
              </p:cNvPr>
              <p:cNvSpPr/>
              <p:nvPr/>
            </p:nvSpPr>
            <p:spPr bwMode="auto">
              <a:xfrm>
                <a:off x="1081" y="3162"/>
                <a:ext cx="1680" cy="40"/>
              </a:xfrm>
              <a:custGeom>
                <a:avLst/>
                <a:gdLst>
                  <a:gd name="T0" fmla="*/ 4200 w 8399"/>
                  <a:gd name="T1" fmla="*/ 201 h 201"/>
                  <a:gd name="T2" fmla="*/ 5056 w 8399"/>
                  <a:gd name="T3" fmla="*/ 200 h 201"/>
                  <a:gd name="T4" fmla="*/ 6562 w 8399"/>
                  <a:gd name="T5" fmla="*/ 185 h 201"/>
                  <a:gd name="T6" fmla="*/ 7445 w 8399"/>
                  <a:gd name="T7" fmla="*/ 165 h 201"/>
                  <a:gd name="T8" fmla="*/ 7897 w 8399"/>
                  <a:gd name="T9" fmla="*/ 149 h 201"/>
                  <a:gd name="T10" fmla="*/ 8216 w 8399"/>
                  <a:gd name="T11" fmla="*/ 130 h 201"/>
                  <a:gd name="T12" fmla="*/ 8352 w 8399"/>
                  <a:gd name="T13" fmla="*/ 116 h 201"/>
                  <a:gd name="T14" fmla="*/ 8395 w 8399"/>
                  <a:gd name="T15" fmla="*/ 106 h 201"/>
                  <a:gd name="T16" fmla="*/ 8399 w 8399"/>
                  <a:gd name="T17" fmla="*/ 101 h 201"/>
                  <a:gd name="T18" fmla="*/ 8395 w 8399"/>
                  <a:gd name="T19" fmla="*/ 95 h 201"/>
                  <a:gd name="T20" fmla="*/ 8352 w 8399"/>
                  <a:gd name="T21" fmla="*/ 85 h 201"/>
                  <a:gd name="T22" fmla="*/ 8216 w 8399"/>
                  <a:gd name="T23" fmla="*/ 71 h 201"/>
                  <a:gd name="T24" fmla="*/ 7897 w 8399"/>
                  <a:gd name="T25" fmla="*/ 52 h 201"/>
                  <a:gd name="T26" fmla="*/ 7445 w 8399"/>
                  <a:gd name="T27" fmla="*/ 36 h 201"/>
                  <a:gd name="T28" fmla="*/ 6562 w 8399"/>
                  <a:gd name="T29" fmla="*/ 16 h 201"/>
                  <a:gd name="T30" fmla="*/ 5056 w 8399"/>
                  <a:gd name="T31" fmla="*/ 1 h 201"/>
                  <a:gd name="T32" fmla="*/ 4200 w 8399"/>
                  <a:gd name="T33" fmla="*/ 0 h 201"/>
                  <a:gd name="T34" fmla="*/ 3343 w 8399"/>
                  <a:gd name="T35" fmla="*/ 1 h 201"/>
                  <a:gd name="T36" fmla="*/ 1837 w 8399"/>
                  <a:gd name="T37" fmla="*/ 16 h 201"/>
                  <a:gd name="T38" fmla="*/ 954 w 8399"/>
                  <a:gd name="T39" fmla="*/ 36 h 201"/>
                  <a:gd name="T40" fmla="*/ 502 w 8399"/>
                  <a:gd name="T41" fmla="*/ 52 h 201"/>
                  <a:gd name="T42" fmla="*/ 183 w 8399"/>
                  <a:gd name="T43" fmla="*/ 71 h 201"/>
                  <a:gd name="T44" fmla="*/ 47 w 8399"/>
                  <a:gd name="T45" fmla="*/ 85 h 201"/>
                  <a:gd name="T46" fmla="*/ 5 w 8399"/>
                  <a:gd name="T47" fmla="*/ 95 h 201"/>
                  <a:gd name="T48" fmla="*/ 0 w 8399"/>
                  <a:gd name="T49" fmla="*/ 101 h 201"/>
                  <a:gd name="T50" fmla="*/ 5 w 8399"/>
                  <a:gd name="T51" fmla="*/ 106 h 201"/>
                  <a:gd name="T52" fmla="*/ 47 w 8399"/>
                  <a:gd name="T53" fmla="*/ 116 h 201"/>
                  <a:gd name="T54" fmla="*/ 183 w 8399"/>
                  <a:gd name="T55" fmla="*/ 130 h 201"/>
                  <a:gd name="T56" fmla="*/ 502 w 8399"/>
                  <a:gd name="T57" fmla="*/ 149 h 201"/>
                  <a:gd name="T58" fmla="*/ 954 w 8399"/>
                  <a:gd name="T59" fmla="*/ 165 h 201"/>
                  <a:gd name="T60" fmla="*/ 1837 w 8399"/>
                  <a:gd name="T61" fmla="*/ 185 h 201"/>
                  <a:gd name="T62" fmla="*/ 3343 w 8399"/>
                  <a:gd name="T63" fmla="*/ 200 h 201"/>
                  <a:gd name="T64" fmla="*/ 4200 w 8399"/>
                  <a:gd name="T65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399" h="201">
                    <a:moveTo>
                      <a:pt x="4200" y="201"/>
                    </a:moveTo>
                    <a:lnTo>
                      <a:pt x="5056" y="200"/>
                    </a:lnTo>
                    <a:lnTo>
                      <a:pt x="6562" y="185"/>
                    </a:lnTo>
                    <a:lnTo>
                      <a:pt x="7445" y="165"/>
                    </a:lnTo>
                    <a:lnTo>
                      <a:pt x="7897" y="149"/>
                    </a:lnTo>
                    <a:lnTo>
                      <a:pt x="8216" y="130"/>
                    </a:lnTo>
                    <a:lnTo>
                      <a:pt x="8352" y="116"/>
                    </a:lnTo>
                    <a:lnTo>
                      <a:pt x="8395" y="106"/>
                    </a:lnTo>
                    <a:lnTo>
                      <a:pt x="8399" y="101"/>
                    </a:lnTo>
                    <a:lnTo>
                      <a:pt x="8395" y="95"/>
                    </a:lnTo>
                    <a:lnTo>
                      <a:pt x="8352" y="85"/>
                    </a:lnTo>
                    <a:lnTo>
                      <a:pt x="8216" y="71"/>
                    </a:lnTo>
                    <a:lnTo>
                      <a:pt x="7897" y="52"/>
                    </a:lnTo>
                    <a:lnTo>
                      <a:pt x="7445" y="36"/>
                    </a:lnTo>
                    <a:lnTo>
                      <a:pt x="6562" y="16"/>
                    </a:lnTo>
                    <a:lnTo>
                      <a:pt x="5056" y="1"/>
                    </a:lnTo>
                    <a:lnTo>
                      <a:pt x="4200" y="0"/>
                    </a:lnTo>
                    <a:lnTo>
                      <a:pt x="3343" y="1"/>
                    </a:lnTo>
                    <a:lnTo>
                      <a:pt x="1837" y="16"/>
                    </a:lnTo>
                    <a:lnTo>
                      <a:pt x="954" y="36"/>
                    </a:lnTo>
                    <a:lnTo>
                      <a:pt x="502" y="52"/>
                    </a:lnTo>
                    <a:lnTo>
                      <a:pt x="183" y="71"/>
                    </a:lnTo>
                    <a:lnTo>
                      <a:pt x="47" y="85"/>
                    </a:lnTo>
                    <a:lnTo>
                      <a:pt x="5" y="95"/>
                    </a:lnTo>
                    <a:lnTo>
                      <a:pt x="0" y="101"/>
                    </a:lnTo>
                    <a:lnTo>
                      <a:pt x="5" y="106"/>
                    </a:lnTo>
                    <a:lnTo>
                      <a:pt x="47" y="116"/>
                    </a:lnTo>
                    <a:lnTo>
                      <a:pt x="183" y="130"/>
                    </a:lnTo>
                    <a:lnTo>
                      <a:pt x="502" y="149"/>
                    </a:lnTo>
                    <a:lnTo>
                      <a:pt x="954" y="165"/>
                    </a:lnTo>
                    <a:lnTo>
                      <a:pt x="1837" y="185"/>
                    </a:lnTo>
                    <a:lnTo>
                      <a:pt x="3343" y="200"/>
                    </a:lnTo>
                    <a:lnTo>
                      <a:pt x="4200" y="201"/>
                    </a:lnTo>
                    <a:close/>
                  </a:path>
                </a:pathLst>
              </a:custGeom>
              <a:solidFill>
                <a:srgbClr val="AD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9" name="ïSḷiḋé">
                <a:extLst>
                  <a:ext uri="{FF2B5EF4-FFF2-40B4-BE49-F238E27FC236}">
                    <a16:creationId xmlns:a16="http://schemas.microsoft.com/office/drawing/2014/main" xmlns="" id="{4AA53B41-E8B1-4060-AF48-6F094710A477}"/>
                  </a:ext>
                </a:extLst>
              </p:cNvPr>
              <p:cNvSpPr/>
              <p:nvPr/>
            </p:nvSpPr>
            <p:spPr bwMode="auto">
              <a:xfrm>
                <a:off x="1083" y="3162"/>
                <a:ext cx="1676" cy="39"/>
              </a:xfrm>
              <a:custGeom>
                <a:avLst/>
                <a:gdLst>
                  <a:gd name="T0" fmla="*/ 4190 w 8379"/>
                  <a:gd name="T1" fmla="*/ 197 h 197"/>
                  <a:gd name="T2" fmla="*/ 5044 w 8379"/>
                  <a:gd name="T3" fmla="*/ 196 h 197"/>
                  <a:gd name="T4" fmla="*/ 6548 w 8379"/>
                  <a:gd name="T5" fmla="*/ 181 h 197"/>
                  <a:gd name="T6" fmla="*/ 7428 w 8379"/>
                  <a:gd name="T7" fmla="*/ 161 h 197"/>
                  <a:gd name="T8" fmla="*/ 7880 w 8379"/>
                  <a:gd name="T9" fmla="*/ 146 h 197"/>
                  <a:gd name="T10" fmla="*/ 8197 w 8379"/>
                  <a:gd name="T11" fmla="*/ 128 h 197"/>
                  <a:gd name="T12" fmla="*/ 8333 w 8379"/>
                  <a:gd name="T13" fmla="*/ 114 h 197"/>
                  <a:gd name="T14" fmla="*/ 8376 w 8379"/>
                  <a:gd name="T15" fmla="*/ 104 h 197"/>
                  <a:gd name="T16" fmla="*/ 8379 w 8379"/>
                  <a:gd name="T17" fmla="*/ 99 h 197"/>
                  <a:gd name="T18" fmla="*/ 8376 w 8379"/>
                  <a:gd name="T19" fmla="*/ 93 h 197"/>
                  <a:gd name="T20" fmla="*/ 8333 w 8379"/>
                  <a:gd name="T21" fmla="*/ 83 h 197"/>
                  <a:gd name="T22" fmla="*/ 8197 w 8379"/>
                  <a:gd name="T23" fmla="*/ 69 h 197"/>
                  <a:gd name="T24" fmla="*/ 7880 w 8379"/>
                  <a:gd name="T25" fmla="*/ 51 h 197"/>
                  <a:gd name="T26" fmla="*/ 7428 w 8379"/>
                  <a:gd name="T27" fmla="*/ 35 h 197"/>
                  <a:gd name="T28" fmla="*/ 6548 w 8379"/>
                  <a:gd name="T29" fmla="*/ 16 h 197"/>
                  <a:gd name="T30" fmla="*/ 5044 w 8379"/>
                  <a:gd name="T31" fmla="*/ 1 h 197"/>
                  <a:gd name="T32" fmla="*/ 4190 w 8379"/>
                  <a:gd name="T33" fmla="*/ 0 h 197"/>
                  <a:gd name="T34" fmla="*/ 3336 w 8379"/>
                  <a:gd name="T35" fmla="*/ 1 h 197"/>
                  <a:gd name="T36" fmla="*/ 1831 w 8379"/>
                  <a:gd name="T37" fmla="*/ 16 h 197"/>
                  <a:gd name="T38" fmla="*/ 951 w 8379"/>
                  <a:gd name="T39" fmla="*/ 35 h 197"/>
                  <a:gd name="T40" fmla="*/ 499 w 8379"/>
                  <a:gd name="T41" fmla="*/ 51 h 197"/>
                  <a:gd name="T42" fmla="*/ 182 w 8379"/>
                  <a:gd name="T43" fmla="*/ 69 h 197"/>
                  <a:gd name="T44" fmla="*/ 46 w 8379"/>
                  <a:gd name="T45" fmla="*/ 83 h 197"/>
                  <a:gd name="T46" fmla="*/ 3 w 8379"/>
                  <a:gd name="T47" fmla="*/ 93 h 197"/>
                  <a:gd name="T48" fmla="*/ 0 w 8379"/>
                  <a:gd name="T49" fmla="*/ 99 h 197"/>
                  <a:gd name="T50" fmla="*/ 3 w 8379"/>
                  <a:gd name="T51" fmla="*/ 104 h 197"/>
                  <a:gd name="T52" fmla="*/ 46 w 8379"/>
                  <a:gd name="T53" fmla="*/ 114 h 197"/>
                  <a:gd name="T54" fmla="*/ 182 w 8379"/>
                  <a:gd name="T55" fmla="*/ 128 h 197"/>
                  <a:gd name="T56" fmla="*/ 499 w 8379"/>
                  <a:gd name="T57" fmla="*/ 146 h 197"/>
                  <a:gd name="T58" fmla="*/ 951 w 8379"/>
                  <a:gd name="T59" fmla="*/ 161 h 197"/>
                  <a:gd name="T60" fmla="*/ 1831 w 8379"/>
                  <a:gd name="T61" fmla="*/ 181 h 197"/>
                  <a:gd name="T62" fmla="*/ 3336 w 8379"/>
                  <a:gd name="T63" fmla="*/ 196 h 197"/>
                  <a:gd name="T64" fmla="*/ 4190 w 8379"/>
                  <a:gd name="T65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379" h="197">
                    <a:moveTo>
                      <a:pt x="4190" y="197"/>
                    </a:moveTo>
                    <a:lnTo>
                      <a:pt x="5044" y="196"/>
                    </a:lnTo>
                    <a:lnTo>
                      <a:pt x="6548" y="181"/>
                    </a:lnTo>
                    <a:lnTo>
                      <a:pt x="7428" y="161"/>
                    </a:lnTo>
                    <a:lnTo>
                      <a:pt x="7880" y="146"/>
                    </a:lnTo>
                    <a:lnTo>
                      <a:pt x="8197" y="128"/>
                    </a:lnTo>
                    <a:lnTo>
                      <a:pt x="8333" y="114"/>
                    </a:lnTo>
                    <a:lnTo>
                      <a:pt x="8376" y="104"/>
                    </a:lnTo>
                    <a:lnTo>
                      <a:pt x="8379" y="99"/>
                    </a:lnTo>
                    <a:lnTo>
                      <a:pt x="8376" y="93"/>
                    </a:lnTo>
                    <a:lnTo>
                      <a:pt x="8333" y="83"/>
                    </a:lnTo>
                    <a:lnTo>
                      <a:pt x="8197" y="69"/>
                    </a:lnTo>
                    <a:lnTo>
                      <a:pt x="7880" y="51"/>
                    </a:lnTo>
                    <a:lnTo>
                      <a:pt x="7428" y="35"/>
                    </a:lnTo>
                    <a:lnTo>
                      <a:pt x="6548" y="16"/>
                    </a:lnTo>
                    <a:lnTo>
                      <a:pt x="5044" y="1"/>
                    </a:lnTo>
                    <a:lnTo>
                      <a:pt x="4190" y="0"/>
                    </a:lnTo>
                    <a:lnTo>
                      <a:pt x="3336" y="1"/>
                    </a:lnTo>
                    <a:lnTo>
                      <a:pt x="1831" y="16"/>
                    </a:lnTo>
                    <a:lnTo>
                      <a:pt x="951" y="35"/>
                    </a:lnTo>
                    <a:lnTo>
                      <a:pt x="499" y="51"/>
                    </a:lnTo>
                    <a:lnTo>
                      <a:pt x="182" y="69"/>
                    </a:lnTo>
                    <a:lnTo>
                      <a:pt x="46" y="83"/>
                    </a:lnTo>
                    <a:lnTo>
                      <a:pt x="3" y="93"/>
                    </a:lnTo>
                    <a:lnTo>
                      <a:pt x="0" y="99"/>
                    </a:lnTo>
                    <a:lnTo>
                      <a:pt x="3" y="104"/>
                    </a:lnTo>
                    <a:lnTo>
                      <a:pt x="46" y="114"/>
                    </a:lnTo>
                    <a:lnTo>
                      <a:pt x="182" y="128"/>
                    </a:lnTo>
                    <a:lnTo>
                      <a:pt x="499" y="146"/>
                    </a:lnTo>
                    <a:lnTo>
                      <a:pt x="951" y="161"/>
                    </a:lnTo>
                    <a:lnTo>
                      <a:pt x="1831" y="181"/>
                    </a:lnTo>
                    <a:lnTo>
                      <a:pt x="3336" y="196"/>
                    </a:lnTo>
                    <a:lnTo>
                      <a:pt x="4190" y="197"/>
                    </a:lnTo>
                    <a:close/>
                  </a:path>
                </a:pathLst>
              </a:custGeom>
              <a:solidFill>
                <a:srgbClr val="ACAC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0" name="ïṩ1iḋè">
                <a:extLst>
                  <a:ext uri="{FF2B5EF4-FFF2-40B4-BE49-F238E27FC236}">
                    <a16:creationId xmlns:a16="http://schemas.microsoft.com/office/drawing/2014/main" xmlns="" id="{BE1E1550-5201-4FC5-AEA0-7F703604BA34}"/>
                  </a:ext>
                </a:extLst>
              </p:cNvPr>
              <p:cNvSpPr/>
              <p:nvPr/>
            </p:nvSpPr>
            <p:spPr bwMode="auto">
              <a:xfrm>
                <a:off x="1085" y="3162"/>
                <a:ext cx="1672" cy="39"/>
              </a:xfrm>
              <a:custGeom>
                <a:avLst/>
                <a:gdLst>
                  <a:gd name="T0" fmla="*/ 4182 w 8363"/>
                  <a:gd name="T1" fmla="*/ 193 h 193"/>
                  <a:gd name="T2" fmla="*/ 5033 w 8363"/>
                  <a:gd name="T3" fmla="*/ 192 h 193"/>
                  <a:gd name="T4" fmla="*/ 6535 w 8363"/>
                  <a:gd name="T5" fmla="*/ 178 h 193"/>
                  <a:gd name="T6" fmla="*/ 7414 w 8363"/>
                  <a:gd name="T7" fmla="*/ 158 h 193"/>
                  <a:gd name="T8" fmla="*/ 7864 w 8363"/>
                  <a:gd name="T9" fmla="*/ 143 h 193"/>
                  <a:gd name="T10" fmla="*/ 8181 w 8363"/>
                  <a:gd name="T11" fmla="*/ 125 h 193"/>
                  <a:gd name="T12" fmla="*/ 8317 w 8363"/>
                  <a:gd name="T13" fmla="*/ 111 h 193"/>
                  <a:gd name="T14" fmla="*/ 8359 w 8363"/>
                  <a:gd name="T15" fmla="*/ 102 h 193"/>
                  <a:gd name="T16" fmla="*/ 8363 w 8363"/>
                  <a:gd name="T17" fmla="*/ 97 h 193"/>
                  <a:gd name="T18" fmla="*/ 8359 w 8363"/>
                  <a:gd name="T19" fmla="*/ 91 h 193"/>
                  <a:gd name="T20" fmla="*/ 8317 w 8363"/>
                  <a:gd name="T21" fmla="*/ 82 h 193"/>
                  <a:gd name="T22" fmla="*/ 8181 w 8363"/>
                  <a:gd name="T23" fmla="*/ 68 h 193"/>
                  <a:gd name="T24" fmla="*/ 7864 w 8363"/>
                  <a:gd name="T25" fmla="*/ 50 h 193"/>
                  <a:gd name="T26" fmla="*/ 7414 w 8363"/>
                  <a:gd name="T27" fmla="*/ 35 h 193"/>
                  <a:gd name="T28" fmla="*/ 6535 w 8363"/>
                  <a:gd name="T29" fmla="*/ 15 h 193"/>
                  <a:gd name="T30" fmla="*/ 5033 w 8363"/>
                  <a:gd name="T31" fmla="*/ 1 h 193"/>
                  <a:gd name="T32" fmla="*/ 4182 w 8363"/>
                  <a:gd name="T33" fmla="*/ 0 h 193"/>
                  <a:gd name="T34" fmla="*/ 3330 w 8363"/>
                  <a:gd name="T35" fmla="*/ 1 h 193"/>
                  <a:gd name="T36" fmla="*/ 1828 w 8363"/>
                  <a:gd name="T37" fmla="*/ 15 h 193"/>
                  <a:gd name="T38" fmla="*/ 949 w 8363"/>
                  <a:gd name="T39" fmla="*/ 35 h 193"/>
                  <a:gd name="T40" fmla="*/ 499 w 8363"/>
                  <a:gd name="T41" fmla="*/ 50 h 193"/>
                  <a:gd name="T42" fmla="*/ 182 w 8363"/>
                  <a:gd name="T43" fmla="*/ 68 h 193"/>
                  <a:gd name="T44" fmla="*/ 46 w 8363"/>
                  <a:gd name="T45" fmla="*/ 82 h 193"/>
                  <a:gd name="T46" fmla="*/ 4 w 8363"/>
                  <a:gd name="T47" fmla="*/ 91 h 193"/>
                  <a:gd name="T48" fmla="*/ 0 w 8363"/>
                  <a:gd name="T49" fmla="*/ 97 h 193"/>
                  <a:gd name="T50" fmla="*/ 4 w 8363"/>
                  <a:gd name="T51" fmla="*/ 102 h 193"/>
                  <a:gd name="T52" fmla="*/ 46 w 8363"/>
                  <a:gd name="T53" fmla="*/ 111 h 193"/>
                  <a:gd name="T54" fmla="*/ 182 w 8363"/>
                  <a:gd name="T55" fmla="*/ 125 h 193"/>
                  <a:gd name="T56" fmla="*/ 499 w 8363"/>
                  <a:gd name="T57" fmla="*/ 143 h 193"/>
                  <a:gd name="T58" fmla="*/ 949 w 8363"/>
                  <a:gd name="T59" fmla="*/ 158 h 193"/>
                  <a:gd name="T60" fmla="*/ 1828 w 8363"/>
                  <a:gd name="T61" fmla="*/ 178 h 193"/>
                  <a:gd name="T62" fmla="*/ 3330 w 8363"/>
                  <a:gd name="T63" fmla="*/ 192 h 193"/>
                  <a:gd name="T64" fmla="*/ 4182 w 8363"/>
                  <a:gd name="T65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363" h="193">
                    <a:moveTo>
                      <a:pt x="4182" y="193"/>
                    </a:moveTo>
                    <a:lnTo>
                      <a:pt x="5033" y="192"/>
                    </a:lnTo>
                    <a:lnTo>
                      <a:pt x="6535" y="178"/>
                    </a:lnTo>
                    <a:lnTo>
                      <a:pt x="7414" y="158"/>
                    </a:lnTo>
                    <a:lnTo>
                      <a:pt x="7864" y="143"/>
                    </a:lnTo>
                    <a:lnTo>
                      <a:pt x="8181" y="125"/>
                    </a:lnTo>
                    <a:lnTo>
                      <a:pt x="8317" y="111"/>
                    </a:lnTo>
                    <a:lnTo>
                      <a:pt x="8359" y="102"/>
                    </a:lnTo>
                    <a:lnTo>
                      <a:pt x="8363" y="97"/>
                    </a:lnTo>
                    <a:lnTo>
                      <a:pt x="8359" y="91"/>
                    </a:lnTo>
                    <a:lnTo>
                      <a:pt x="8317" y="82"/>
                    </a:lnTo>
                    <a:lnTo>
                      <a:pt x="8181" y="68"/>
                    </a:lnTo>
                    <a:lnTo>
                      <a:pt x="7864" y="50"/>
                    </a:lnTo>
                    <a:lnTo>
                      <a:pt x="7414" y="35"/>
                    </a:lnTo>
                    <a:lnTo>
                      <a:pt x="6535" y="15"/>
                    </a:lnTo>
                    <a:lnTo>
                      <a:pt x="5033" y="1"/>
                    </a:lnTo>
                    <a:lnTo>
                      <a:pt x="4182" y="0"/>
                    </a:lnTo>
                    <a:lnTo>
                      <a:pt x="3330" y="1"/>
                    </a:lnTo>
                    <a:lnTo>
                      <a:pt x="1828" y="15"/>
                    </a:lnTo>
                    <a:lnTo>
                      <a:pt x="949" y="35"/>
                    </a:lnTo>
                    <a:lnTo>
                      <a:pt x="499" y="50"/>
                    </a:lnTo>
                    <a:lnTo>
                      <a:pt x="182" y="68"/>
                    </a:lnTo>
                    <a:lnTo>
                      <a:pt x="46" y="82"/>
                    </a:lnTo>
                    <a:lnTo>
                      <a:pt x="4" y="91"/>
                    </a:lnTo>
                    <a:lnTo>
                      <a:pt x="0" y="97"/>
                    </a:lnTo>
                    <a:lnTo>
                      <a:pt x="4" y="102"/>
                    </a:lnTo>
                    <a:lnTo>
                      <a:pt x="46" y="111"/>
                    </a:lnTo>
                    <a:lnTo>
                      <a:pt x="182" y="125"/>
                    </a:lnTo>
                    <a:lnTo>
                      <a:pt x="499" y="143"/>
                    </a:lnTo>
                    <a:lnTo>
                      <a:pt x="949" y="158"/>
                    </a:lnTo>
                    <a:lnTo>
                      <a:pt x="1828" y="178"/>
                    </a:lnTo>
                    <a:lnTo>
                      <a:pt x="3330" y="192"/>
                    </a:lnTo>
                    <a:lnTo>
                      <a:pt x="4182" y="193"/>
                    </a:lnTo>
                    <a:close/>
                  </a:path>
                </a:pathLst>
              </a:custGeom>
              <a:solidFill>
                <a:srgbClr val="AB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1" name="ïṧḻïde">
                <a:extLst>
                  <a:ext uri="{FF2B5EF4-FFF2-40B4-BE49-F238E27FC236}">
                    <a16:creationId xmlns:a16="http://schemas.microsoft.com/office/drawing/2014/main" xmlns="" id="{CFF9C4AA-9471-4AAF-BA91-494A28A2C1C0}"/>
                  </a:ext>
                </a:extLst>
              </p:cNvPr>
              <p:cNvSpPr/>
              <p:nvPr/>
            </p:nvSpPr>
            <p:spPr bwMode="auto">
              <a:xfrm>
                <a:off x="1087" y="3163"/>
                <a:ext cx="1669" cy="38"/>
              </a:xfrm>
              <a:custGeom>
                <a:avLst/>
                <a:gdLst>
                  <a:gd name="T0" fmla="*/ 4173 w 8345"/>
                  <a:gd name="T1" fmla="*/ 189 h 189"/>
                  <a:gd name="T2" fmla="*/ 5023 w 8345"/>
                  <a:gd name="T3" fmla="*/ 188 h 189"/>
                  <a:gd name="T4" fmla="*/ 6521 w 8345"/>
                  <a:gd name="T5" fmla="*/ 174 h 189"/>
                  <a:gd name="T6" fmla="*/ 7397 w 8345"/>
                  <a:gd name="T7" fmla="*/ 155 h 189"/>
                  <a:gd name="T8" fmla="*/ 7847 w 8345"/>
                  <a:gd name="T9" fmla="*/ 140 h 189"/>
                  <a:gd name="T10" fmla="*/ 8164 w 8345"/>
                  <a:gd name="T11" fmla="*/ 122 h 189"/>
                  <a:gd name="T12" fmla="*/ 8299 w 8345"/>
                  <a:gd name="T13" fmla="*/ 109 h 189"/>
                  <a:gd name="T14" fmla="*/ 8342 w 8345"/>
                  <a:gd name="T15" fmla="*/ 100 h 189"/>
                  <a:gd name="T16" fmla="*/ 8345 w 8345"/>
                  <a:gd name="T17" fmla="*/ 95 h 189"/>
                  <a:gd name="T18" fmla="*/ 8342 w 8345"/>
                  <a:gd name="T19" fmla="*/ 89 h 189"/>
                  <a:gd name="T20" fmla="*/ 8299 w 8345"/>
                  <a:gd name="T21" fmla="*/ 80 h 189"/>
                  <a:gd name="T22" fmla="*/ 8164 w 8345"/>
                  <a:gd name="T23" fmla="*/ 66 h 189"/>
                  <a:gd name="T24" fmla="*/ 7847 w 8345"/>
                  <a:gd name="T25" fmla="*/ 49 h 189"/>
                  <a:gd name="T26" fmla="*/ 7397 w 8345"/>
                  <a:gd name="T27" fmla="*/ 34 h 189"/>
                  <a:gd name="T28" fmla="*/ 6521 w 8345"/>
                  <a:gd name="T29" fmla="*/ 15 h 189"/>
                  <a:gd name="T30" fmla="*/ 5023 w 8345"/>
                  <a:gd name="T31" fmla="*/ 1 h 189"/>
                  <a:gd name="T32" fmla="*/ 4173 w 8345"/>
                  <a:gd name="T33" fmla="*/ 0 h 189"/>
                  <a:gd name="T34" fmla="*/ 3322 w 8345"/>
                  <a:gd name="T35" fmla="*/ 1 h 189"/>
                  <a:gd name="T36" fmla="*/ 1824 w 8345"/>
                  <a:gd name="T37" fmla="*/ 15 h 189"/>
                  <a:gd name="T38" fmla="*/ 948 w 8345"/>
                  <a:gd name="T39" fmla="*/ 34 h 189"/>
                  <a:gd name="T40" fmla="*/ 498 w 8345"/>
                  <a:gd name="T41" fmla="*/ 49 h 189"/>
                  <a:gd name="T42" fmla="*/ 181 w 8345"/>
                  <a:gd name="T43" fmla="*/ 66 h 189"/>
                  <a:gd name="T44" fmla="*/ 46 w 8345"/>
                  <a:gd name="T45" fmla="*/ 80 h 189"/>
                  <a:gd name="T46" fmla="*/ 3 w 8345"/>
                  <a:gd name="T47" fmla="*/ 89 h 189"/>
                  <a:gd name="T48" fmla="*/ 0 w 8345"/>
                  <a:gd name="T49" fmla="*/ 95 h 189"/>
                  <a:gd name="T50" fmla="*/ 3 w 8345"/>
                  <a:gd name="T51" fmla="*/ 100 h 189"/>
                  <a:gd name="T52" fmla="*/ 46 w 8345"/>
                  <a:gd name="T53" fmla="*/ 109 h 189"/>
                  <a:gd name="T54" fmla="*/ 181 w 8345"/>
                  <a:gd name="T55" fmla="*/ 122 h 189"/>
                  <a:gd name="T56" fmla="*/ 498 w 8345"/>
                  <a:gd name="T57" fmla="*/ 140 h 189"/>
                  <a:gd name="T58" fmla="*/ 948 w 8345"/>
                  <a:gd name="T59" fmla="*/ 155 h 189"/>
                  <a:gd name="T60" fmla="*/ 1824 w 8345"/>
                  <a:gd name="T61" fmla="*/ 174 h 189"/>
                  <a:gd name="T62" fmla="*/ 3322 w 8345"/>
                  <a:gd name="T63" fmla="*/ 188 h 189"/>
                  <a:gd name="T64" fmla="*/ 4173 w 8345"/>
                  <a:gd name="T65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345" h="189">
                    <a:moveTo>
                      <a:pt x="4173" y="189"/>
                    </a:moveTo>
                    <a:lnTo>
                      <a:pt x="5023" y="188"/>
                    </a:lnTo>
                    <a:lnTo>
                      <a:pt x="6521" y="174"/>
                    </a:lnTo>
                    <a:lnTo>
                      <a:pt x="7397" y="155"/>
                    </a:lnTo>
                    <a:lnTo>
                      <a:pt x="7847" y="140"/>
                    </a:lnTo>
                    <a:lnTo>
                      <a:pt x="8164" y="122"/>
                    </a:lnTo>
                    <a:lnTo>
                      <a:pt x="8299" y="109"/>
                    </a:lnTo>
                    <a:lnTo>
                      <a:pt x="8342" y="100"/>
                    </a:lnTo>
                    <a:lnTo>
                      <a:pt x="8345" y="95"/>
                    </a:lnTo>
                    <a:lnTo>
                      <a:pt x="8342" y="89"/>
                    </a:lnTo>
                    <a:lnTo>
                      <a:pt x="8299" y="80"/>
                    </a:lnTo>
                    <a:lnTo>
                      <a:pt x="8164" y="66"/>
                    </a:lnTo>
                    <a:lnTo>
                      <a:pt x="7847" y="49"/>
                    </a:lnTo>
                    <a:lnTo>
                      <a:pt x="7397" y="34"/>
                    </a:lnTo>
                    <a:lnTo>
                      <a:pt x="6521" y="15"/>
                    </a:lnTo>
                    <a:lnTo>
                      <a:pt x="5023" y="1"/>
                    </a:lnTo>
                    <a:lnTo>
                      <a:pt x="4173" y="0"/>
                    </a:lnTo>
                    <a:lnTo>
                      <a:pt x="3322" y="1"/>
                    </a:lnTo>
                    <a:lnTo>
                      <a:pt x="1824" y="15"/>
                    </a:lnTo>
                    <a:lnTo>
                      <a:pt x="948" y="34"/>
                    </a:lnTo>
                    <a:lnTo>
                      <a:pt x="498" y="49"/>
                    </a:lnTo>
                    <a:lnTo>
                      <a:pt x="181" y="66"/>
                    </a:lnTo>
                    <a:lnTo>
                      <a:pt x="46" y="80"/>
                    </a:lnTo>
                    <a:lnTo>
                      <a:pt x="3" y="89"/>
                    </a:lnTo>
                    <a:lnTo>
                      <a:pt x="0" y="95"/>
                    </a:lnTo>
                    <a:lnTo>
                      <a:pt x="3" y="100"/>
                    </a:lnTo>
                    <a:lnTo>
                      <a:pt x="46" y="109"/>
                    </a:lnTo>
                    <a:lnTo>
                      <a:pt x="181" y="122"/>
                    </a:lnTo>
                    <a:lnTo>
                      <a:pt x="498" y="140"/>
                    </a:lnTo>
                    <a:lnTo>
                      <a:pt x="948" y="155"/>
                    </a:lnTo>
                    <a:lnTo>
                      <a:pt x="1824" y="174"/>
                    </a:lnTo>
                    <a:lnTo>
                      <a:pt x="3322" y="188"/>
                    </a:lnTo>
                    <a:lnTo>
                      <a:pt x="4173" y="189"/>
                    </a:lnTo>
                    <a:close/>
                  </a:path>
                </a:pathLst>
              </a:custGeom>
              <a:solidFill>
                <a:srgbClr val="AAA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2" name="îśļïḋè">
                <a:extLst>
                  <a:ext uri="{FF2B5EF4-FFF2-40B4-BE49-F238E27FC236}">
                    <a16:creationId xmlns:a16="http://schemas.microsoft.com/office/drawing/2014/main" xmlns="" id="{74FE4683-81D0-4D76-A644-CB274B1FE1AD}"/>
                  </a:ext>
                </a:extLst>
              </p:cNvPr>
              <p:cNvSpPr/>
              <p:nvPr/>
            </p:nvSpPr>
            <p:spPr bwMode="auto">
              <a:xfrm>
                <a:off x="1088" y="3163"/>
                <a:ext cx="1666" cy="37"/>
              </a:xfrm>
              <a:custGeom>
                <a:avLst/>
                <a:gdLst>
                  <a:gd name="T0" fmla="*/ 4165 w 8329"/>
                  <a:gd name="T1" fmla="*/ 185 h 185"/>
                  <a:gd name="T2" fmla="*/ 5013 w 8329"/>
                  <a:gd name="T3" fmla="*/ 184 h 185"/>
                  <a:gd name="T4" fmla="*/ 6508 w 8329"/>
                  <a:gd name="T5" fmla="*/ 170 h 185"/>
                  <a:gd name="T6" fmla="*/ 7382 w 8329"/>
                  <a:gd name="T7" fmla="*/ 151 h 185"/>
                  <a:gd name="T8" fmla="*/ 7831 w 8329"/>
                  <a:gd name="T9" fmla="*/ 137 h 185"/>
                  <a:gd name="T10" fmla="*/ 8148 w 8329"/>
                  <a:gd name="T11" fmla="*/ 120 h 185"/>
                  <a:gd name="T12" fmla="*/ 8282 w 8329"/>
                  <a:gd name="T13" fmla="*/ 107 h 185"/>
                  <a:gd name="T14" fmla="*/ 8325 w 8329"/>
                  <a:gd name="T15" fmla="*/ 98 h 185"/>
                  <a:gd name="T16" fmla="*/ 8329 w 8329"/>
                  <a:gd name="T17" fmla="*/ 93 h 185"/>
                  <a:gd name="T18" fmla="*/ 8325 w 8329"/>
                  <a:gd name="T19" fmla="*/ 87 h 185"/>
                  <a:gd name="T20" fmla="*/ 8282 w 8329"/>
                  <a:gd name="T21" fmla="*/ 78 h 185"/>
                  <a:gd name="T22" fmla="*/ 8148 w 8329"/>
                  <a:gd name="T23" fmla="*/ 65 h 185"/>
                  <a:gd name="T24" fmla="*/ 7831 w 8329"/>
                  <a:gd name="T25" fmla="*/ 48 h 185"/>
                  <a:gd name="T26" fmla="*/ 7382 w 8329"/>
                  <a:gd name="T27" fmla="*/ 33 h 185"/>
                  <a:gd name="T28" fmla="*/ 6508 w 8329"/>
                  <a:gd name="T29" fmla="*/ 15 h 185"/>
                  <a:gd name="T30" fmla="*/ 5013 w 8329"/>
                  <a:gd name="T31" fmla="*/ 1 h 185"/>
                  <a:gd name="T32" fmla="*/ 4165 w 8329"/>
                  <a:gd name="T33" fmla="*/ 0 h 185"/>
                  <a:gd name="T34" fmla="*/ 3316 w 8329"/>
                  <a:gd name="T35" fmla="*/ 1 h 185"/>
                  <a:gd name="T36" fmla="*/ 1821 w 8329"/>
                  <a:gd name="T37" fmla="*/ 15 h 185"/>
                  <a:gd name="T38" fmla="*/ 947 w 8329"/>
                  <a:gd name="T39" fmla="*/ 33 h 185"/>
                  <a:gd name="T40" fmla="*/ 498 w 8329"/>
                  <a:gd name="T41" fmla="*/ 48 h 185"/>
                  <a:gd name="T42" fmla="*/ 181 w 8329"/>
                  <a:gd name="T43" fmla="*/ 65 h 185"/>
                  <a:gd name="T44" fmla="*/ 47 w 8329"/>
                  <a:gd name="T45" fmla="*/ 78 h 185"/>
                  <a:gd name="T46" fmla="*/ 4 w 8329"/>
                  <a:gd name="T47" fmla="*/ 87 h 185"/>
                  <a:gd name="T48" fmla="*/ 0 w 8329"/>
                  <a:gd name="T49" fmla="*/ 93 h 185"/>
                  <a:gd name="T50" fmla="*/ 4 w 8329"/>
                  <a:gd name="T51" fmla="*/ 98 h 185"/>
                  <a:gd name="T52" fmla="*/ 47 w 8329"/>
                  <a:gd name="T53" fmla="*/ 107 h 185"/>
                  <a:gd name="T54" fmla="*/ 181 w 8329"/>
                  <a:gd name="T55" fmla="*/ 120 h 185"/>
                  <a:gd name="T56" fmla="*/ 498 w 8329"/>
                  <a:gd name="T57" fmla="*/ 137 h 185"/>
                  <a:gd name="T58" fmla="*/ 947 w 8329"/>
                  <a:gd name="T59" fmla="*/ 151 h 185"/>
                  <a:gd name="T60" fmla="*/ 1821 w 8329"/>
                  <a:gd name="T61" fmla="*/ 170 h 185"/>
                  <a:gd name="T62" fmla="*/ 3316 w 8329"/>
                  <a:gd name="T63" fmla="*/ 184 h 185"/>
                  <a:gd name="T64" fmla="*/ 4165 w 8329"/>
                  <a:gd name="T65" fmla="*/ 18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329" h="185">
                    <a:moveTo>
                      <a:pt x="4165" y="185"/>
                    </a:moveTo>
                    <a:lnTo>
                      <a:pt x="5013" y="184"/>
                    </a:lnTo>
                    <a:lnTo>
                      <a:pt x="6508" y="170"/>
                    </a:lnTo>
                    <a:lnTo>
                      <a:pt x="7382" y="151"/>
                    </a:lnTo>
                    <a:lnTo>
                      <a:pt x="7831" y="137"/>
                    </a:lnTo>
                    <a:lnTo>
                      <a:pt x="8148" y="120"/>
                    </a:lnTo>
                    <a:lnTo>
                      <a:pt x="8282" y="107"/>
                    </a:lnTo>
                    <a:lnTo>
                      <a:pt x="8325" y="98"/>
                    </a:lnTo>
                    <a:lnTo>
                      <a:pt x="8329" y="93"/>
                    </a:lnTo>
                    <a:lnTo>
                      <a:pt x="8325" y="87"/>
                    </a:lnTo>
                    <a:lnTo>
                      <a:pt x="8282" y="78"/>
                    </a:lnTo>
                    <a:lnTo>
                      <a:pt x="8148" y="65"/>
                    </a:lnTo>
                    <a:lnTo>
                      <a:pt x="7831" y="48"/>
                    </a:lnTo>
                    <a:lnTo>
                      <a:pt x="7382" y="33"/>
                    </a:lnTo>
                    <a:lnTo>
                      <a:pt x="6508" y="15"/>
                    </a:lnTo>
                    <a:lnTo>
                      <a:pt x="5013" y="1"/>
                    </a:lnTo>
                    <a:lnTo>
                      <a:pt x="4165" y="0"/>
                    </a:lnTo>
                    <a:lnTo>
                      <a:pt x="3316" y="1"/>
                    </a:lnTo>
                    <a:lnTo>
                      <a:pt x="1821" y="15"/>
                    </a:lnTo>
                    <a:lnTo>
                      <a:pt x="947" y="33"/>
                    </a:lnTo>
                    <a:lnTo>
                      <a:pt x="498" y="48"/>
                    </a:lnTo>
                    <a:lnTo>
                      <a:pt x="181" y="65"/>
                    </a:lnTo>
                    <a:lnTo>
                      <a:pt x="47" y="78"/>
                    </a:lnTo>
                    <a:lnTo>
                      <a:pt x="4" y="87"/>
                    </a:lnTo>
                    <a:lnTo>
                      <a:pt x="0" y="93"/>
                    </a:lnTo>
                    <a:lnTo>
                      <a:pt x="4" y="98"/>
                    </a:lnTo>
                    <a:lnTo>
                      <a:pt x="47" y="107"/>
                    </a:lnTo>
                    <a:lnTo>
                      <a:pt x="181" y="120"/>
                    </a:lnTo>
                    <a:lnTo>
                      <a:pt x="498" y="137"/>
                    </a:lnTo>
                    <a:lnTo>
                      <a:pt x="947" y="151"/>
                    </a:lnTo>
                    <a:lnTo>
                      <a:pt x="1821" y="170"/>
                    </a:lnTo>
                    <a:lnTo>
                      <a:pt x="3316" y="184"/>
                    </a:lnTo>
                    <a:lnTo>
                      <a:pt x="4165" y="185"/>
                    </a:lnTo>
                    <a:close/>
                  </a:path>
                </a:pathLst>
              </a:custGeom>
              <a:solidFill>
                <a:srgbClr val="A9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3" name="ïṣḻiḓê">
                <a:extLst>
                  <a:ext uri="{FF2B5EF4-FFF2-40B4-BE49-F238E27FC236}">
                    <a16:creationId xmlns:a16="http://schemas.microsoft.com/office/drawing/2014/main" xmlns="" id="{5F033C72-0330-4284-9E9F-52707D627DE8}"/>
                  </a:ext>
                </a:extLst>
              </p:cNvPr>
              <p:cNvSpPr/>
              <p:nvPr/>
            </p:nvSpPr>
            <p:spPr bwMode="auto">
              <a:xfrm>
                <a:off x="1090" y="3164"/>
                <a:ext cx="1662" cy="36"/>
              </a:xfrm>
              <a:custGeom>
                <a:avLst/>
                <a:gdLst>
                  <a:gd name="T0" fmla="*/ 4155 w 8309"/>
                  <a:gd name="T1" fmla="*/ 181 h 181"/>
                  <a:gd name="T2" fmla="*/ 5001 w 8309"/>
                  <a:gd name="T3" fmla="*/ 180 h 181"/>
                  <a:gd name="T4" fmla="*/ 6492 w 8309"/>
                  <a:gd name="T5" fmla="*/ 167 h 181"/>
                  <a:gd name="T6" fmla="*/ 7366 w 8309"/>
                  <a:gd name="T7" fmla="*/ 148 h 181"/>
                  <a:gd name="T8" fmla="*/ 7814 w 8309"/>
                  <a:gd name="T9" fmla="*/ 134 h 181"/>
                  <a:gd name="T10" fmla="*/ 8130 w 8309"/>
                  <a:gd name="T11" fmla="*/ 117 h 181"/>
                  <a:gd name="T12" fmla="*/ 8263 w 8309"/>
                  <a:gd name="T13" fmla="*/ 104 h 181"/>
                  <a:gd name="T14" fmla="*/ 8306 w 8309"/>
                  <a:gd name="T15" fmla="*/ 95 h 181"/>
                  <a:gd name="T16" fmla="*/ 8309 w 8309"/>
                  <a:gd name="T17" fmla="*/ 91 h 181"/>
                  <a:gd name="T18" fmla="*/ 8306 w 8309"/>
                  <a:gd name="T19" fmla="*/ 85 h 181"/>
                  <a:gd name="T20" fmla="*/ 8263 w 8309"/>
                  <a:gd name="T21" fmla="*/ 76 h 181"/>
                  <a:gd name="T22" fmla="*/ 8130 w 8309"/>
                  <a:gd name="T23" fmla="*/ 64 h 181"/>
                  <a:gd name="T24" fmla="*/ 7814 w 8309"/>
                  <a:gd name="T25" fmla="*/ 47 h 181"/>
                  <a:gd name="T26" fmla="*/ 7366 w 8309"/>
                  <a:gd name="T27" fmla="*/ 33 h 181"/>
                  <a:gd name="T28" fmla="*/ 6492 w 8309"/>
                  <a:gd name="T29" fmla="*/ 15 h 181"/>
                  <a:gd name="T30" fmla="*/ 5001 w 8309"/>
                  <a:gd name="T31" fmla="*/ 1 h 181"/>
                  <a:gd name="T32" fmla="*/ 4155 w 8309"/>
                  <a:gd name="T33" fmla="*/ 0 h 181"/>
                  <a:gd name="T34" fmla="*/ 3308 w 8309"/>
                  <a:gd name="T35" fmla="*/ 1 h 181"/>
                  <a:gd name="T36" fmla="*/ 1817 w 8309"/>
                  <a:gd name="T37" fmla="*/ 15 h 181"/>
                  <a:gd name="T38" fmla="*/ 943 w 8309"/>
                  <a:gd name="T39" fmla="*/ 33 h 181"/>
                  <a:gd name="T40" fmla="*/ 495 w 8309"/>
                  <a:gd name="T41" fmla="*/ 47 h 181"/>
                  <a:gd name="T42" fmla="*/ 179 w 8309"/>
                  <a:gd name="T43" fmla="*/ 64 h 181"/>
                  <a:gd name="T44" fmla="*/ 46 w 8309"/>
                  <a:gd name="T45" fmla="*/ 76 h 181"/>
                  <a:gd name="T46" fmla="*/ 3 w 8309"/>
                  <a:gd name="T47" fmla="*/ 85 h 181"/>
                  <a:gd name="T48" fmla="*/ 0 w 8309"/>
                  <a:gd name="T49" fmla="*/ 91 h 181"/>
                  <a:gd name="T50" fmla="*/ 3 w 8309"/>
                  <a:gd name="T51" fmla="*/ 95 h 181"/>
                  <a:gd name="T52" fmla="*/ 46 w 8309"/>
                  <a:gd name="T53" fmla="*/ 104 h 181"/>
                  <a:gd name="T54" fmla="*/ 179 w 8309"/>
                  <a:gd name="T55" fmla="*/ 117 h 181"/>
                  <a:gd name="T56" fmla="*/ 495 w 8309"/>
                  <a:gd name="T57" fmla="*/ 134 h 181"/>
                  <a:gd name="T58" fmla="*/ 943 w 8309"/>
                  <a:gd name="T59" fmla="*/ 148 h 181"/>
                  <a:gd name="T60" fmla="*/ 1817 w 8309"/>
                  <a:gd name="T61" fmla="*/ 167 h 181"/>
                  <a:gd name="T62" fmla="*/ 3308 w 8309"/>
                  <a:gd name="T63" fmla="*/ 180 h 181"/>
                  <a:gd name="T64" fmla="*/ 4155 w 8309"/>
                  <a:gd name="T65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309" h="181">
                    <a:moveTo>
                      <a:pt x="4155" y="181"/>
                    </a:moveTo>
                    <a:lnTo>
                      <a:pt x="5001" y="180"/>
                    </a:lnTo>
                    <a:lnTo>
                      <a:pt x="6492" y="167"/>
                    </a:lnTo>
                    <a:lnTo>
                      <a:pt x="7366" y="148"/>
                    </a:lnTo>
                    <a:lnTo>
                      <a:pt x="7814" y="134"/>
                    </a:lnTo>
                    <a:lnTo>
                      <a:pt x="8130" y="117"/>
                    </a:lnTo>
                    <a:lnTo>
                      <a:pt x="8263" y="104"/>
                    </a:lnTo>
                    <a:lnTo>
                      <a:pt x="8306" y="95"/>
                    </a:lnTo>
                    <a:lnTo>
                      <a:pt x="8309" y="91"/>
                    </a:lnTo>
                    <a:lnTo>
                      <a:pt x="8306" y="85"/>
                    </a:lnTo>
                    <a:lnTo>
                      <a:pt x="8263" y="76"/>
                    </a:lnTo>
                    <a:lnTo>
                      <a:pt x="8130" y="64"/>
                    </a:lnTo>
                    <a:lnTo>
                      <a:pt x="7814" y="47"/>
                    </a:lnTo>
                    <a:lnTo>
                      <a:pt x="7366" y="33"/>
                    </a:lnTo>
                    <a:lnTo>
                      <a:pt x="6492" y="15"/>
                    </a:lnTo>
                    <a:lnTo>
                      <a:pt x="5001" y="1"/>
                    </a:lnTo>
                    <a:lnTo>
                      <a:pt x="4155" y="0"/>
                    </a:lnTo>
                    <a:lnTo>
                      <a:pt x="3308" y="1"/>
                    </a:lnTo>
                    <a:lnTo>
                      <a:pt x="1817" y="15"/>
                    </a:lnTo>
                    <a:lnTo>
                      <a:pt x="943" y="33"/>
                    </a:lnTo>
                    <a:lnTo>
                      <a:pt x="495" y="47"/>
                    </a:lnTo>
                    <a:lnTo>
                      <a:pt x="179" y="64"/>
                    </a:lnTo>
                    <a:lnTo>
                      <a:pt x="46" y="76"/>
                    </a:lnTo>
                    <a:lnTo>
                      <a:pt x="3" y="85"/>
                    </a:lnTo>
                    <a:lnTo>
                      <a:pt x="0" y="91"/>
                    </a:lnTo>
                    <a:lnTo>
                      <a:pt x="3" y="95"/>
                    </a:lnTo>
                    <a:lnTo>
                      <a:pt x="46" y="104"/>
                    </a:lnTo>
                    <a:lnTo>
                      <a:pt x="179" y="117"/>
                    </a:lnTo>
                    <a:lnTo>
                      <a:pt x="495" y="134"/>
                    </a:lnTo>
                    <a:lnTo>
                      <a:pt x="943" y="148"/>
                    </a:lnTo>
                    <a:lnTo>
                      <a:pt x="1817" y="167"/>
                    </a:lnTo>
                    <a:lnTo>
                      <a:pt x="3308" y="180"/>
                    </a:lnTo>
                    <a:lnTo>
                      <a:pt x="4155" y="181"/>
                    </a:lnTo>
                    <a:close/>
                  </a:path>
                </a:pathLst>
              </a:custGeom>
              <a:solidFill>
                <a:srgbClr val="A8A8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4" name="îṡḷiḑé">
                <a:extLst>
                  <a:ext uri="{FF2B5EF4-FFF2-40B4-BE49-F238E27FC236}">
                    <a16:creationId xmlns:a16="http://schemas.microsoft.com/office/drawing/2014/main" xmlns="" id="{5D7C7136-6117-491B-B968-49EC622702F6}"/>
                  </a:ext>
                </a:extLst>
              </p:cNvPr>
              <p:cNvSpPr/>
              <p:nvPr/>
            </p:nvSpPr>
            <p:spPr bwMode="auto">
              <a:xfrm>
                <a:off x="1092" y="3164"/>
                <a:ext cx="1658" cy="35"/>
              </a:xfrm>
              <a:custGeom>
                <a:avLst/>
                <a:gdLst>
                  <a:gd name="T0" fmla="*/ 4147 w 8293"/>
                  <a:gd name="T1" fmla="*/ 177 h 177"/>
                  <a:gd name="T2" fmla="*/ 4991 w 8293"/>
                  <a:gd name="T3" fmla="*/ 176 h 177"/>
                  <a:gd name="T4" fmla="*/ 6480 w 8293"/>
                  <a:gd name="T5" fmla="*/ 163 h 177"/>
                  <a:gd name="T6" fmla="*/ 7351 w 8293"/>
                  <a:gd name="T7" fmla="*/ 145 h 177"/>
                  <a:gd name="T8" fmla="*/ 7798 w 8293"/>
                  <a:gd name="T9" fmla="*/ 131 h 177"/>
                  <a:gd name="T10" fmla="*/ 8113 w 8293"/>
                  <a:gd name="T11" fmla="*/ 115 h 177"/>
                  <a:gd name="T12" fmla="*/ 8247 w 8293"/>
                  <a:gd name="T13" fmla="*/ 102 h 177"/>
                  <a:gd name="T14" fmla="*/ 8289 w 8293"/>
                  <a:gd name="T15" fmla="*/ 93 h 177"/>
                  <a:gd name="T16" fmla="*/ 8293 w 8293"/>
                  <a:gd name="T17" fmla="*/ 89 h 177"/>
                  <a:gd name="T18" fmla="*/ 8289 w 8293"/>
                  <a:gd name="T19" fmla="*/ 83 h 177"/>
                  <a:gd name="T20" fmla="*/ 8247 w 8293"/>
                  <a:gd name="T21" fmla="*/ 75 h 177"/>
                  <a:gd name="T22" fmla="*/ 8113 w 8293"/>
                  <a:gd name="T23" fmla="*/ 62 h 177"/>
                  <a:gd name="T24" fmla="*/ 7798 w 8293"/>
                  <a:gd name="T25" fmla="*/ 46 h 177"/>
                  <a:gd name="T26" fmla="*/ 7351 w 8293"/>
                  <a:gd name="T27" fmla="*/ 32 h 177"/>
                  <a:gd name="T28" fmla="*/ 6480 w 8293"/>
                  <a:gd name="T29" fmla="*/ 15 h 177"/>
                  <a:gd name="T30" fmla="*/ 4991 w 8293"/>
                  <a:gd name="T31" fmla="*/ 1 h 177"/>
                  <a:gd name="T32" fmla="*/ 4147 w 8293"/>
                  <a:gd name="T33" fmla="*/ 0 h 177"/>
                  <a:gd name="T34" fmla="*/ 3302 w 8293"/>
                  <a:gd name="T35" fmla="*/ 1 h 177"/>
                  <a:gd name="T36" fmla="*/ 1813 w 8293"/>
                  <a:gd name="T37" fmla="*/ 15 h 177"/>
                  <a:gd name="T38" fmla="*/ 942 w 8293"/>
                  <a:gd name="T39" fmla="*/ 32 h 177"/>
                  <a:gd name="T40" fmla="*/ 495 w 8293"/>
                  <a:gd name="T41" fmla="*/ 46 h 177"/>
                  <a:gd name="T42" fmla="*/ 180 w 8293"/>
                  <a:gd name="T43" fmla="*/ 62 h 177"/>
                  <a:gd name="T44" fmla="*/ 46 w 8293"/>
                  <a:gd name="T45" fmla="*/ 75 h 177"/>
                  <a:gd name="T46" fmla="*/ 4 w 8293"/>
                  <a:gd name="T47" fmla="*/ 83 h 177"/>
                  <a:gd name="T48" fmla="*/ 0 w 8293"/>
                  <a:gd name="T49" fmla="*/ 89 h 177"/>
                  <a:gd name="T50" fmla="*/ 4 w 8293"/>
                  <a:gd name="T51" fmla="*/ 93 h 177"/>
                  <a:gd name="T52" fmla="*/ 46 w 8293"/>
                  <a:gd name="T53" fmla="*/ 102 h 177"/>
                  <a:gd name="T54" fmla="*/ 180 w 8293"/>
                  <a:gd name="T55" fmla="*/ 115 h 177"/>
                  <a:gd name="T56" fmla="*/ 495 w 8293"/>
                  <a:gd name="T57" fmla="*/ 131 h 177"/>
                  <a:gd name="T58" fmla="*/ 942 w 8293"/>
                  <a:gd name="T59" fmla="*/ 145 h 177"/>
                  <a:gd name="T60" fmla="*/ 1813 w 8293"/>
                  <a:gd name="T61" fmla="*/ 163 h 177"/>
                  <a:gd name="T62" fmla="*/ 3302 w 8293"/>
                  <a:gd name="T63" fmla="*/ 176 h 177"/>
                  <a:gd name="T64" fmla="*/ 4147 w 8293"/>
                  <a:gd name="T65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93" h="177">
                    <a:moveTo>
                      <a:pt x="4147" y="177"/>
                    </a:moveTo>
                    <a:lnTo>
                      <a:pt x="4991" y="176"/>
                    </a:lnTo>
                    <a:lnTo>
                      <a:pt x="6480" y="163"/>
                    </a:lnTo>
                    <a:lnTo>
                      <a:pt x="7351" y="145"/>
                    </a:lnTo>
                    <a:lnTo>
                      <a:pt x="7798" y="131"/>
                    </a:lnTo>
                    <a:lnTo>
                      <a:pt x="8113" y="115"/>
                    </a:lnTo>
                    <a:lnTo>
                      <a:pt x="8247" y="102"/>
                    </a:lnTo>
                    <a:lnTo>
                      <a:pt x="8289" y="93"/>
                    </a:lnTo>
                    <a:lnTo>
                      <a:pt x="8293" y="89"/>
                    </a:lnTo>
                    <a:lnTo>
                      <a:pt x="8289" y="83"/>
                    </a:lnTo>
                    <a:lnTo>
                      <a:pt x="8247" y="75"/>
                    </a:lnTo>
                    <a:lnTo>
                      <a:pt x="8113" y="62"/>
                    </a:lnTo>
                    <a:lnTo>
                      <a:pt x="7798" y="46"/>
                    </a:lnTo>
                    <a:lnTo>
                      <a:pt x="7351" y="32"/>
                    </a:lnTo>
                    <a:lnTo>
                      <a:pt x="6480" y="15"/>
                    </a:lnTo>
                    <a:lnTo>
                      <a:pt x="4991" y="1"/>
                    </a:lnTo>
                    <a:lnTo>
                      <a:pt x="4147" y="0"/>
                    </a:lnTo>
                    <a:lnTo>
                      <a:pt x="3302" y="1"/>
                    </a:lnTo>
                    <a:lnTo>
                      <a:pt x="1813" y="15"/>
                    </a:lnTo>
                    <a:lnTo>
                      <a:pt x="942" y="32"/>
                    </a:lnTo>
                    <a:lnTo>
                      <a:pt x="495" y="46"/>
                    </a:lnTo>
                    <a:lnTo>
                      <a:pt x="180" y="62"/>
                    </a:lnTo>
                    <a:lnTo>
                      <a:pt x="46" y="75"/>
                    </a:lnTo>
                    <a:lnTo>
                      <a:pt x="4" y="83"/>
                    </a:lnTo>
                    <a:lnTo>
                      <a:pt x="0" y="89"/>
                    </a:lnTo>
                    <a:lnTo>
                      <a:pt x="4" y="93"/>
                    </a:lnTo>
                    <a:lnTo>
                      <a:pt x="46" y="102"/>
                    </a:lnTo>
                    <a:lnTo>
                      <a:pt x="180" y="115"/>
                    </a:lnTo>
                    <a:lnTo>
                      <a:pt x="495" y="131"/>
                    </a:lnTo>
                    <a:lnTo>
                      <a:pt x="942" y="145"/>
                    </a:lnTo>
                    <a:lnTo>
                      <a:pt x="1813" y="163"/>
                    </a:lnTo>
                    <a:lnTo>
                      <a:pt x="3302" y="176"/>
                    </a:lnTo>
                    <a:lnTo>
                      <a:pt x="4147" y="177"/>
                    </a:ln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5" name="ïsļíďê">
                <a:extLst>
                  <a:ext uri="{FF2B5EF4-FFF2-40B4-BE49-F238E27FC236}">
                    <a16:creationId xmlns:a16="http://schemas.microsoft.com/office/drawing/2014/main" xmlns="" id="{9D7C14A4-344F-462C-AAF6-F1634F782D4B}"/>
                  </a:ext>
                </a:extLst>
              </p:cNvPr>
              <p:cNvSpPr/>
              <p:nvPr/>
            </p:nvSpPr>
            <p:spPr bwMode="auto">
              <a:xfrm>
                <a:off x="1094" y="3164"/>
                <a:ext cx="1655" cy="35"/>
              </a:xfrm>
              <a:custGeom>
                <a:avLst/>
                <a:gdLst>
                  <a:gd name="T0" fmla="*/ 4138 w 8275"/>
                  <a:gd name="T1" fmla="*/ 173 h 173"/>
                  <a:gd name="T2" fmla="*/ 4981 w 8275"/>
                  <a:gd name="T3" fmla="*/ 172 h 173"/>
                  <a:gd name="T4" fmla="*/ 6466 w 8275"/>
                  <a:gd name="T5" fmla="*/ 158 h 173"/>
                  <a:gd name="T6" fmla="*/ 7336 w 8275"/>
                  <a:gd name="T7" fmla="*/ 142 h 173"/>
                  <a:gd name="T8" fmla="*/ 7782 w 8275"/>
                  <a:gd name="T9" fmla="*/ 128 h 173"/>
                  <a:gd name="T10" fmla="*/ 8095 w 8275"/>
                  <a:gd name="T11" fmla="*/ 112 h 173"/>
                  <a:gd name="T12" fmla="*/ 8230 w 8275"/>
                  <a:gd name="T13" fmla="*/ 100 h 173"/>
                  <a:gd name="T14" fmla="*/ 8272 w 8275"/>
                  <a:gd name="T15" fmla="*/ 91 h 173"/>
                  <a:gd name="T16" fmla="*/ 8275 w 8275"/>
                  <a:gd name="T17" fmla="*/ 87 h 173"/>
                  <a:gd name="T18" fmla="*/ 8272 w 8275"/>
                  <a:gd name="T19" fmla="*/ 82 h 173"/>
                  <a:gd name="T20" fmla="*/ 8230 w 8275"/>
                  <a:gd name="T21" fmla="*/ 73 h 173"/>
                  <a:gd name="T22" fmla="*/ 8095 w 8275"/>
                  <a:gd name="T23" fmla="*/ 61 h 173"/>
                  <a:gd name="T24" fmla="*/ 7782 w 8275"/>
                  <a:gd name="T25" fmla="*/ 45 h 173"/>
                  <a:gd name="T26" fmla="*/ 7336 w 8275"/>
                  <a:gd name="T27" fmla="*/ 31 h 173"/>
                  <a:gd name="T28" fmla="*/ 6466 w 8275"/>
                  <a:gd name="T29" fmla="*/ 15 h 173"/>
                  <a:gd name="T30" fmla="*/ 4981 w 8275"/>
                  <a:gd name="T31" fmla="*/ 1 h 173"/>
                  <a:gd name="T32" fmla="*/ 4138 w 8275"/>
                  <a:gd name="T33" fmla="*/ 0 h 173"/>
                  <a:gd name="T34" fmla="*/ 3294 w 8275"/>
                  <a:gd name="T35" fmla="*/ 1 h 173"/>
                  <a:gd name="T36" fmla="*/ 1809 w 8275"/>
                  <a:gd name="T37" fmla="*/ 15 h 173"/>
                  <a:gd name="T38" fmla="*/ 939 w 8275"/>
                  <a:gd name="T39" fmla="*/ 31 h 173"/>
                  <a:gd name="T40" fmla="*/ 493 w 8275"/>
                  <a:gd name="T41" fmla="*/ 45 h 173"/>
                  <a:gd name="T42" fmla="*/ 180 w 8275"/>
                  <a:gd name="T43" fmla="*/ 61 h 173"/>
                  <a:gd name="T44" fmla="*/ 45 w 8275"/>
                  <a:gd name="T45" fmla="*/ 73 h 173"/>
                  <a:gd name="T46" fmla="*/ 3 w 8275"/>
                  <a:gd name="T47" fmla="*/ 82 h 173"/>
                  <a:gd name="T48" fmla="*/ 0 w 8275"/>
                  <a:gd name="T49" fmla="*/ 87 h 173"/>
                  <a:gd name="T50" fmla="*/ 3 w 8275"/>
                  <a:gd name="T51" fmla="*/ 91 h 173"/>
                  <a:gd name="T52" fmla="*/ 45 w 8275"/>
                  <a:gd name="T53" fmla="*/ 100 h 173"/>
                  <a:gd name="T54" fmla="*/ 180 w 8275"/>
                  <a:gd name="T55" fmla="*/ 112 h 173"/>
                  <a:gd name="T56" fmla="*/ 493 w 8275"/>
                  <a:gd name="T57" fmla="*/ 128 h 173"/>
                  <a:gd name="T58" fmla="*/ 939 w 8275"/>
                  <a:gd name="T59" fmla="*/ 142 h 173"/>
                  <a:gd name="T60" fmla="*/ 1809 w 8275"/>
                  <a:gd name="T61" fmla="*/ 158 h 173"/>
                  <a:gd name="T62" fmla="*/ 3294 w 8275"/>
                  <a:gd name="T63" fmla="*/ 172 h 173"/>
                  <a:gd name="T64" fmla="*/ 4138 w 8275"/>
                  <a:gd name="T65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75" h="173">
                    <a:moveTo>
                      <a:pt x="4138" y="173"/>
                    </a:moveTo>
                    <a:lnTo>
                      <a:pt x="4981" y="172"/>
                    </a:lnTo>
                    <a:lnTo>
                      <a:pt x="6466" y="158"/>
                    </a:lnTo>
                    <a:lnTo>
                      <a:pt x="7336" y="142"/>
                    </a:lnTo>
                    <a:lnTo>
                      <a:pt x="7782" y="128"/>
                    </a:lnTo>
                    <a:lnTo>
                      <a:pt x="8095" y="112"/>
                    </a:lnTo>
                    <a:lnTo>
                      <a:pt x="8230" y="100"/>
                    </a:lnTo>
                    <a:lnTo>
                      <a:pt x="8272" y="91"/>
                    </a:lnTo>
                    <a:lnTo>
                      <a:pt x="8275" y="87"/>
                    </a:lnTo>
                    <a:lnTo>
                      <a:pt x="8272" y="82"/>
                    </a:lnTo>
                    <a:lnTo>
                      <a:pt x="8230" y="73"/>
                    </a:lnTo>
                    <a:lnTo>
                      <a:pt x="8095" y="61"/>
                    </a:lnTo>
                    <a:lnTo>
                      <a:pt x="7782" y="45"/>
                    </a:lnTo>
                    <a:lnTo>
                      <a:pt x="7336" y="31"/>
                    </a:lnTo>
                    <a:lnTo>
                      <a:pt x="6466" y="15"/>
                    </a:lnTo>
                    <a:lnTo>
                      <a:pt x="4981" y="1"/>
                    </a:lnTo>
                    <a:lnTo>
                      <a:pt x="4138" y="0"/>
                    </a:lnTo>
                    <a:lnTo>
                      <a:pt x="3294" y="1"/>
                    </a:lnTo>
                    <a:lnTo>
                      <a:pt x="1809" y="15"/>
                    </a:lnTo>
                    <a:lnTo>
                      <a:pt x="939" y="31"/>
                    </a:lnTo>
                    <a:lnTo>
                      <a:pt x="493" y="45"/>
                    </a:lnTo>
                    <a:lnTo>
                      <a:pt x="180" y="61"/>
                    </a:lnTo>
                    <a:lnTo>
                      <a:pt x="45" y="73"/>
                    </a:lnTo>
                    <a:lnTo>
                      <a:pt x="3" y="82"/>
                    </a:lnTo>
                    <a:lnTo>
                      <a:pt x="0" y="87"/>
                    </a:lnTo>
                    <a:lnTo>
                      <a:pt x="3" y="91"/>
                    </a:lnTo>
                    <a:lnTo>
                      <a:pt x="45" y="100"/>
                    </a:lnTo>
                    <a:lnTo>
                      <a:pt x="180" y="112"/>
                    </a:lnTo>
                    <a:lnTo>
                      <a:pt x="493" y="128"/>
                    </a:lnTo>
                    <a:lnTo>
                      <a:pt x="939" y="142"/>
                    </a:lnTo>
                    <a:lnTo>
                      <a:pt x="1809" y="158"/>
                    </a:lnTo>
                    <a:lnTo>
                      <a:pt x="3294" y="172"/>
                    </a:lnTo>
                    <a:lnTo>
                      <a:pt x="4138" y="173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6" name="ïşľïḑe">
                <a:extLst>
                  <a:ext uri="{FF2B5EF4-FFF2-40B4-BE49-F238E27FC236}">
                    <a16:creationId xmlns:a16="http://schemas.microsoft.com/office/drawing/2014/main" xmlns="" id="{FE0AAC07-A71E-4E6C-B2CB-3EA502787A7F}"/>
                  </a:ext>
                </a:extLst>
              </p:cNvPr>
              <p:cNvSpPr/>
              <p:nvPr/>
            </p:nvSpPr>
            <p:spPr bwMode="auto">
              <a:xfrm>
                <a:off x="1095" y="3165"/>
                <a:ext cx="1652" cy="34"/>
              </a:xfrm>
              <a:custGeom>
                <a:avLst/>
                <a:gdLst>
                  <a:gd name="T0" fmla="*/ 4130 w 8259"/>
                  <a:gd name="T1" fmla="*/ 169 h 169"/>
                  <a:gd name="T2" fmla="*/ 4971 w 8259"/>
                  <a:gd name="T3" fmla="*/ 168 h 169"/>
                  <a:gd name="T4" fmla="*/ 6453 w 8259"/>
                  <a:gd name="T5" fmla="*/ 154 h 169"/>
                  <a:gd name="T6" fmla="*/ 7320 w 8259"/>
                  <a:gd name="T7" fmla="*/ 138 h 169"/>
                  <a:gd name="T8" fmla="*/ 7765 w 8259"/>
                  <a:gd name="T9" fmla="*/ 125 h 169"/>
                  <a:gd name="T10" fmla="*/ 8079 w 8259"/>
                  <a:gd name="T11" fmla="*/ 109 h 169"/>
                  <a:gd name="T12" fmla="*/ 8212 w 8259"/>
                  <a:gd name="T13" fmla="*/ 97 h 169"/>
                  <a:gd name="T14" fmla="*/ 8255 w 8259"/>
                  <a:gd name="T15" fmla="*/ 89 h 169"/>
                  <a:gd name="T16" fmla="*/ 8259 w 8259"/>
                  <a:gd name="T17" fmla="*/ 85 h 169"/>
                  <a:gd name="T18" fmla="*/ 8255 w 8259"/>
                  <a:gd name="T19" fmla="*/ 80 h 169"/>
                  <a:gd name="T20" fmla="*/ 8212 w 8259"/>
                  <a:gd name="T21" fmla="*/ 71 h 169"/>
                  <a:gd name="T22" fmla="*/ 8079 w 8259"/>
                  <a:gd name="T23" fmla="*/ 59 h 169"/>
                  <a:gd name="T24" fmla="*/ 7765 w 8259"/>
                  <a:gd name="T25" fmla="*/ 44 h 169"/>
                  <a:gd name="T26" fmla="*/ 7320 w 8259"/>
                  <a:gd name="T27" fmla="*/ 31 h 169"/>
                  <a:gd name="T28" fmla="*/ 6453 w 8259"/>
                  <a:gd name="T29" fmla="*/ 14 h 169"/>
                  <a:gd name="T30" fmla="*/ 4971 w 8259"/>
                  <a:gd name="T31" fmla="*/ 1 h 169"/>
                  <a:gd name="T32" fmla="*/ 4130 w 8259"/>
                  <a:gd name="T33" fmla="*/ 0 h 169"/>
                  <a:gd name="T34" fmla="*/ 3288 w 8259"/>
                  <a:gd name="T35" fmla="*/ 1 h 169"/>
                  <a:gd name="T36" fmla="*/ 1806 w 8259"/>
                  <a:gd name="T37" fmla="*/ 14 h 169"/>
                  <a:gd name="T38" fmla="*/ 939 w 8259"/>
                  <a:gd name="T39" fmla="*/ 31 h 169"/>
                  <a:gd name="T40" fmla="*/ 494 w 8259"/>
                  <a:gd name="T41" fmla="*/ 44 h 169"/>
                  <a:gd name="T42" fmla="*/ 180 w 8259"/>
                  <a:gd name="T43" fmla="*/ 59 h 169"/>
                  <a:gd name="T44" fmla="*/ 47 w 8259"/>
                  <a:gd name="T45" fmla="*/ 71 h 169"/>
                  <a:gd name="T46" fmla="*/ 4 w 8259"/>
                  <a:gd name="T47" fmla="*/ 80 h 169"/>
                  <a:gd name="T48" fmla="*/ 0 w 8259"/>
                  <a:gd name="T49" fmla="*/ 85 h 169"/>
                  <a:gd name="T50" fmla="*/ 4 w 8259"/>
                  <a:gd name="T51" fmla="*/ 89 h 169"/>
                  <a:gd name="T52" fmla="*/ 47 w 8259"/>
                  <a:gd name="T53" fmla="*/ 97 h 169"/>
                  <a:gd name="T54" fmla="*/ 180 w 8259"/>
                  <a:gd name="T55" fmla="*/ 109 h 169"/>
                  <a:gd name="T56" fmla="*/ 494 w 8259"/>
                  <a:gd name="T57" fmla="*/ 125 h 169"/>
                  <a:gd name="T58" fmla="*/ 939 w 8259"/>
                  <a:gd name="T59" fmla="*/ 138 h 169"/>
                  <a:gd name="T60" fmla="*/ 1806 w 8259"/>
                  <a:gd name="T61" fmla="*/ 154 h 169"/>
                  <a:gd name="T62" fmla="*/ 3288 w 8259"/>
                  <a:gd name="T63" fmla="*/ 168 h 169"/>
                  <a:gd name="T64" fmla="*/ 4130 w 8259"/>
                  <a:gd name="T65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59" h="169">
                    <a:moveTo>
                      <a:pt x="4130" y="169"/>
                    </a:moveTo>
                    <a:lnTo>
                      <a:pt x="4971" y="168"/>
                    </a:lnTo>
                    <a:lnTo>
                      <a:pt x="6453" y="154"/>
                    </a:lnTo>
                    <a:lnTo>
                      <a:pt x="7320" y="138"/>
                    </a:lnTo>
                    <a:lnTo>
                      <a:pt x="7765" y="125"/>
                    </a:lnTo>
                    <a:lnTo>
                      <a:pt x="8079" y="109"/>
                    </a:lnTo>
                    <a:lnTo>
                      <a:pt x="8212" y="97"/>
                    </a:lnTo>
                    <a:lnTo>
                      <a:pt x="8255" y="89"/>
                    </a:lnTo>
                    <a:lnTo>
                      <a:pt x="8259" y="85"/>
                    </a:lnTo>
                    <a:lnTo>
                      <a:pt x="8255" y="80"/>
                    </a:lnTo>
                    <a:lnTo>
                      <a:pt x="8212" y="71"/>
                    </a:lnTo>
                    <a:lnTo>
                      <a:pt x="8079" y="59"/>
                    </a:lnTo>
                    <a:lnTo>
                      <a:pt x="7765" y="44"/>
                    </a:lnTo>
                    <a:lnTo>
                      <a:pt x="7320" y="31"/>
                    </a:lnTo>
                    <a:lnTo>
                      <a:pt x="6453" y="14"/>
                    </a:lnTo>
                    <a:lnTo>
                      <a:pt x="4971" y="1"/>
                    </a:lnTo>
                    <a:lnTo>
                      <a:pt x="4130" y="0"/>
                    </a:lnTo>
                    <a:lnTo>
                      <a:pt x="3288" y="1"/>
                    </a:lnTo>
                    <a:lnTo>
                      <a:pt x="1806" y="14"/>
                    </a:lnTo>
                    <a:lnTo>
                      <a:pt x="939" y="31"/>
                    </a:lnTo>
                    <a:lnTo>
                      <a:pt x="494" y="44"/>
                    </a:lnTo>
                    <a:lnTo>
                      <a:pt x="180" y="59"/>
                    </a:lnTo>
                    <a:lnTo>
                      <a:pt x="47" y="71"/>
                    </a:lnTo>
                    <a:lnTo>
                      <a:pt x="4" y="80"/>
                    </a:lnTo>
                    <a:lnTo>
                      <a:pt x="0" y="85"/>
                    </a:lnTo>
                    <a:lnTo>
                      <a:pt x="4" y="89"/>
                    </a:lnTo>
                    <a:lnTo>
                      <a:pt x="47" y="97"/>
                    </a:lnTo>
                    <a:lnTo>
                      <a:pt x="180" y="109"/>
                    </a:lnTo>
                    <a:lnTo>
                      <a:pt x="494" y="125"/>
                    </a:lnTo>
                    <a:lnTo>
                      <a:pt x="939" y="138"/>
                    </a:lnTo>
                    <a:lnTo>
                      <a:pt x="1806" y="154"/>
                    </a:lnTo>
                    <a:lnTo>
                      <a:pt x="3288" y="168"/>
                    </a:lnTo>
                    <a:lnTo>
                      <a:pt x="4130" y="169"/>
                    </a:lnTo>
                    <a:close/>
                  </a:path>
                </a:pathLst>
              </a:custGeom>
              <a:solidFill>
                <a:srgbClr val="A5A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7" name="iṣľíďè">
                <a:extLst>
                  <a:ext uri="{FF2B5EF4-FFF2-40B4-BE49-F238E27FC236}">
                    <a16:creationId xmlns:a16="http://schemas.microsoft.com/office/drawing/2014/main" xmlns="" id="{F28C65FE-B385-4471-9BD2-56E909B61FB1}"/>
                  </a:ext>
                </a:extLst>
              </p:cNvPr>
              <p:cNvSpPr/>
              <p:nvPr/>
            </p:nvSpPr>
            <p:spPr bwMode="auto">
              <a:xfrm>
                <a:off x="1097" y="3165"/>
                <a:ext cx="1648" cy="33"/>
              </a:xfrm>
              <a:custGeom>
                <a:avLst/>
                <a:gdLst>
                  <a:gd name="T0" fmla="*/ 4120 w 8239"/>
                  <a:gd name="T1" fmla="*/ 165 h 165"/>
                  <a:gd name="T2" fmla="*/ 4959 w 8239"/>
                  <a:gd name="T3" fmla="*/ 164 h 165"/>
                  <a:gd name="T4" fmla="*/ 6438 w 8239"/>
                  <a:gd name="T5" fmla="*/ 151 h 165"/>
                  <a:gd name="T6" fmla="*/ 7304 w 8239"/>
                  <a:gd name="T7" fmla="*/ 135 h 165"/>
                  <a:gd name="T8" fmla="*/ 7748 w 8239"/>
                  <a:gd name="T9" fmla="*/ 122 h 165"/>
                  <a:gd name="T10" fmla="*/ 8061 w 8239"/>
                  <a:gd name="T11" fmla="*/ 107 h 165"/>
                  <a:gd name="T12" fmla="*/ 8194 w 8239"/>
                  <a:gd name="T13" fmla="*/ 95 h 165"/>
                  <a:gd name="T14" fmla="*/ 8236 w 8239"/>
                  <a:gd name="T15" fmla="*/ 87 h 165"/>
                  <a:gd name="T16" fmla="*/ 8239 w 8239"/>
                  <a:gd name="T17" fmla="*/ 83 h 165"/>
                  <a:gd name="T18" fmla="*/ 8236 w 8239"/>
                  <a:gd name="T19" fmla="*/ 78 h 165"/>
                  <a:gd name="T20" fmla="*/ 8194 w 8239"/>
                  <a:gd name="T21" fmla="*/ 70 h 165"/>
                  <a:gd name="T22" fmla="*/ 8061 w 8239"/>
                  <a:gd name="T23" fmla="*/ 58 h 165"/>
                  <a:gd name="T24" fmla="*/ 7748 w 8239"/>
                  <a:gd name="T25" fmla="*/ 44 h 165"/>
                  <a:gd name="T26" fmla="*/ 7304 w 8239"/>
                  <a:gd name="T27" fmla="*/ 30 h 165"/>
                  <a:gd name="T28" fmla="*/ 6438 w 8239"/>
                  <a:gd name="T29" fmla="*/ 14 h 165"/>
                  <a:gd name="T30" fmla="*/ 4959 w 8239"/>
                  <a:gd name="T31" fmla="*/ 1 h 165"/>
                  <a:gd name="T32" fmla="*/ 4120 w 8239"/>
                  <a:gd name="T33" fmla="*/ 0 h 165"/>
                  <a:gd name="T34" fmla="*/ 3280 w 8239"/>
                  <a:gd name="T35" fmla="*/ 1 h 165"/>
                  <a:gd name="T36" fmla="*/ 1801 w 8239"/>
                  <a:gd name="T37" fmla="*/ 14 h 165"/>
                  <a:gd name="T38" fmla="*/ 935 w 8239"/>
                  <a:gd name="T39" fmla="*/ 30 h 165"/>
                  <a:gd name="T40" fmla="*/ 491 w 8239"/>
                  <a:gd name="T41" fmla="*/ 44 h 165"/>
                  <a:gd name="T42" fmla="*/ 178 w 8239"/>
                  <a:gd name="T43" fmla="*/ 58 h 165"/>
                  <a:gd name="T44" fmla="*/ 45 w 8239"/>
                  <a:gd name="T45" fmla="*/ 70 h 165"/>
                  <a:gd name="T46" fmla="*/ 3 w 8239"/>
                  <a:gd name="T47" fmla="*/ 78 h 165"/>
                  <a:gd name="T48" fmla="*/ 0 w 8239"/>
                  <a:gd name="T49" fmla="*/ 83 h 165"/>
                  <a:gd name="T50" fmla="*/ 3 w 8239"/>
                  <a:gd name="T51" fmla="*/ 87 h 165"/>
                  <a:gd name="T52" fmla="*/ 45 w 8239"/>
                  <a:gd name="T53" fmla="*/ 95 h 165"/>
                  <a:gd name="T54" fmla="*/ 178 w 8239"/>
                  <a:gd name="T55" fmla="*/ 107 h 165"/>
                  <a:gd name="T56" fmla="*/ 491 w 8239"/>
                  <a:gd name="T57" fmla="*/ 122 h 165"/>
                  <a:gd name="T58" fmla="*/ 935 w 8239"/>
                  <a:gd name="T59" fmla="*/ 135 h 165"/>
                  <a:gd name="T60" fmla="*/ 1801 w 8239"/>
                  <a:gd name="T61" fmla="*/ 151 h 165"/>
                  <a:gd name="T62" fmla="*/ 3280 w 8239"/>
                  <a:gd name="T63" fmla="*/ 164 h 165"/>
                  <a:gd name="T64" fmla="*/ 4120 w 8239"/>
                  <a:gd name="T65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39" h="165">
                    <a:moveTo>
                      <a:pt x="4120" y="165"/>
                    </a:moveTo>
                    <a:lnTo>
                      <a:pt x="4959" y="164"/>
                    </a:lnTo>
                    <a:lnTo>
                      <a:pt x="6438" y="151"/>
                    </a:lnTo>
                    <a:lnTo>
                      <a:pt x="7304" y="135"/>
                    </a:lnTo>
                    <a:lnTo>
                      <a:pt x="7748" y="122"/>
                    </a:lnTo>
                    <a:lnTo>
                      <a:pt x="8061" y="107"/>
                    </a:lnTo>
                    <a:lnTo>
                      <a:pt x="8194" y="95"/>
                    </a:lnTo>
                    <a:lnTo>
                      <a:pt x="8236" y="87"/>
                    </a:lnTo>
                    <a:lnTo>
                      <a:pt x="8239" y="83"/>
                    </a:lnTo>
                    <a:lnTo>
                      <a:pt x="8236" y="78"/>
                    </a:lnTo>
                    <a:lnTo>
                      <a:pt x="8194" y="70"/>
                    </a:lnTo>
                    <a:lnTo>
                      <a:pt x="8061" y="58"/>
                    </a:lnTo>
                    <a:lnTo>
                      <a:pt x="7748" y="44"/>
                    </a:lnTo>
                    <a:lnTo>
                      <a:pt x="7304" y="30"/>
                    </a:lnTo>
                    <a:lnTo>
                      <a:pt x="6438" y="14"/>
                    </a:lnTo>
                    <a:lnTo>
                      <a:pt x="4959" y="1"/>
                    </a:lnTo>
                    <a:lnTo>
                      <a:pt x="4120" y="0"/>
                    </a:lnTo>
                    <a:lnTo>
                      <a:pt x="3280" y="1"/>
                    </a:lnTo>
                    <a:lnTo>
                      <a:pt x="1801" y="14"/>
                    </a:lnTo>
                    <a:lnTo>
                      <a:pt x="935" y="30"/>
                    </a:lnTo>
                    <a:lnTo>
                      <a:pt x="491" y="44"/>
                    </a:lnTo>
                    <a:lnTo>
                      <a:pt x="178" y="58"/>
                    </a:lnTo>
                    <a:lnTo>
                      <a:pt x="45" y="70"/>
                    </a:lnTo>
                    <a:lnTo>
                      <a:pt x="3" y="78"/>
                    </a:lnTo>
                    <a:lnTo>
                      <a:pt x="0" y="83"/>
                    </a:lnTo>
                    <a:lnTo>
                      <a:pt x="3" y="87"/>
                    </a:lnTo>
                    <a:lnTo>
                      <a:pt x="45" y="95"/>
                    </a:lnTo>
                    <a:lnTo>
                      <a:pt x="178" y="107"/>
                    </a:lnTo>
                    <a:lnTo>
                      <a:pt x="491" y="122"/>
                    </a:lnTo>
                    <a:lnTo>
                      <a:pt x="935" y="135"/>
                    </a:lnTo>
                    <a:lnTo>
                      <a:pt x="1801" y="151"/>
                    </a:lnTo>
                    <a:lnTo>
                      <a:pt x="3280" y="164"/>
                    </a:lnTo>
                    <a:lnTo>
                      <a:pt x="4120" y="165"/>
                    </a:lnTo>
                    <a:close/>
                  </a:path>
                </a:pathLst>
              </a:custGeom>
              <a:solidFill>
                <a:srgbClr val="A4A4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8" name="íşḷiḋé">
                <a:extLst>
                  <a:ext uri="{FF2B5EF4-FFF2-40B4-BE49-F238E27FC236}">
                    <a16:creationId xmlns:a16="http://schemas.microsoft.com/office/drawing/2014/main" xmlns="" id="{90872ABC-11E1-4511-A7D8-A70070503D92}"/>
                  </a:ext>
                </a:extLst>
              </p:cNvPr>
              <p:cNvSpPr/>
              <p:nvPr/>
            </p:nvSpPr>
            <p:spPr bwMode="auto">
              <a:xfrm>
                <a:off x="1099" y="3166"/>
                <a:ext cx="1644" cy="32"/>
              </a:xfrm>
              <a:custGeom>
                <a:avLst/>
                <a:gdLst>
                  <a:gd name="T0" fmla="*/ 4112 w 8223"/>
                  <a:gd name="T1" fmla="*/ 161 h 161"/>
                  <a:gd name="T2" fmla="*/ 4950 w 8223"/>
                  <a:gd name="T3" fmla="*/ 160 h 161"/>
                  <a:gd name="T4" fmla="*/ 6426 w 8223"/>
                  <a:gd name="T5" fmla="*/ 147 h 161"/>
                  <a:gd name="T6" fmla="*/ 7289 w 8223"/>
                  <a:gd name="T7" fmla="*/ 132 h 161"/>
                  <a:gd name="T8" fmla="*/ 7732 w 8223"/>
                  <a:gd name="T9" fmla="*/ 119 h 161"/>
                  <a:gd name="T10" fmla="*/ 8044 w 8223"/>
                  <a:gd name="T11" fmla="*/ 104 h 161"/>
                  <a:gd name="T12" fmla="*/ 8177 w 8223"/>
                  <a:gd name="T13" fmla="*/ 93 h 161"/>
                  <a:gd name="T14" fmla="*/ 8219 w 8223"/>
                  <a:gd name="T15" fmla="*/ 85 h 161"/>
                  <a:gd name="T16" fmla="*/ 8223 w 8223"/>
                  <a:gd name="T17" fmla="*/ 81 h 161"/>
                  <a:gd name="T18" fmla="*/ 8219 w 8223"/>
                  <a:gd name="T19" fmla="*/ 76 h 161"/>
                  <a:gd name="T20" fmla="*/ 8177 w 8223"/>
                  <a:gd name="T21" fmla="*/ 68 h 161"/>
                  <a:gd name="T22" fmla="*/ 8044 w 8223"/>
                  <a:gd name="T23" fmla="*/ 57 h 161"/>
                  <a:gd name="T24" fmla="*/ 7732 w 8223"/>
                  <a:gd name="T25" fmla="*/ 43 h 161"/>
                  <a:gd name="T26" fmla="*/ 7289 w 8223"/>
                  <a:gd name="T27" fmla="*/ 29 h 161"/>
                  <a:gd name="T28" fmla="*/ 6426 w 8223"/>
                  <a:gd name="T29" fmla="*/ 14 h 161"/>
                  <a:gd name="T30" fmla="*/ 4950 w 8223"/>
                  <a:gd name="T31" fmla="*/ 1 h 161"/>
                  <a:gd name="T32" fmla="*/ 4112 w 8223"/>
                  <a:gd name="T33" fmla="*/ 0 h 161"/>
                  <a:gd name="T34" fmla="*/ 3273 w 8223"/>
                  <a:gd name="T35" fmla="*/ 1 h 161"/>
                  <a:gd name="T36" fmla="*/ 1797 w 8223"/>
                  <a:gd name="T37" fmla="*/ 14 h 161"/>
                  <a:gd name="T38" fmla="*/ 934 w 8223"/>
                  <a:gd name="T39" fmla="*/ 29 h 161"/>
                  <a:gd name="T40" fmla="*/ 491 w 8223"/>
                  <a:gd name="T41" fmla="*/ 43 h 161"/>
                  <a:gd name="T42" fmla="*/ 179 w 8223"/>
                  <a:gd name="T43" fmla="*/ 57 h 161"/>
                  <a:gd name="T44" fmla="*/ 46 w 8223"/>
                  <a:gd name="T45" fmla="*/ 68 h 161"/>
                  <a:gd name="T46" fmla="*/ 4 w 8223"/>
                  <a:gd name="T47" fmla="*/ 76 h 161"/>
                  <a:gd name="T48" fmla="*/ 0 w 8223"/>
                  <a:gd name="T49" fmla="*/ 81 h 161"/>
                  <a:gd name="T50" fmla="*/ 4 w 8223"/>
                  <a:gd name="T51" fmla="*/ 85 h 161"/>
                  <a:gd name="T52" fmla="*/ 46 w 8223"/>
                  <a:gd name="T53" fmla="*/ 93 h 161"/>
                  <a:gd name="T54" fmla="*/ 179 w 8223"/>
                  <a:gd name="T55" fmla="*/ 104 h 161"/>
                  <a:gd name="T56" fmla="*/ 491 w 8223"/>
                  <a:gd name="T57" fmla="*/ 119 h 161"/>
                  <a:gd name="T58" fmla="*/ 934 w 8223"/>
                  <a:gd name="T59" fmla="*/ 132 h 161"/>
                  <a:gd name="T60" fmla="*/ 1797 w 8223"/>
                  <a:gd name="T61" fmla="*/ 147 h 161"/>
                  <a:gd name="T62" fmla="*/ 3273 w 8223"/>
                  <a:gd name="T63" fmla="*/ 160 h 161"/>
                  <a:gd name="T64" fmla="*/ 4112 w 8223"/>
                  <a:gd name="T65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23" h="161">
                    <a:moveTo>
                      <a:pt x="4112" y="161"/>
                    </a:moveTo>
                    <a:lnTo>
                      <a:pt x="4950" y="160"/>
                    </a:lnTo>
                    <a:lnTo>
                      <a:pt x="6426" y="147"/>
                    </a:lnTo>
                    <a:lnTo>
                      <a:pt x="7289" y="132"/>
                    </a:lnTo>
                    <a:lnTo>
                      <a:pt x="7732" y="119"/>
                    </a:lnTo>
                    <a:lnTo>
                      <a:pt x="8044" y="104"/>
                    </a:lnTo>
                    <a:lnTo>
                      <a:pt x="8177" y="93"/>
                    </a:lnTo>
                    <a:lnTo>
                      <a:pt x="8219" y="85"/>
                    </a:lnTo>
                    <a:lnTo>
                      <a:pt x="8223" y="81"/>
                    </a:lnTo>
                    <a:lnTo>
                      <a:pt x="8219" y="76"/>
                    </a:lnTo>
                    <a:lnTo>
                      <a:pt x="8177" y="68"/>
                    </a:lnTo>
                    <a:lnTo>
                      <a:pt x="8044" y="57"/>
                    </a:lnTo>
                    <a:lnTo>
                      <a:pt x="7732" y="43"/>
                    </a:lnTo>
                    <a:lnTo>
                      <a:pt x="7289" y="29"/>
                    </a:lnTo>
                    <a:lnTo>
                      <a:pt x="6426" y="14"/>
                    </a:lnTo>
                    <a:lnTo>
                      <a:pt x="4950" y="1"/>
                    </a:lnTo>
                    <a:lnTo>
                      <a:pt x="4112" y="0"/>
                    </a:lnTo>
                    <a:lnTo>
                      <a:pt x="3273" y="1"/>
                    </a:lnTo>
                    <a:lnTo>
                      <a:pt x="1797" y="14"/>
                    </a:lnTo>
                    <a:lnTo>
                      <a:pt x="934" y="29"/>
                    </a:lnTo>
                    <a:lnTo>
                      <a:pt x="491" y="43"/>
                    </a:lnTo>
                    <a:lnTo>
                      <a:pt x="179" y="57"/>
                    </a:lnTo>
                    <a:lnTo>
                      <a:pt x="46" y="68"/>
                    </a:lnTo>
                    <a:lnTo>
                      <a:pt x="4" y="76"/>
                    </a:lnTo>
                    <a:lnTo>
                      <a:pt x="0" y="81"/>
                    </a:lnTo>
                    <a:lnTo>
                      <a:pt x="4" y="85"/>
                    </a:lnTo>
                    <a:lnTo>
                      <a:pt x="46" y="93"/>
                    </a:lnTo>
                    <a:lnTo>
                      <a:pt x="179" y="104"/>
                    </a:lnTo>
                    <a:lnTo>
                      <a:pt x="491" y="119"/>
                    </a:lnTo>
                    <a:lnTo>
                      <a:pt x="934" y="132"/>
                    </a:lnTo>
                    <a:lnTo>
                      <a:pt x="1797" y="147"/>
                    </a:lnTo>
                    <a:lnTo>
                      <a:pt x="3273" y="160"/>
                    </a:lnTo>
                    <a:lnTo>
                      <a:pt x="4112" y="161"/>
                    </a:lnTo>
                    <a:close/>
                  </a:path>
                </a:pathLst>
              </a:custGeom>
              <a:solidFill>
                <a:srgbClr val="A3A3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9" name="ïṧḷiḍê">
                <a:extLst>
                  <a:ext uri="{FF2B5EF4-FFF2-40B4-BE49-F238E27FC236}">
                    <a16:creationId xmlns:a16="http://schemas.microsoft.com/office/drawing/2014/main" xmlns="" id="{1B22CD5B-9526-49D7-8BEF-927E8BD54F08}"/>
                  </a:ext>
                </a:extLst>
              </p:cNvPr>
              <p:cNvSpPr/>
              <p:nvPr/>
            </p:nvSpPr>
            <p:spPr bwMode="auto">
              <a:xfrm>
                <a:off x="1101" y="3166"/>
                <a:ext cx="1641" cy="31"/>
              </a:xfrm>
              <a:custGeom>
                <a:avLst/>
                <a:gdLst>
                  <a:gd name="T0" fmla="*/ 4103 w 8205"/>
                  <a:gd name="T1" fmla="*/ 157 h 157"/>
                  <a:gd name="T2" fmla="*/ 4939 w 8205"/>
                  <a:gd name="T3" fmla="*/ 156 h 157"/>
                  <a:gd name="T4" fmla="*/ 6412 w 8205"/>
                  <a:gd name="T5" fmla="*/ 143 h 157"/>
                  <a:gd name="T6" fmla="*/ 7273 w 8205"/>
                  <a:gd name="T7" fmla="*/ 128 h 157"/>
                  <a:gd name="T8" fmla="*/ 7716 w 8205"/>
                  <a:gd name="T9" fmla="*/ 116 h 157"/>
                  <a:gd name="T10" fmla="*/ 8027 w 8205"/>
                  <a:gd name="T11" fmla="*/ 102 h 157"/>
                  <a:gd name="T12" fmla="*/ 8160 w 8205"/>
                  <a:gd name="T13" fmla="*/ 90 h 157"/>
                  <a:gd name="T14" fmla="*/ 8202 w 8205"/>
                  <a:gd name="T15" fmla="*/ 83 h 157"/>
                  <a:gd name="T16" fmla="*/ 8205 w 8205"/>
                  <a:gd name="T17" fmla="*/ 79 h 157"/>
                  <a:gd name="T18" fmla="*/ 8202 w 8205"/>
                  <a:gd name="T19" fmla="*/ 74 h 157"/>
                  <a:gd name="T20" fmla="*/ 8160 w 8205"/>
                  <a:gd name="T21" fmla="*/ 66 h 157"/>
                  <a:gd name="T22" fmla="*/ 8027 w 8205"/>
                  <a:gd name="T23" fmla="*/ 55 h 157"/>
                  <a:gd name="T24" fmla="*/ 7716 w 8205"/>
                  <a:gd name="T25" fmla="*/ 42 h 157"/>
                  <a:gd name="T26" fmla="*/ 7273 w 8205"/>
                  <a:gd name="T27" fmla="*/ 28 h 157"/>
                  <a:gd name="T28" fmla="*/ 6412 w 8205"/>
                  <a:gd name="T29" fmla="*/ 13 h 157"/>
                  <a:gd name="T30" fmla="*/ 4939 w 8205"/>
                  <a:gd name="T31" fmla="*/ 1 h 157"/>
                  <a:gd name="T32" fmla="*/ 4103 w 8205"/>
                  <a:gd name="T33" fmla="*/ 0 h 157"/>
                  <a:gd name="T34" fmla="*/ 3266 w 8205"/>
                  <a:gd name="T35" fmla="*/ 1 h 157"/>
                  <a:gd name="T36" fmla="*/ 1793 w 8205"/>
                  <a:gd name="T37" fmla="*/ 13 h 157"/>
                  <a:gd name="T38" fmla="*/ 932 w 8205"/>
                  <a:gd name="T39" fmla="*/ 28 h 157"/>
                  <a:gd name="T40" fmla="*/ 489 w 8205"/>
                  <a:gd name="T41" fmla="*/ 42 h 157"/>
                  <a:gd name="T42" fmla="*/ 178 w 8205"/>
                  <a:gd name="T43" fmla="*/ 55 h 157"/>
                  <a:gd name="T44" fmla="*/ 45 w 8205"/>
                  <a:gd name="T45" fmla="*/ 66 h 157"/>
                  <a:gd name="T46" fmla="*/ 3 w 8205"/>
                  <a:gd name="T47" fmla="*/ 74 h 157"/>
                  <a:gd name="T48" fmla="*/ 0 w 8205"/>
                  <a:gd name="T49" fmla="*/ 79 h 157"/>
                  <a:gd name="T50" fmla="*/ 3 w 8205"/>
                  <a:gd name="T51" fmla="*/ 83 h 157"/>
                  <a:gd name="T52" fmla="*/ 45 w 8205"/>
                  <a:gd name="T53" fmla="*/ 90 h 157"/>
                  <a:gd name="T54" fmla="*/ 178 w 8205"/>
                  <a:gd name="T55" fmla="*/ 102 h 157"/>
                  <a:gd name="T56" fmla="*/ 489 w 8205"/>
                  <a:gd name="T57" fmla="*/ 116 h 157"/>
                  <a:gd name="T58" fmla="*/ 932 w 8205"/>
                  <a:gd name="T59" fmla="*/ 128 h 157"/>
                  <a:gd name="T60" fmla="*/ 1793 w 8205"/>
                  <a:gd name="T61" fmla="*/ 143 h 157"/>
                  <a:gd name="T62" fmla="*/ 3266 w 8205"/>
                  <a:gd name="T63" fmla="*/ 156 h 157"/>
                  <a:gd name="T64" fmla="*/ 4103 w 8205"/>
                  <a:gd name="T65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05" h="157">
                    <a:moveTo>
                      <a:pt x="4103" y="157"/>
                    </a:moveTo>
                    <a:lnTo>
                      <a:pt x="4939" y="156"/>
                    </a:lnTo>
                    <a:lnTo>
                      <a:pt x="6412" y="143"/>
                    </a:lnTo>
                    <a:lnTo>
                      <a:pt x="7273" y="128"/>
                    </a:lnTo>
                    <a:lnTo>
                      <a:pt x="7716" y="116"/>
                    </a:lnTo>
                    <a:lnTo>
                      <a:pt x="8027" y="102"/>
                    </a:lnTo>
                    <a:lnTo>
                      <a:pt x="8160" y="90"/>
                    </a:lnTo>
                    <a:lnTo>
                      <a:pt x="8202" y="83"/>
                    </a:lnTo>
                    <a:lnTo>
                      <a:pt x="8205" y="79"/>
                    </a:lnTo>
                    <a:lnTo>
                      <a:pt x="8202" y="74"/>
                    </a:lnTo>
                    <a:lnTo>
                      <a:pt x="8160" y="66"/>
                    </a:lnTo>
                    <a:lnTo>
                      <a:pt x="8027" y="55"/>
                    </a:lnTo>
                    <a:lnTo>
                      <a:pt x="7716" y="42"/>
                    </a:lnTo>
                    <a:lnTo>
                      <a:pt x="7273" y="28"/>
                    </a:lnTo>
                    <a:lnTo>
                      <a:pt x="6412" y="13"/>
                    </a:lnTo>
                    <a:lnTo>
                      <a:pt x="4939" y="1"/>
                    </a:lnTo>
                    <a:lnTo>
                      <a:pt x="4103" y="0"/>
                    </a:lnTo>
                    <a:lnTo>
                      <a:pt x="3266" y="1"/>
                    </a:lnTo>
                    <a:lnTo>
                      <a:pt x="1793" y="13"/>
                    </a:lnTo>
                    <a:lnTo>
                      <a:pt x="932" y="28"/>
                    </a:lnTo>
                    <a:lnTo>
                      <a:pt x="489" y="42"/>
                    </a:lnTo>
                    <a:lnTo>
                      <a:pt x="178" y="55"/>
                    </a:lnTo>
                    <a:lnTo>
                      <a:pt x="45" y="66"/>
                    </a:lnTo>
                    <a:lnTo>
                      <a:pt x="3" y="74"/>
                    </a:lnTo>
                    <a:lnTo>
                      <a:pt x="0" y="79"/>
                    </a:lnTo>
                    <a:lnTo>
                      <a:pt x="3" y="83"/>
                    </a:lnTo>
                    <a:lnTo>
                      <a:pt x="45" y="90"/>
                    </a:lnTo>
                    <a:lnTo>
                      <a:pt x="178" y="102"/>
                    </a:lnTo>
                    <a:lnTo>
                      <a:pt x="489" y="116"/>
                    </a:lnTo>
                    <a:lnTo>
                      <a:pt x="932" y="128"/>
                    </a:lnTo>
                    <a:lnTo>
                      <a:pt x="1793" y="143"/>
                    </a:lnTo>
                    <a:lnTo>
                      <a:pt x="3266" y="156"/>
                    </a:lnTo>
                    <a:lnTo>
                      <a:pt x="4103" y="157"/>
                    </a:lnTo>
                    <a:close/>
                  </a:path>
                </a:pathLst>
              </a:custGeom>
              <a:solidFill>
                <a:srgbClr val="A2A2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0" name="îŝlidê">
                <a:extLst>
                  <a:ext uri="{FF2B5EF4-FFF2-40B4-BE49-F238E27FC236}">
                    <a16:creationId xmlns:a16="http://schemas.microsoft.com/office/drawing/2014/main" xmlns="" id="{40A3F8A5-736F-4527-A675-B416C69E6378}"/>
                  </a:ext>
                </a:extLst>
              </p:cNvPr>
              <p:cNvSpPr/>
              <p:nvPr/>
            </p:nvSpPr>
            <p:spPr bwMode="auto">
              <a:xfrm>
                <a:off x="1102" y="3167"/>
                <a:ext cx="1638" cy="30"/>
              </a:xfrm>
              <a:custGeom>
                <a:avLst/>
                <a:gdLst>
                  <a:gd name="T0" fmla="*/ 4095 w 8189"/>
                  <a:gd name="T1" fmla="*/ 152 h 152"/>
                  <a:gd name="T2" fmla="*/ 4929 w 8189"/>
                  <a:gd name="T3" fmla="*/ 151 h 152"/>
                  <a:gd name="T4" fmla="*/ 6399 w 8189"/>
                  <a:gd name="T5" fmla="*/ 139 h 152"/>
                  <a:gd name="T6" fmla="*/ 7259 w 8189"/>
                  <a:gd name="T7" fmla="*/ 124 h 152"/>
                  <a:gd name="T8" fmla="*/ 7700 w 8189"/>
                  <a:gd name="T9" fmla="*/ 112 h 152"/>
                  <a:gd name="T10" fmla="*/ 8011 w 8189"/>
                  <a:gd name="T11" fmla="*/ 98 h 152"/>
                  <a:gd name="T12" fmla="*/ 8144 w 8189"/>
                  <a:gd name="T13" fmla="*/ 87 h 152"/>
                  <a:gd name="T14" fmla="*/ 8185 w 8189"/>
                  <a:gd name="T15" fmla="*/ 80 h 152"/>
                  <a:gd name="T16" fmla="*/ 8189 w 8189"/>
                  <a:gd name="T17" fmla="*/ 76 h 152"/>
                  <a:gd name="T18" fmla="*/ 8185 w 8189"/>
                  <a:gd name="T19" fmla="*/ 71 h 152"/>
                  <a:gd name="T20" fmla="*/ 8144 w 8189"/>
                  <a:gd name="T21" fmla="*/ 64 h 152"/>
                  <a:gd name="T22" fmla="*/ 8011 w 8189"/>
                  <a:gd name="T23" fmla="*/ 53 h 152"/>
                  <a:gd name="T24" fmla="*/ 7700 w 8189"/>
                  <a:gd name="T25" fmla="*/ 40 h 152"/>
                  <a:gd name="T26" fmla="*/ 7259 w 8189"/>
                  <a:gd name="T27" fmla="*/ 27 h 152"/>
                  <a:gd name="T28" fmla="*/ 6399 w 8189"/>
                  <a:gd name="T29" fmla="*/ 12 h 152"/>
                  <a:gd name="T30" fmla="*/ 4929 w 8189"/>
                  <a:gd name="T31" fmla="*/ 1 h 152"/>
                  <a:gd name="T32" fmla="*/ 4095 w 8189"/>
                  <a:gd name="T33" fmla="*/ 0 h 152"/>
                  <a:gd name="T34" fmla="*/ 3260 w 8189"/>
                  <a:gd name="T35" fmla="*/ 1 h 152"/>
                  <a:gd name="T36" fmla="*/ 1790 w 8189"/>
                  <a:gd name="T37" fmla="*/ 12 h 152"/>
                  <a:gd name="T38" fmla="*/ 930 w 8189"/>
                  <a:gd name="T39" fmla="*/ 27 h 152"/>
                  <a:gd name="T40" fmla="*/ 489 w 8189"/>
                  <a:gd name="T41" fmla="*/ 40 h 152"/>
                  <a:gd name="T42" fmla="*/ 178 w 8189"/>
                  <a:gd name="T43" fmla="*/ 53 h 152"/>
                  <a:gd name="T44" fmla="*/ 45 w 8189"/>
                  <a:gd name="T45" fmla="*/ 64 h 152"/>
                  <a:gd name="T46" fmla="*/ 4 w 8189"/>
                  <a:gd name="T47" fmla="*/ 71 h 152"/>
                  <a:gd name="T48" fmla="*/ 0 w 8189"/>
                  <a:gd name="T49" fmla="*/ 76 h 152"/>
                  <a:gd name="T50" fmla="*/ 4 w 8189"/>
                  <a:gd name="T51" fmla="*/ 80 h 152"/>
                  <a:gd name="T52" fmla="*/ 45 w 8189"/>
                  <a:gd name="T53" fmla="*/ 87 h 152"/>
                  <a:gd name="T54" fmla="*/ 178 w 8189"/>
                  <a:gd name="T55" fmla="*/ 98 h 152"/>
                  <a:gd name="T56" fmla="*/ 489 w 8189"/>
                  <a:gd name="T57" fmla="*/ 112 h 152"/>
                  <a:gd name="T58" fmla="*/ 930 w 8189"/>
                  <a:gd name="T59" fmla="*/ 124 h 152"/>
                  <a:gd name="T60" fmla="*/ 1790 w 8189"/>
                  <a:gd name="T61" fmla="*/ 139 h 152"/>
                  <a:gd name="T62" fmla="*/ 3260 w 8189"/>
                  <a:gd name="T63" fmla="*/ 151 h 152"/>
                  <a:gd name="T64" fmla="*/ 4095 w 8189"/>
                  <a:gd name="T65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189" h="152">
                    <a:moveTo>
                      <a:pt x="4095" y="152"/>
                    </a:moveTo>
                    <a:lnTo>
                      <a:pt x="4929" y="151"/>
                    </a:lnTo>
                    <a:lnTo>
                      <a:pt x="6399" y="139"/>
                    </a:lnTo>
                    <a:lnTo>
                      <a:pt x="7259" y="124"/>
                    </a:lnTo>
                    <a:lnTo>
                      <a:pt x="7700" y="112"/>
                    </a:lnTo>
                    <a:lnTo>
                      <a:pt x="8011" y="98"/>
                    </a:lnTo>
                    <a:lnTo>
                      <a:pt x="8144" y="87"/>
                    </a:lnTo>
                    <a:lnTo>
                      <a:pt x="8185" y="80"/>
                    </a:lnTo>
                    <a:lnTo>
                      <a:pt x="8189" y="76"/>
                    </a:lnTo>
                    <a:lnTo>
                      <a:pt x="8185" y="71"/>
                    </a:lnTo>
                    <a:lnTo>
                      <a:pt x="8144" y="64"/>
                    </a:lnTo>
                    <a:lnTo>
                      <a:pt x="8011" y="53"/>
                    </a:lnTo>
                    <a:lnTo>
                      <a:pt x="7700" y="40"/>
                    </a:lnTo>
                    <a:lnTo>
                      <a:pt x="7259" y="27"/>
                    </a:lnTo>
                    <a:lnTo>
                      <a:pt x="6399" y="12"/>
                    </a:lnTo>
                    <a:lnTo>
                      <a:pt x="4929" y="1"/>
                    </a:lnTo>
                    <a:lnTo>
                      <a:pt x="4095" y="0"/>
                    </a:lnTo>
                    <a:lnTo>
                      <a:pt x="3260" y="1"/>
                    </a:lnTo>
                    <a:lnTo>
                      <a:pt x="1790" y="12"/>
                    </a:lnTo>
                    <a:lnTo>
                      <a:pt x="930" y="27"/>
                    </a:lnTo>
                    <a:lnTo>
                      <a:pt x="489" y="40"/>
                    </a:lnTo>
                    <a:lnTo>
                      <a:pt x="178" y="53"/>
                    </a:lnTo>
                    <a:lnTo>
                      <a:pt x="45" y="64"/>
                    </a:lnTo>
                    <a:lnTo>
                      <a:pt x="4" y="71"/>
                    </a:lnTo>
                    <a:lnTo>
                      <a:pt x="0" y="76"/>
                    </a:lnTo>
                    <a:lnTo>
                      <a:pt x="4" y="80"/>
                    </a:lnTo>
                    <a:lnTo>
                      <a:pt x="45" y="87"/>
                    </a:lnTo>
                    <a:lnTo>
                      <a:pt x="178" y="98"/>
                    </a:lnTo>
                    <a:lnTo>
                      <a:pt x="489" y="112"/>
                    </a:lnTo>
                    <a:lnTo>
                      <a:pt x="930" y="124"/>
                    </a:lnTo>
                    <a:lnTo>
                      <a:pt x="1790" y="139"/>
                    </a:lnTo>
                    <a:lnTo>
                      <a:pt x="3260" y="151"/>
                    </a:lnTo>
                    <a:lnTo>
                      <a:pt x="4095" y="152"/>
                    </a:lnTo>
                    <a:close/>
                  </a:path>
                </a:pathLst>
              </a:custGeom>
              <a:solidFill>
                <a:srgbClr val="A1A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1" name="íslîďè">
                <a:extLst>
                  <a:ext uri="{FF2B5EF4-FFF2-40B4-BE49-F238E27FC236}">
                    <a16:creationId xmlns:a16="http://schemas.microsoft.com/office/drawing/2014/main" xmlns="" id="{A343988F-D0D8-4644-80C3-606D6DF2CB33}"/>
                  </a:ext>
                </a:extLst>
              </p:cNvPr>
              <p:cNvSpPr/>
              <p:nvPr/>
            </p:nvSpPr>
            <p:spPr bwMode="auto">
              <a:xfrm>
                <a:off x="1104" y="3167"/>
                <a:ext cx="1634" cy="30"/>
              </a:xfrm>
              <a:custGeom>
                <a:avLst/>
                <a:gdLst>
                  <a:gd name="T0" fmla="*/ 4086 w 8171"/>
                  <a:gd name="T1" fmla="*/ 148 h 148"/>
                  <a:gd name="T2" fmla="*/ 4918 w 8171"/>
                  <a:gd name="T3" fmla="*/ 147 h 148"/>
                  <a:gd name="T4" fmla="*/ 6384 w 8171"/>
                  <a:gd name="T5" fmla="*/ 135 h 148"/>
                  <a:gd name="T6" fmla="*/ 7243 w 8171"/>
                  <a:gd name="T7" fmla="*/ 121 h 148"/>
                  <a:gd name="T8" fmla="*/ 7683 w 8171"/>
                  <a:gd name="T9" fmla="*/ 108 h 148"/>
                  <a:gd name="T10" fmla="*/ 7994 w 8171"/>
                  <a:gd name="T11" fmla="*/ 95 h 148"/>
                  <a:gd name="T12" fmla="*/ 8125 w 8171"/>
                  <a:gd name="T13" fmla="*/ 85 h 148"/>
                  <a:gd name="T14" fmla="*/ 8167 w 8171"/>
                  <a:gd name="T15" fmla="*/ 78 h 148"/>
                  <a:gd name="T16" fmla="*/ 8171 w 8171"/>
                  <a:gd name="T17" fmla="*/ 74 h 148"/>
                  <a:gd name="T18" fmla="*/ 8167 w 8171"/>
                  <a:gd name="T19" fmla="*/ 69 h 148"/>
                  <a:gd name="T20" fmla="*/ 8125 w 8171"/>
                  <a:gd name="T21" fmla="*/ 62 h 148"/>
                  <a:gd name="T22" fmla="*/ 7994 w 8171"/>
                  <a:gd name="T23" fmla="*/ 51 h 148"/>
                  <a:gd name="T24" fmla="*/ 7683 w 8171"/>
                  <a:gd name="T25" fmla="*/ 38 h 148"/>
                  <a:gd name="T26" fmla="*/ 7243 w 8171"/>
                  <a:gd name="T27" fmla="*/ 26 h 148"/>
                  <a:gd name="T28" fmla="*/ 6384 w 8171"/>
                  <a:gd name="T29" fmla="*/ 12 h 148"/>
                  <a:gd name="T30" fmla="*/ 4918 w 8171"/>
                  <a:gd name="T31" fmla="*/ 1 h 148"/>
                  <a:gd name="T32" fmla="*/ 4086 w 8171"/>
                  <a:gd name="T33" fmla="*/ 0 h 148"/>
                  <a:gd name="T34" fmla="*/ 3253 w 8171"/>
                  <a:gd name="T35" fmla="*/ 1 h 148"/>
                  <a:gd name="T36" fmla="*/ 1787 w 8171"/>
                  <a:gd name="T37" fmla="*/ 12 h 148"/>
                  <a:gd name="T38" fmla="*/ 928 w 8171"/>
                  <a:gd name="T39" fmla="*/ 26 h 148"/>
                  <a:gd name="T40" fmla="*/ 488 w 8171"/>
                  <a:gd name="T41" fmla="*/ 38 h 148"/>
                  <a:gd name="T42" fmla="*/ 177 w 8171"/>
                  <a:gd name="T43" fmla="*/ 51 h 148"/>
                  <a:gd name="T44" fmla="*/ 46 w 8171"/>
                  <a:gd name="T45" fmla="*/ 62 h 148"/>
                  <a:gd name="T46" fmla="*/ 4 w 8171"/>
                  <a:gd name="T47" fmla="*/ 69 h 148"/>
                  <a:gd name="T48" fmla="*/ 0 w 8171"/>
                  <a:gd name="T49" fmla="*/ 74 h 148"/>
                  <a:gd name="T50" fmla="*/ 4 w 8171"/>
                  <a:gd name="T51" fmla="*/ 78 h 148"/>
                  <a:gd name="T52" fmla="*/ 46 w 8171"/>
                  <a:gd name="T53" fmla="*/ 85 h 148"/>
                  <a:gd name="T54" fmla="*/ 177 w 8171"/>
                  <a:gd name="T55" fmla="*/ 95 h 148"/>
                  <a:gd name="T56" fmla="*/ 488 w 8171"/>
                  <a:gd name="T57" fmla="*/ 108 h 148"/>
                  <a:gd name="T58" fmla="*/ 928 w 8171"/>
                  <a:gd name="T59" fmla="*/ 121 h 148"/>
                  <a:gd name="T60" fmla="*/ 1787 w 8171"/>
                  <a:gd name="T61" fmla="*/ 135 h 148"/>
                  <a:gd name="T62" fmla="*/ 3253 w 8171"/>
                  <a:gd name="T63" fmla="*/ 147 h 148"/>
                  <a:gd name="T64" fmla="*/ 4086 w 8171"/>
                  <a:gd name="T65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171" h="148">
                    <a:moveTo>
                      <a:pt x="4086" y="148"/>
                    </a:moveTo>
                    <a:lnTo>
                      <a:pt x="4918" y="147"/>
                    </a:lnTo>
                    <a:lnTo>
                      <a:pt x="6384" y="135"/>
                    </a:lnTo>
                    <a:lnTo>
                      <a:pt x="7243" y="121"/>
                    </a:lnTo>
                    <a:lnTo>
                      <a:pt x="7683" y="108"/>
                    </a:lnTo>
                    <a:lnTo>
                      <a:pt x="7994" y="95"/>
                    </a:lnTo>
                    <a:lnTo>
                      <a:pt x="8125" y="85"/>
                    </a:lnTo>
                    <a:lnTo>
                      <a:pt x="8167" y="78"/>
                    </a:lnTo>
                    <a:lnTo>
                      <a:pt x="8171" y="74"/>
                    </a:lnTo>
                    <a:lnTo>
                      <a:pt x="8167" y="69"/>
                    </a:lnTo>
                    <a:lnTo>
                      <a:pt x="8125" y="62"/>
                    </a:lnTo>
                    <a:lnTo>
                      <a:pt x="7994" y="51"/>
                    </a:lnTo>
                    <a:lnTo>
                      <a:pt x="7683" y="38"/>
                    </a:lnTo>
                    <a:lnTo>
                      <a:pt x="7243" y="26"/>
                    </a:lnTo>
                    <a:lnTo>
                      <a:pt x="6384" y="12"/>
                    </a:lnTo>
                    <a:lnTo>
                      <a:pt x="4918" y="1"/>
                    </a:lnTo>
                    <a:lnTo>
                      <a:pt x="4086" y="0"/>
                    </a:lnTo>
                    <a:lnTo>
                      <a:pt x="3253" y="1"/>
                    </a:lnTo>
                    <a:lnTo>
                      <a:pt x="1787" y="12"/>
                    </a:lnTo>
                    <a:lnTo>
                      <a:pt x="928" y="26"/>
                    </a:lnTo>
                    <a:lnTo>
                      <a:pt x="488" y="38"/>
                    </a:lnTo>
                    <a:lnTo>
                      <a:pt x="177" y="51"/>
                    </a:lnTo>
                    <a:lnTo>
                      <a:pt x="46" y="62"/>
                    </a:lnTo>
                    <a:lnTo>
                      <a:pt x="4" y="69"/>
                    </a:lnTo>
                    <a:lnTo>
                      <a:pt x="0" y="74"/>
                    </a:lnTo>
                    <a:lnTo>
                      <a:pt x="4" y="78"/>
                    </a:lnTo>
                    <a:lnTo>
                      <a:pt x="46" y="85"/>
                    </a:lnTo>
                    <a:lnTo>
                      <a:pt x="177" y="95"/>
                    </a:lnTo>
                    <a:lnTo>
                      <a:pt x="488" y="108"/>
                    </a:lnTo>
                    <a:lnTo>
                      <a:pt x="928" y="121"/>
                    </a:lnTo>
                    <a:lnTo>
                      <a:pt x="1787" y="135"/>
                    </a:lnTo>
                    <a:lnTo>
                      <a:pt x="3253" y="147"/>
                    </a:lnTo>
                    <a:lnTo>
                      <a:pt x="4086" y="148"/>
                    </a:lnTo>
                    <a:close/>
                  </a:path>
                </a:pathLst>
              </a:cu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2" name="iš1îde">
                <a:extLst>
                  <a:ext uri="{FF2B5EF4-FFF2-40B4-BE49-F238E27FC236}">
                    <a16:creationId xmlns:a16="http://schemas.microsoft.com/office/drawing/2014/main" xmlns="" id="{CA3ECC75-E0EF-4537-AE6D-C9F2E46EE75F}"/>
                  </a:ext>
                </a:extLst>
              </p:cNvPr>
              <p:cNvSpPr/>
              <p:nvPr/>
            </p:nvSpPr>
            <p:spPr bwMode="auto">
              <a:xfrm>
                <a:off x="1106" y="3167"/>
                <a:ext cx="1630" cy="29"/>
              </a:xfrm>
              <a:custGeom>
                <a:avLst/>
                <a:gdLst>
                  <a:gd name="T0" fmla="*/ 4077 w 8153"/>
                  <a:gd name="T1" fmla="*/ 143 h 143"/>
                  <a:gd name="T2" fmla="*/ 4908 w 8153"/>
                  <a:gd name="T3" fmla="*/ 142 h 143"/>
                  <a:gd name="T4" fmla="*/ 6370 w 8153"/>
                  <a:gd name="T5" fmla="*/ 131 h 143"/>
                  <a:gd name="T6" fmla="*/ 7477 w 8153"/>
                  <a:gd name="T7" fmla="*/ 112 h 143"/>
                  <a:gd name="T8" fmla="*/ 7976 w 8153"/>
                  <a:gd name="T9" fmla="*/ 93 h 143"/>
                  <a:gd name="T10" fmla="*/ 8108 w 8153"/>
                  <a:gd name="T11" fmla="*/ 83 h 143"/>
                  <a:gd name="T12" fmla="*/ 8149 w 8153"/>
                  <a:gd name="T13" fmla="*/ 75 h 143"/>
                  <a:gd name="T14" fmla="*/ 8153 w 8153"/>
                  <a:gd name="T15" fmla="*/ 72 h 143"/>
                  <a:gd name="T16" fmla="*/ 8149 w 8153"/>
                  <a:gd name="T17" fmla="*/ 67 h 143"/>
                  <a:gd name="T18" fmla="*/ 8108 w 8153"/>
                  <a:gd name="T19" fmla="*/ 60 h 143"/>
                  <a:gd name="T20" fmla="*/ 7976 w 8153"/>
                  <a:gd name="T21" fmla="*/ 50 h 143"/>
                  <a:gd name="T22" fmla="*/ 7477 w 8153"/>
                  <a:gd name="T23" fmla="*/ 31 h 143"/>
                  <a:gd name="T24" fmla="*/ 6370 w 8153"/>
                  <a:gd name="T25" fmla="*/ 12 h 143"/>
                  <a:gd name="T26" fmla="*/ 4908 w 8153"/>
                  <a:gd name="T27" fmla="*/ 1 h 143"/>
                  <a:gd name="T28" fmla="*/ 4077 w 8153"/>
                  <a:gd name="T29" fmla="*/ 0 h 143"/>
                  <a:gd name="T30" fmla="*/ 3245 w 8153"/>
                  <a:gd name="T31" fmla="*/ 1 h 143"/>
                  <a:gd name="T32" fmla="*/ 1783 w 8153"/>
                  <a:gd name="T33" fmla="*/ 12 h 143"/>
                  <a:gd name="T34" fmla="*/ 676 w 8153"/>
                  <a:gd name="T35" fmla="*/ 31 h 143"/>
                  <a:gd name="T36" fmla="*/ 177 w 8153"/>
                  <a:gd name="T37" fmla="*/ 50 h 143"/>
                  <a:gd name="T38" fmla="*/ 45 w 8153"/>
                  <a:gd name="T39" fmla="*/ 60 h 143"/>
                  <a:gd name="T40" fmla="*/ 4 w 8153"/>
                  <a:gd name="T41" fmla="*/ 67 h 143"/>
                  <a:gd name="T42" fmla="*/ 0 w 8153"/>
                  <a:gd name="T43" fmla="*/ 72 h 143"/>
                  <a:gd name="T44" fmla="*/ 4 w 8153"/>
                  <a:gd name="T45" fmla="*/ 75 h 143"/>
                  <a:gd name="T46" fmla="*/ 45 w 8153"/>
                  <a:gd name="T47" fmla="*/ 83 h 143"/>
                  <a:gd name="T48" fmla="*/ 177 w 8153"/>
                  <a:gd name="T49" fmla="*/ 93 h 143"/>
                  <a:gd name="T50" fmla="*/ 676 w 8153"/>
                  <a:gd name="T51" fmla="*/ 112 h 143"/>
                  <a:gd name="T52" fmla="*/ 1783 w 8153"/>
                  <a:gd name="T53" fmla="*/ 131 h 143"/>
                  <a:gd name="T54" fmla="*/ 3245 w 8153"/>
                  <a:gd name="T55" fmla="*/ 142 h 143"/>
                  <a:gd name="T56" fmla="*/ 4077 w 8153"/>
                  <a:gd name="T57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53" h="143">
                    <a:moveTo>
                      <a:pt x="4077" y="143"/>
                    </a:moveTo>
                    <a:lnTo>
                      <a:pt x="4908" y="142"/>
                    </a:lnTo>
                    <a:lnTo>
                      <a:pt x="6370" y="131"/>
                    </a:lnTo>
                    <a:lnTo>
                      <a:pt x="7477" y="112"/>
                    </a:lnTo>
                    <a:lnTo>
                      <a:pt x="7976" y="93"/>
                    </a:lnTo>
                    <a:lnTo>
                      <a:pt x="8108" y="83"/>
                    </a:lnTo>
                    <a:lnTo>
                      <a:pt x="8149" y="75"/>
                    </a:lnTo>
                    <a:lnTo>
                      <a:pt x="8153" y="72"/>
                    </a:lnTo>
                    <a:lnTo>
                      <a:pt x="8149" y="67"/>
                    </a:lnTo>
                    <a:lnTo>
                      <a:pt x="8108" y="60"/>
                    </a:lnTo>
                    <a:lnTo>
                      <a:pt x="7976" y="50"/>
                    </a:lnTo>
                    <a:lnTo>
                      <a:pt x="7477" y="31"/>
                    </a:lnTo>
                    <a:lnTo>
                      <a:pt x="6370" y="12"/>
                    </a:lnTo>
                    <a:lnTo>
                      <a:pt x="4908" y="1"/>
                    </a:lnTo>
                    <a:lnTo>
                      <a:pt x="4077" y="0"/>
                    </a:lnTo>
                    <a:lnTo>
                      <a:pt x="3245" y="1"/>
                    </a:lnTo>
                    <a:lnTo>
                      <a:pt x="1783" y="12"/>
                    </a:lnTo>
                    <a:lnTo>
                      <a:pt x="676" y="31"/>
                    </a:lnTo>
                    <a:lnTo>
                      <a:pt x="177" y="50"/>
                    </a:lnTo>
                    <a:lnTo>
                      <a:pt x="45" y="60"/>
                    </a:lnTo>
                    <a:lnTo>
                      <a:pt x="4" y="67"/>
                    </a:lnTo>
                    <a:lnTo>
                      <a:pt x="0" y="72"/>
                    </a:lnTo>
                    <a:lnTo>
                      <a:pt x="4" y="75"/>
                    </a:lnTo>
                    <a:lnTo>
                      <a:pt x="45" y="83"/>
                    </a:lnTo>
                    <a:lnTo>
                      <a:pt x="177" y="93"/>
                    </a:lnTo>
                    <a:lnTo>
                      <a:pt x="676" y="112"/>
                    </a:lnTo>
                    <a:lnTo>
                      <a:pt x="1783" y="131"/>
                    </a:lnTo>
                    <a:lnTo>
                      <a:pt x="3245" y="142"/>
                    </a:lnTo>
                    <a:lnTo>
                      <a:pt x="4077" y="143"/>
                    </a:lnTo>
                    <a:close/>
                  </a:path>
                </a:pathLst>
              </a:custGeom>
              <a:solidFill>
                <a:srgbClr val="9F9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3" name="íśľíďé">
                <a:extLst>
                  <a:ext uri="{FF2B5EF4-FFF2-40B4-BE49-F238E27FC236}">
                    <a16:creationId xmlns:a16="http://schemas.microsoft.com/office/drawing/2014/main" xmlns="" id="{9711BEA1-1C5D-4113-B39D-FC2C0BAF3D67}"/>
                  </a:ext>
                </a:extLst>
              </p:cNvPr>
              <p:cNvSpPr/>
              <p:nvPr/>
            </p:nvSpPr>
            <p:spPr bwMode="auto">
              <a:xfrm>
                <a:off x="1108" y="3168"/>
                <a:ext cx="1627" cy="28"/>
              </a:xfrm>
              <a:custGeom>
                <a:avLst/>
                <a:gdLst>
                  <a:gd name="T0" fmla="*/ 4068 w 8135"/>
                  <a:gd name="T1" fmla="*/ 139 h 139"/>
                  <a:gd name="T2" fmla="*/ 4897 w 8135"/>
                  <a:gd name="T3" fmla="*/ 138 h 139"/>
                  <a:gd name="T4" fmla="*/ 6357 w 8135"/>
                  <a:gd name="T5" fmla="*/ 128 h 139"/>
                  <a:gd name="T6" fmla="*/ 7461 w 8135"/>
                  <a:gd name="T7" fmla="*/ 109 h 139"/>
                  <a:gd name="T8" fmla="*/ 7958 w 8135"/>
                  <a:gd name="T9" fmla="*/ 90 h 139"/>
                  <a:gd name="T10" fmla="*/ 8090 w 8135"/>
                  <a:gd name="T11" fmla="*/ 80 h 139"/>
                  <a:gd name="T12" fmla="*/ 8132 w 8135"/>
                  <a:gd name="T13" fmla="*/ 73 h 139"/>
                  <a:gd name="T14" fmla="*/ 8135 w 8135"/>
                  <a:gd name="T15" fmla="*/ 70 h 139"/>
                  <a:gd name="T16" fmla="*/ 8132 w 8135"/>
                  <a:gd name="T17" fmla="*/ 65 h 139"/>
                  <a:gd name="T18" fmla="*/ 8090 w 8135"/>
                  <a:gd name="T19" fmla="*/ 59 h 139"/>
                  <a:gd name="T20" fmla="*/ 7958 w 8135"/>
                  <a:gd name="T21" fmla="*/ 49 h 139"/>
                  <a:gd name="T22" fmla="*/ 7461 w 8135"/>
                  <a:gd name="T23" fmla="*/ 31 h 139"/>
                  <a:gd name="T24" fmla="*/ 6357 w 8135"/>
                  <a:gd name="T25" fmla="*/ 11 h 139"/>
                  <a:gd name="T26" fmla="*/ 4897 w 8135"/>
                  <a:gd name="T27" fmla="*/ 1 h 139"/>
                  <a:gd name="T28" fmla="*/ 4068 w 8135"/>
                  <a:gd name="T29" fmla="*/ 0 h 139"/>
                  <a:gd name="T30" fmla="*/ 3238 w 8135"/>
                  <a:gd name="T31" fmla="*/ 1 h 139"/>
                  <a:gd name="T32" fmla="*/ 1778 w 8135"/>
                  <a:gd name="T33" fmla="*/ 11 h 139"/>
                  <a:gd name="T34" fmla="*/ 674 w 8135"/>
                  <a:gd name="T35" fmla="*/ 31 h 139"/>
                  <a:gd name="T36" fmla="*/ 177 w 8135"/>
                  <a:gd name="T37" fmla="*/ 49 h 139"/>
                  <a:gd name="T38" fmla="*/ 45 w 8135"/>
                  <a:gd name="T39" fmla="*/ 59 h 139"/>
                  <a:gd name="T40" fmla="*/ 3 w 8135"/>
                  <a:gd name="T41" fmla="*/ 65 h 139"/>
                  <a:gd name="T42" fmla="*/ 0 w 8135"/>
                  <a:gd name="T43" fmla="*/ 70 h 139"/>
                  <a:gd name="T44" fmla="*/ 3 w 8135"/>
                  <a:gd name="T45" fmla="*/ 73 h 139"/>
                  <a:gd name="T46" fmla="*/ 45 w 8135"/>
                  <a:gd name="T47" fmla="*/ 80 h 139"/>
                  <a:gd name="T48" fmla="*/ 177 w 8135"/>
                  <a:gd name="T49" fmla="*/ 90 h 139"/>
                  <a:gd name="T50" fmla="*/ 674 w 8135"/>
                  <a:gd name="T51" fmla="*/ 109 h 139"/>
                  <a:gd name="T52" fmla="*/ 1778 w 8135"/>
                  <a:gd name="T53" fmla="*/ 128 h 139"/>
                  <a:gd name="T54" fmla="*/ 3238 w 8135"/>
                  <a:gd name="T55" fmla="*/ 138 h 139"/>
                  <a:gd name="T56" fmla="*/ 4068 w 8135"/>
                  <a:gd name="T57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35" h="139">
                    <a:moveTo>
                      <a:pt x="4068" y="139"/>
                    </a:moveTo>
                    <a:lnTo>
                      <a:pt x="4897" y="138"/>
                    </a:lnTo>
                    <a:lnTo>
                      <a:pt x="6357" y="128"/>
                    </a:lnTo>
                    <a:lnTo>
                      <a:pt x="7461" y="109"/>
                    </a:lnTo>
                    <a:lnTo>
                      <a:pt x="7958" y="90"/>
                    </a:lnTo>
                    <a:lnTo>
                      <a:pt x="8090" y="80"/>
                    </a:lnTo>
                    <a:lnTo>
                      <a:pt x="8132" y="73"/>
                    </a:lnTo>
                    <a:lnTo>
                      <a:pt x="8135" y="70"/>
                    </a:lnTo>
                    <a:lnTo>
                      <a:pt x="8132" y="65"/>
                    </a:lnTo>
                    <a:lnTo>
                      <a:pt x="8090" y="59"/>
                    </a:lnTo>
                    <a:lnTo>
                      <a:pt x="7958" y="49"/>
                    </a:lnTo>
                    <a:lnTo>
                      <a:pt x="7461" y="31"/>
                    </a:lnTo>
                    <a:lnTo>
                      <a:pt x="6357" y="11"/>
                    </a:lnTo>
                    <a:lnTo>
                      <a:pt x="4897" y="1"/>
                    </a:lnTo>
                    <a:lnTo>
                      <a:pt x="4068" y="0"/>
                    </a:lnTo>
                    <a:lnTo>
                      <a:pt x="3238" y="1"/>
                    </a:lnTo>
                    <a:lnTo>
                      <a:pt x="1778" y="11"/>
                    </a:lnTo>
                    <a:lnTo>
                      <a:pt x="674" y="31"/>
                    </a:lnTo>
                    <a:lnTo>
                      <a:pt x="177" y="49"/>
                    </a:lnTo>
                    <a:lnTo>
                      <a:pt x="45" y="59"/>
                    </a:lnTo>
                    <a:lnTo>
                      <a:pt x="3" y="65"/>
                    </a:lnTo>
                    <a:lnTo>
                      <a:pt x="0" y="70"/>
                    </a:lnTo>
                    <a:lnTo>
                      <a:pt x="3" y="73"/>
                    </a:lnTo>
                    <a:lnTo>
                      <a:pt x="45" y="80"/>
                    </a:lnTo>
                    <a:lnTo>
                      <a:pt x="177" y="90"/>
                    </a:lnTo>
                    <a:lnTo>
                      <a:pt x="674" y="109"/>
                    </a:lnTo>
                    <a:lnTo>
                      <a:pt x="1778" y="128"/>
                    </a:lnTo>
                    <a:lnTo>
                      <a:pt x="3238" y="138"/>
                    </a:lnTo>
                    <a:lnTo>
                      <a:pt x="4068" y="139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4" name="ïŝḻïḑe">
                <a:extLst>
                  <a:ext uri="{FF2B5EF4-FFF2-40B4-BE49-F238E27FC236}">
                    <a16:creationId xmlns:a16="http://schemas.microsoft.com/office/drawing/2014/main" xmlns="" id="{308909A4-D3F5-45FD-88FE-391D399670EF}"/>
                  </a:ext>
                </a:extLst>
              </p:cNvPr>
              <p:cNvSpPr/>
              <p:nvPr/>
            </p:nvSpPr>
            <p:spPr bwMode="auto">
              <a:xfrm>
                <a:off x="1109" y="3168"/>
                <a:ext cx="1624" cy="27"/>
              </a:xfrm>
              <a:custGeom>
                <a:avLst/>
                <a:gdLst>
                  <a:gd name="T0" fmla="*/ 4060 w 8119"/>
                  <a:gd name="T1" fmla="*/ 135 h 135"/>
                  <a:gd name="T2" fmla="*/ 4887 w 8119"/>
                  <a:gd name="T3" fmla="*/ 134 h 135"/>
                  <a:gd name="T4" fmla="*/ 6344 w 8119"/>
                  <a:gd name="T5" fmla="*/ 124 h 135"/>
                  <a:gd name="T6" fmla="*/ 7446 w 8119"/>
                  <a:gd name="T7" fmla="*/ 106 h 135"/>
                  <a:gd name="T8" fmla="*/ 7942 w 8119"/>
                  <a:gd name="T9" fmla="*/ 88 h 135"/>
                  <a:gd name="T10" fmla="*/ 8074 w 8119"/>
                  <a:gd name="T11" fmla="*/ 78 h 135"/>
                  <a:gd name="T12" fmla="*/ 8115 w 8119"/>
                  <a:gd name="T13" fmla="*/ 71 h 135"/>
                  <a:gd name="T14" fmla="*/ 8119 w 8119"/>
                  <a:gd name="T15" fmla="*/ 68 h 135"/>
                  <a:gd name="T16" fmla="*/ 8115 w 8119"/>
                  <a:gd name="T17" fmla="*/ 63 h 135"/>
                  <a:gd name="T18" fmla="*/ 8074 w 8119"/>
                  <a:gd name="T19" fmla="*/ 57 h 135"/>
                  <a:gd name="T20" fmla="*/ 7942 w 8119"/>
                  <a:gd name="T21" fmla="*/ 47 h 135"/>
                  <a:gd name="T22" fmla="*/ 7446 w 8119"/>
                  <a:gd name="T23" fmla="*/ 30 h 135"/>
                  <a:gd name="T24" fmla="*/ 6344 w 8119"/>
                  <a:gd name="T25" fmla="*/ 11 h 135"/>
                  <a:gd name="T26" fmla="*/ 4887 w 8119"/>
                  <a:gd name="T27" fmla="*/ 1 h 135"/>
                  <a:gd name="T28" fmla="*/ 4060 w 8119"/>
                  <a:gd name="T29" fmla="*/ 0 h 135"/>
                  <a:gd name="T30" fmla="*/ 3232 w 8119"/>
                  <a:gd name="T31" fmla="*/ 1 h 135"/>
                  <a:gd name="T32" fmla="*/ 1775 w 8119"/>
                  <a:gd name="T33" fmla="*/ 11 h 135"/>
                  <a:gd name="T34" fmla="*/ 673 w 8119"/>
                  <a:gd name="T35" fmla="*/ 30 h 135"/>
                  <a:gd name="T36" fmla="*/ 177 w 8119"/>
                  <a:gd name="T37" fmla="*/ 47 h 135"/>
                  <a:gd name="T38" fmla="*/ 45 w 8119"/>
                  <a:gd name="T39" fmla="*/ 57 h 135"/>
                  <a:gd name="T40" fmla="*/ 4 w 8119"/>
                  <a:gd name="T41" fmla="*/ 63 h 135"/>
                  <a:gd name="T42" fmla="*/ 0 w 8119"/>
                  <a:gd name="T43" fmla="*/ 68 h 135"/>
                  <a:gd name="T44" fmla="*/ 4 w 8119"/>
                  <a:gd name="T45" fmla="*/ 71 h 135"/>
                  <a:gd name="T46" fmla="*/ 45 w 8119"/>
                  <a:gd name="T47" fmla="*/ 78 h 135"/>
                  <a:gd name="T48" fmla="*/ 177 w 8119"/>
                  <a:gd name="T49" fmla="*/ 88 h 135"/>
                  <a:gd name="T50" fmla="*/ 673 w 8119"/>
                  <a:gd name="T51" fmla="*/ 106 h 135"/>
                  <a:gd name="T52" fmla="*/ 1775 w 8119"/>
                  <a:gd name="T53" fmla="*/ 124 h 135"/>
                  <a:gd name="T54" fmla="*/ 3232 w 8119"/>
                  <a:gd name="T55" fmla="*/ 134 h 135"/>
                  <a:gd name="T56" fmla="*/ 4060 w 8119"/>
                  <a:gd name="T57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19" h="135">
                    <a:moveTo>
                      <a:pt x="4060" y="135"/>
                    </a:moveTo>
                    <a:lnTo>
                      <a:pt x="4887" y="134"/>
                    </a:lnTo>
                    <a:lnTo>
                      <a:pt x="6344" y="124"/>
                    </a:lnTo>
                    <a:lnTo>
                      <a:pt x="7446" y="106"/>
                    </a:lnTo>
                    <a:lnTo>
                      <a:pt x="7942" y="88"/>
                    </a:lnTo>
                    <a:lnTo>
                      <a:pt x="8074" y="78"/>
                    </a:lnTo>
                    <a:lnTo>
                      <a:pt x="8115" y="71"/>
                    </a:lnTo>
                    <a:lnTo>
                      <a:pt x="8119" y="68"/>
                    </a:lnTo>
                    <a:lnTo>
                      <a:pt x="8115" y="63"/>
                    </a:lnTo>
                    <a:lnTo>
                      <a:pt x="8074" y="57"/>
                    </a:lnTo>
                    <a:lnTo>
                      <a:pt x="7942" y="47"/>
                    </a:lnTo>
                    <a:lnTo>
                      <a:pt x="7446" y="30"/>
                    </a:lnTo>
                    <a:lnTo>
                      <a:pt x="6344" y="11"/>
                    </a:lnTo>
                    <a:lnTo>
                      <a:pt x="4887" y="1"/>
                    </a:lnTo>
                    <a:lnTo>
                      <a:pt x="4060" y="0"/>
                    </a:lnTo>
                    <a:lnTo>
                      <a:pt x="3232" y="1"/>
                    </a:lnTo>
                    <a:lnTo>
                      <a:pt x="1775" y="11"/>
                    </a:lnTo>
                    <a:lnTo>
                      <a:pt x="673" y="30"/>
                    </a:lnTo>
                    <a:lnTo>
                      <a:pt x="177" y="47"/>
                    </a:lnTo>
                    <a:lnTo>
                      <a:pt x="45" y="57"/>
                    </a:lnTo>
                    <a:lnTo>
                      <a:pt x="4" y="63"/>
                    </a:lnTo>
                    <a:lnTo>
                      <a:pt x="0" y="68"/>
                    </a:lnTo>
                    <a:lnTo>
                      <a:pt x="4" y="71"/>
                    </a:lnTo>
                    <a:lnTo>
                      <a:pt x="45" y="78"/>
                    </a:lnTo>
                    <a:lnTo>
                      <a:pt x="177" y="88"/>
                    </a:lnTo>
                    <a:lnTo>
                      <a:pt x="673" y="106"/>
                    </a:lnTo>
                    <a:lnTo>
                      <a:pt x="1775" y="124"/>
                    </a:lnTo>
                    <a:lnTo>
                      <a:pt x="3232" y="134"/>
                    </a:lnTo>
                    <a:lnTo>
                      <a:pt x="4060" y="135"/>
                    </a:lnTo>
                    <a:close/>
                  </a:path>
                </a:pathLst>
              </a:custGeom>
              <a:solidFill>
                <a:srgbClr val="9D9D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5" name="iŝľîḍê">
                <a:extLst>
                  <a:ext uri="{FF2B5EF4-FFF2-40B4-BE49-F238E27FC236}">
                    <a16:creationId xmlns:a16="http://schemas.microsoft.com/office/drawing/2014/main" xmlns="" id="{58FAD7FC-5576-4870-842C-504F9655F760}"/>
                  </a:ext>
                </a:extLst>
              </p:cNvPr>
              <p:cNvSpPr/>
              <p:nvPr/>
            </p:nvSpPr>
            <p:spPr bwMode="auto">
              <a:xfrm>
                <a:off x="1111" y="3169"/>
                <a:ext cx="1620" cy="26"/>
              </a:xfrm>
              <a:custGeom>
                <a:avLst/>
                <a:gdLst>
                  <a:gd name="T0" fmla="*/ 4051 w 8101"/>
                  <a:gd name="T1" fmla="*/ 131 h 131"/>
                  <a:gd name="T2" fmla="*/ 4876 w 8101"/>
                  <a:gd name="T3" fmla="*/ 130 h 131"/>
                  <a:gd name="T4" fmla="*/ 6330 w 8101"/>
                  <a:gd name="T5" fmla="*/ 120 h 131"/>
                  <a:gd name="T6" fmla="*/ 7430 w 8101"/>
                  <a:gd name="T7" fmla="*/ 103 h 131"/>
                  <a:gd name="T8" fmla="*/ 7925 w 8101"/>
                  <a:gd name="T9" fmla="*/ 85 h 131"/>
                  <a:gd name="T10" fmla="*/ 8056 w 8101"/>
                  <a:gd name="T11" fmla="*/ 76 h 131"/>
                  <a:gd name="T12" fmla="*/ 8098 w 8101"/>
                  <a:gd name="T13" fmla="*/ 69 h 131"/>
                  <a:gd name="T14" fmla="*/ 8101 w 8101"/>
                  <a:gd name="T15" fmla="*/ 66 h 131"/>
                  <a:gd name="T16" fmla="*/ 8098 w 8101"/>
                  <a:gd name="T17" fmla="*/ 62 h 131"/>
                  <a:gd name="T18" fmla="*/ 8056 w 8101"/>
                  <a:gd name="T19" fmla="*/ 55 h 131"/>
                  <a:gd name="T20" fmla="*/ 7925 w 8101"/>
                  <a:gd name="T21" fmla="*/ 46 h 131"/>
                  <a:gd name="T22" fmla="*/ 7430 w 8101"/>
                  <a:gd name="T23" fmla="*/ 29 h 131"/>
                  <a:gd name="T24" fmla="*/ 6330 w 8101"/>
                  <a:gd name="T25" fmla="*/ 11 h 131"/>
                  <a:gd name="T26" fmla="*/ 4876 w 8101"/>
                  <a:gd name="T27" fmla="*/ 1 h 131"/>
                  <a:gd name="T28" fmla="*/ 4051 w 8101"/>
                  <a:gd name="T29" fmla="*/ 0 h 131"/>
                  <a:gd name="T30" fmla="*/ 3225 w 8101"/>
                  <a:gd name="T31" fmla="*/ 1 h 131"/>
                  <a:gd name="T32" fmla="*/ 1771 w 8101"/>
                  <a:gd name="T33" fmla="*/ 11 h 131"/>
                  <a:gd name="T34" fmla="*/ 672 w 8101"/>
                  <a:gd name="T35" fmla="*/ 29 h 131"/>
                  <a:gd name="T36" fmla="*/ 176 w 8101"/>
                  <a:gd name="T37" fmla="*/ 46 h 131"/>
                  <a:gd name="T38" fmla="*/ 45 w 8101"/>
                  <a:gd name="T39" fmla="*/ 55 h 131"/>
                  <a:gd name="T40" fmla="*/ 4 w 8101"/>
                  <a:gd name="T41" fmla="*/ 62 h 131"/>
                  <a:gd name="T42" fmla="*/ 0 w 8101"/>
                  <a:gd name="T43" fmla="*/ 66 h 131"/>
                  <a:gd name="T44" fmla="*/ 4 w 8101"/>
                  <a:gd name="T45" fmla="*/ 69 h 131"/>
                  <a:gd name="T46" fmla="*/ 45 w 8101"/>
                  <a:gd name="T47" fmla="*/ 76 h 131"/>
                  <a:gd name="T48" fmla="*/ 176 w 8101"/>
                  <a:gd name="T49" fmla="*/ 85 h 131"/>
                  <a:gd name="T50" fmla="*/ 672 w 8101"/>
                  <a:gd name="T51" fmla="*/ 103 h 131"/>
                  <a:gd name="T52" fmla="*/ 1771 w 8101"/>
                  <a:gd name="T53" fmla="*/ 120 h 131"/>
                  <a:gd name="T54" fmla="*/ 3225 w 8101"/>
                  <a:gd name="T55" fmla="*/ 130 h 131"/>
                  <a:gd name="T56" fmla="*/ 4051 w 8101"/>
                  <a:gd name="T57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01" h="131">
                    <a:moveTo>
                      <a:pt x="4051" y="131"/>
                    </a:moveTo>
                    <a:lnTo>
                      <a:pt x="4876" y="130"/>
                    </a:lnTo>
                    <a:lnTo>
                      <a:pt x="6330" y="120"/>
                    </a:lnTo>
                    <a:lnTo>
                      <a:pt x="7430" y="103"/>
                    </a:lnTo>
                    <a:lnTo>
                      <a:pt x="7925" y="85"/>
                    </a:lnTo>
                    <a:lnTo>
                      <a:pt x="8056" y="76"/>
                    </a:lnTo>
                    <a:lnTo>
                      <a:pt x="8098" y="69"/>
                    </a:lnTo>
                    <a:lnTo>
                      <a:pt x="8101" y="66"/>
                    </a:lnTo>
                    <a:lnTo>
                      <a:pt x="8098" y="62"/>
                    </a:lnTo>
                    <a:lnTo>
                      <a:pt x="8056" y="55"/>
                    </a:lnTo>
                    <a:lnTo>
                      <a:pt x="7925" y="46"/>
                    </a:lnTo>
                    <a:lnTo>
                      <a:pt x="7430" y="29"/>
                    </a:lnTo>
                    <a:lnTo>
                      <a:pt x="6330" y="11"/>
                    </a:lnTo>
                    <a:lnTo>
                      <a:pt x="4876" y="1"/>
                    </a:lnTo>
                    <a:lnTo>
                      <a:pt x="4051" y="0"/>
                    </a:lnTo>
                    <a:lnTo>
                      <a:pt x="3225" y="1"/>
                    </a:lnTo>
                    <a:lnTo>
                      <a:pt x="1771" y="11"/>
                    </a:lnTo>
                    <a:lnTo>
                      <a:pt x="672" y="29"/>
                    </a:lnTo>
                    <a:lnTo>
                      <a:pt x="176" y="46"/>
                    </a:lnTo>
                    <a:lnTo>
                      <a:pt x="45" y="55"/>
                    </a:lnTo>
                    <a:lnTo>
                      <a:pt x="4" y="62"/>
                    </a:lnTo>
                    <a:lnTo>
                      <a:pt x="0" y="66"/>
                    </a:lnTo>
                    <a:lnTo>
                      <a:pt x="4" y="69"/>
                    </a:lnTo>
                    <a:lnTo>
                      <a:pt x="45" y="76"/>
                    </a:lnTo>
                    <a:lnTo>
                      <a:pt x="176" y="85"/>
                    </a:lnTo>
                    <a:lnTo>
                      <a:pt x="672" y="103"/>
                    </a:lnTo>
                    <a:lnTo>
                      <a:pt x="1771" y="120"/>
                    </a:lnTo>
                    <a:lnTo>
                      <a:pt x="3225" y="130"/>
                    </a:lnTo>
                    <a:lnTo>
                      <a:pt x="4051" y="131"/>
                    </a:lnTo>
                    <a:close/>
                  </a:path>
                </a:pathLst>
              </a:custGeom>
              <a:solidFill>
                <a:srgbClr val="9C9C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6" name="išļíďê">
                <a:extLst>
                  <a:ext uri="{FF2B5EF4-FFF2-40B4-BE49-F238E27FC236}">
                    <a16:creationId xmlns:a16="http://schemas.microsoft.com/office/drawing/2014/main" xmlns="" id="{2D502D03-0BEA-41FA-82AA-5D4714DB80F6}"/>
                  </a:ext>
                </a:extLst>
              </p:cNvPr>
              <p:cNvSpPr/>
              <p:nvPr/>
            </p:nvSpPr>
            <p:spPr bwMode="auto">
              <a:xfrm>
                <a:off x="1113" y="3169"/>
                <a:ext cx="1616" cy="25"/>
              </a:xfrm>
              <a:custGeom>
                <a:avLst/>
                <a:gdLst>
                  <a:gd name="T0" fmla="*/ 4042 w 8083"/>
                  <a:gd name="T1" fmla="*/ 127 h 127"/>
                  <a:gd name="T2" fmla="*/ 4866 w 8083"/>
                  <a:gd name="T3" fmla="*/ 126 h 127"/>
                  <a:gd name="T4" fmla="*/ 6316 w 8083"/>
                  <a:gd name="T5" fmla="*/ 117 h 127"/>
                  <a:gd name="T6" fmla="*/ 7413 w 8083"/>
                  <a:gd name="T7" fmla="*/ 100 h 127"/>
                  <a:gd name="T8" fmla="*/ 7908 w 8083"/>
                  <a:gd name="T9" fmla="*/ 82 h 127"/>
                  <a:gd name="T10" fmla="*/ 8038 w 8083"/>
                  <a:gd name="T11" fmla="*/ 73 h 127"/>
                  <a:gd name="T12" fmla="*/ 8079 w 8083"/>
                  <a:gd name="T13" fmla="*/ 67 h 127"/>
                  <a:gd name="T14" fmla="*/ 8083 w 8083"/>
                  <a:gd name="T15" fmla="*/ 64 h 127"/>
                  <a:gd name="T16" fmla="*/ 8079 w 8083"/>
                  <a:gd name="T17" fmla="*/ 60 h 127"/>
                  <a:gd name="T18" fmla="*/ 8038 w 8083"/>
                  <a:gd name="T19" fmla="*/ 53 h 127"/>
                  <a:gd name="T20" fmla="*/ 7908 w 8083"/>
                  <a:gd name="T21" fmla="*/ 44 h 127"/>
                  <a:gd name="T22" fmla="*/ 7413 w 8083"/>
                  <a:gd name="T23" fmla="*/ 28 h 127"/>
                  <a:gd name="T24" fmla="*/ 6316 w 8083"/>
                  <a:gd name="T25" fmla="*/ 10 h 127"/>
                  <a:gd name="T26" fmla="*/ 4866 w 8083"/>
                  <a:gd name="T27" fmla="*/ 1 h 127"/>
                  <a:gd name="T28" fmla="*/ 4042 w 8083"/>
                  <a:gd name="T29" fmla="*/ 0 h 127"/>
                  <a:gd name="T30" fmla="*/ 3217 w 8083"/>
                  <a:gd name="T31" fmla="*/ 1 h 127"/>
                  <a:gd name="T32" fmla="*/ 1767 w 8083"/>
                  <a:gd name="T33" fmla="*/ 10 h 127"/>
                  <a:gd name="T34" fmla="*/ 670 w 8083"/>
                  <a:gd name="T35" fmla="*/ 28 h 127"/>
                  <a:gd name="T36" fmla="*/ 175 w 8083"/>
                  <a:gd name="T37" fmla="*/ 44 h 127"/>
                  <a:gd name="T38" fmla="*/ 45 w 8083"/>
                  <a:gd name="T39" fmla="*/ 53 h 127"/>
                  <a:gd name="T40" fmla="*/ 4 w 8083"/>
                  <a:gd name="T41" fmla="*/ 60 h 127"/>
                  <a:gd name="T42" fmla="*/ 0 w 8083"/>
                  <a:gd name="T43" fmla="*/ 64 h 127"/>
                  <a:gd name="T44" fmla="*/ 4 w 8083"/>
                  <a:gd name="T45" fmla="*/ 67 h 127"/>
                  <a:gd name="T46" fmla="*/ 45 w 8083"/>
                  <a:gd name="T47" fmla="*/ 73 h 127"/>
                  <a:gd name="T48" fmla="*/ 175 w 8083"/>
                  <a:gd name="T49" fmla="*/ 82 h 127"/>
                  <a:gd name="T50" fmla="*/ 670 w 8083"/>
                  <a:gd name="T51" fmla="*/ 100 h 127"/>
                  <a:gd name="T52" fmla="*/ 1767 w 8083"/>
                  <a:gd name="T53" fmla="*/ 117 h 127"/>
                  <a:gd name="T54" fmla="*/ 3217 w 8083"/>
                  <a:gd name="T55" fmla="*/ 126 h 127"/>
                  <a:gd name="T56" fmla="*/ 4042 w 8083"/>
                  <a:gd name="T5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083" h="127">
                    <a:moveTo>
                      <a:pt x="4042" y="127"/>
                    </a:moveTo>
                    <a:lnTo>
                      <a:pt x="4866" y="126"/>
                    </a:lnTo>
                    <a:lnTo>
                      <a:pt x="6316" y="117"/>
                    </a:lnTo>
                    <a:lnTo>
                      <a:pt x="7413" y="100"/>
                    </a:lnTo>
                    <a:lnTo>
                      <a:pt x="7908" y="82"/>
                    </a:lnTo>
                    <a:lnTo>
                      <a:pt x="8038" y="73"/>
                    </a:lnTo>
                    <a:lnTo>
                      <a:pt x="8079" y="67"/>
                    </a:lnTo>
                    <a:lnTo>
                      <a:pt x="8083" y="64"/>
                    </a:lnTo>
                    <a:lnTo>
                      <a:pt x="8079" y="60"/>
                    </a:lnTo>
                    <a:lnTo>
                      <a:pt x="8038" y="53"/>
                    </a:lnTo>
                    <a:lnTo>
                      <a:pt x="7908" y="44"/>
                    </a:lnTo>
                    <a:lnTo>
                      <a:pt x="7413" y="28"/>
                    </a:lnTo>
                    <a:lnTo>
                      <a:pt x="6316" y="10"/>
                    </a:lnTo>
                    <a:lnTo>
                      <a:pt x="4866" y="1"/>
                    </a:lnTo>
                    <a:lnTo>
                      <a:pt x="4042" y="0"/>
                    </a:lnTo>
                    <a:lnTo>
                      <a:pt x="3217" y="1"/>
                    </a:lnTo>
                    <a:lnTo>
                      <a:pt x="1767" y="10"/>
                    </a:lnTo>
                    <a:lnTo>
                      <a:pt x="670" y="28"/>
                    </a:lnTo>
                    <a:lnTo>
                      <a:pt x="175" y="44"/>
                    </a:lnTo>
                    <a:lnTo>
                      <a:pt x="45" y="53"/>
                    </a:lnTo>
                    <a:lnTo>
                      <a:pt x="4" y="60"/>
                    </a:lnTo>
                    <a:lnTo>
                      <a:pt x="0" y="64"/>
                    </a:lnTo>
                    <a:lnTo>
                      <a:pt x="4" y="67"/>
                    </a:lnTo>
                    <a:lnTo>
                      <a:pt x="45" y="73"/>
                    </a:lnTo>
                    <a:lnTo>
                      <a:pt x="175" y="82"/>
                    </a:lnTo>
                    <a:lnTo>
                      <a:pt x="670" y="100"/>
                    </a:lnTo>
                    <a:lnTo>
                      <a:pt x="1767" y="117"/>
                    </a:lnTo>
                    <a:lnTo>
                      <a:pt x="3217" y="126"/>
                    </a:lnTo>
                    <a:lnTo>
                      <a:pt x="4042" y="127"/>
                    </a:ln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7" name="iŝ1íḋè">
                <a:extLst>
                  <a:ext uri="{FF2B5EF4-FFF2-40B4-BE49-F238E27FC236}">
                    <a16:creationId xmlns:a16="http://schemas.microsoft.com/office/drawing/2014/main" xmlns="" id="{979D31F5-CD46-4767-95F7-183608762E09}"/>
                  </a:ext>
                </a:extLst>
              </p:cNvPr>
              <p:cNvSpPr/>
              <p:nvPr/>
            </p:nvSpPr>
            <p:spPr bwMode="auto">
              <a:xfrm>
                <a:off x="1115" y="3169"/>
                <a:ext cx="1613" cy="25"/>
              </a:xfrm>
              <a:custGeom>
                <a:avLst/>
                <a:gdLst>
                  <a:gd name="T0" fmla="*/ 4033 w 8065"/>
                  <a:gd name="T1" fmla="*/ 123 h 123"/>
                  <a:gd name="T2" fmla="*/ 4855 w 8065"/>
                  <a:gd name="T3" fmla="*/ 122 h 123"/>
                  <a:gd name="T4" fmla="*/ 6302 w 8065"/>
                  <a:gd name="T5" fmla="*/ 113 h 123"/>
                  <a:gd name="T6" fmla="*/ 7397 w 8065"/>
                  <a:gd name="T7" fmla="*/ 96 h 123"/>
                  <a:gd name="T8" fmla="*/ 7890 w 8065"/>
                  <a:gd name="T9" fmla="*/ 80 h 123"/>
                  <a:gd name="T10" fmla="*/ 8021 w 8065"/>
                  <a:gd name="T11" fmla="*/ 71 h 123"/>
                  <a:gd name="T12" fmla="*/ 8062 w 8065"/>
                  <a:gd name="T13" fmla="*/ 65 h 123"/>
                  <a:gd name="T14" fmla="*/ 8065 w 8065"/>
                  <a:gd name="T15" fmla="*/ 62 h 123"/>
                  <a:gd name="T16" fmla="*/ 8062 w 8065"/>
                  <a:gd name="T17" fmla="*/ 58 h 123"/>
                  <a:gd name="T18" fmla="*/ 8021 w 8065"/>
                  <a:gd name="T19" fmla="*/ 52 h 123"/>
                  <a:gd name="T20" fmla="*/ 7890 w 8065"/>
                  <a:gd name="T21" fmla="*/ 43 h 123"/>
                  <a:gd name="T22" fmla="*/ 7397 w 8065"/>
                  <a:gd name="T23" fmla="*/ 27 h 123"/>
                  <a:gd name="T24" fmla="*/ 6302 w 8065"/>
                  <a:gd name="T25" fmla="*/ 10 h 123"/>
                  <a:gd name="T26" fmla="*/ 4855 w 8065"/>
                  <a:gd name="T27" fmla="*/ 1 h 123"/>
                  <a:gd name="T28" fmla="*/ 4033 w 8065"/>
                  <a:gd name="T29" fmla="*/ 0 h 123"/>
                  <a:gd name="T30" fmla="*/ 3210 w 8065"/>
                  <a:gd name="T31" fmla="*/ 1 h 123"/>
                  <a:gd name="T32" fmla="*/ 1763 w 8065"/>
                  <a:gd name="T33" fmla="*/ 10 h 123"/>
                  <a:gd name="T34" fmla="*/ 668 w 8065"/>
                  <a:gd name="T35" fmla="*/ 27 h 123"/>
                  <a:gd name="T36" fmla="*/ 175 w 8065"/>
                  <a:gd name="T37" fmla="*/ 43 h 123"/>
                  <a:gd name="T38" fmla="*/ 44 w 8065"/>
                  <a:gd name="T39" fmla="*/ 52 h 123"/>
                  <a:gd name="T40" fmla="*/ 3 w 8065"/>
                  <a:gd name="T41" fmla="*/ 58 h 123"/>
                  <a:gd name="T42" fmla="*/ 0 w 8065"/>
                  <a:gd name="T43" fmla="*/ 62 h 123"/>
                  <a:gd name="T44" fmla="*/ 3 w 8065"/>
                  <a:gd name="T45" fmla="*/ 65 h 123"/>
                  <a:gd name="T46" fmla="*/ 44 w 8065"/>
                  <a:gd name="T47" fmla="*/ 71 h 123"/>
                  <a:gd name="T48" fmla="*/ 175 w 8065"/>
                  <a:gd name="T49" fmla="*/ 80 h 123"/>
                  <a:gd name="T50" fmla="*/ 668 w 8065"/>
                  <a:gd name="T51" fmla="*/ 96 h 123"/>
                  <a:gd name="T52" fmla="*/ 1763 w 8065"/>
                  <a:gd name="T53" fmla="*/ 113 h 123"/>
                  <a:gd name="T54" fmla="*/ 3210 w 8065"/>
                  <a:gd name="T55" fmla="*/ 122 h 123"/>
                  <a:gd name="T56" fmla="*/ 4033 w 8065"/>
                  <a:gd name="T57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065" h="123">
                    <a:moveTo>
                      <a:pt x="4033" y="123"/>
                    </a:moveTo>
                    <a:lnTo>
                      <a:pt x="4855" y="122"/>
                    </a:lnTo>
                    <a:lnTo>
                      <a:pt x="6302" y="113"/>
                    </a:lnTo>
                    <a:lnTo>
                      <a:pt x="7397" y="96"/>
                    </a:lnTo>
                    <a:lnTo>
                      <a:pt x="7890" y="80"/>
                    </a:lnTo>
                    <a:lnTo>
                      <a:pt x="8021" y="71"/>
                    </a:lnTo>
                    <a:lnTo>
                      <a:pt x="8062" y="65"/>
                    </a:lnTo>
                    <a:lnTo>
                      <a:pt x="8065" y="62"/>
                    </a:lnTo>
                    <a:lnTo>
                      <a:pt x="8062" y="58"/>
                    </a:lnTo>
                    <a:lnTo>
                      <a:pt x="8021" y="52"/>
                    </a:lnTo>
                    <a:lnTo>
                      <a:pt x="7890" y="43"/>
                    </a:lnTo>
                    <a:lnTo>
                      <a:pt x="7397" y="27"/>
                    </a:lnTo>
                    <a:lnTo>
                      <a:pt x="6302" y="10"/>
                    </a:lnTo>
                    <a:lnTo>
                      <a:pt x="4855" y="1"/>
                    </a:lnTo>
                    <a:lnTo>
                      <a:pt x="4033" y="0"/>
                    </a:lnTo>
                    <a:lnTo>
                      <a:pt x="3210" y="1"/>
                    </a:lnTo>
                    <a:lnTo>
                      <a:pt x="1763" y="10"/>
                    </a:lnTo>
                    <a:lnTo>
                      <a:pt x="668" y="27"/>
                    </a:lnTo>
                    <a:lnTo>
                      <a:pt x="175" y="43"/>
                    </a:lnTo>
                    <a:lnTo>
                      <a:pt x="44" y="52"/>
                    </a:lnTo>
                    <a:lnTo>
                      <a:pt x="3" y="58"/>
                    </a:lnTo>
                    <a:lnTo>
                      <a:pt x="0" y="62"/>
                    </a:lnTo>
                    <a:lnTo>
                      <a:pt x="3" y="65"/>
                    </a:lnTo>
                    <a:lnTo>
                      <a:pt x="44" y="71"/>
                    </a:lnTo>
                    <a:lnTo>
                      <a:pt x="175" y="80"/>
                    </a:lnTo>
                    <a:lnTo>
                      <a:pt x="668" y="96"/>
                    </a:lnTo>
                    <a:lnTo>
                      <a:pt x="1763" y="113"/>
                    </a:lnTo>
                    <a:lnTo>
                      <a:pt x="3210" y="122"/>
                    </a:lnTo>
                    <a:lnTo>
                      <a:pt x="4033" y="123"/>
                    </a:lnTo>
                    <a:close/>
                  </a:path>
                </a:pathLst>
              </a:custGeom>
              <a:solidFill>
                <a:srgbClr val="9A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8" name="î$ḷîḓe">
                <a:extLst>
                  <a:ext uri="{FF2B5EF4-FFF2-40B4-BE49-F238E27FC236}">
                    <a16:creationId xmlns:a16="http://schemas.microsoft.com/office/drawing/2014/main" xmlns="" id="{6AE46E1E-8E57-40C3-8522-B7D24B0395DE}"/>
                  </a:ext>
                </a:extLst>
              </p:cNvPr>
              <p:cNvSpPr/>
              <p:nvPr/>
            </p:nvSpPr>
            <p:spPr bwMode="auto">
              <a:xfrm>
                <a:off x="1116" y="3170"/>
                <a:ext cx="1610" cy="24"/>
              </a:xfrm>
              <a:custGeom>
                <a:avLst/>
                <a:gdLst>
                  <a:gd name="T0" fmla="*/ 4025 w 8049"/>
                  <a:gd name="T1" fmla="*/ 119 h 119"/>
                  <a:gd name="T2" fmla="*/ 4845 w 8049"/>
                  <a:gd name="T3" fmla="*/ 118 h 119"/>
                  <a:gd name="T4" fmla="*/ 6290 w 8049"/>
                  <a:gd name="T5" fmla="*/ 109 h 119"/>
                  <a:gd name="T6" fmla="*/ 7382 w 8049"/>
                  <a:gd name="T7" fmla="*/ 92 h 119"/>
                  <a:gd name="T8" fmla="*/ 7874 w 8049"/>
                  <a:gd name="T9" fmla="*/ 77 h 119"/>
                  <a:gd name="T10" fmla="*/ 8004 w 8049"/>
                  <a:gd name="T11" fmla="*/ 69 h 119"/>
                  <a:gd name="T12" fmla="*/ 8045 w 8049"/>
                  <a:gd name="T13" fmla="*/ 63 h 119"/>
                  <a:gd name="T14" fmla="*/ 8049 w 8049"/>
                  <a:gd name="T15" fmla="*/ 60 h 119"/>
                  <a:gd name="T16" fmla="*/ 8045 w 8049"/>
                  <a:gd name="T17" fmla="*/ 56 h 119"/>
                  <a:gd name="T18" fmla="*/ 8004 w 8049"/>
                  <a:gd name="T19" fmla="*/ 50 h 119"/>
                  <a:gd name="T20" fmla="*/ 7874 w 8049"/>
                  <a:gd name="T21" fmla="*/ 42 h 119"/>
                  <a:gd name="T22" fmla="*/ 7382 w 8049"/>
                  <a:gd name="T23" fmla="*/ 26 h 119"/>
                  <a:gd name="T24" fmla="*/ 6290 w 8049"/>
                  <a:gd name="T25" fmla="*/ 10 h 119"/>
                  <a:gd name="T26" fmla="*/ 4845 w 8049"/>
                  <a:gd name="T27" fmla="*/ 1 h 119"/>
                  <a:gd name="T28" fmla="*/ 4025 w 8049"/>
                  <a:gd name="T29" fmla="*/ 0 h 119"/>
                  <a:gd name="T30" fmla="*/ 3204 w 8049"/>
                  <a:gd name="T31" fmla="*/ 1 h 119"/>
                  <a:gd name="T32" fmla="*/ 1760 w 8049"/>
                  <a:gd name="T33" fmla="*/ 10 h 119"/>
                  <a:gd name="T34" fmla="*/ 667 w 8049"/>
                  <a:gd name="T35" fmla="*/ 26 h 119"/>
                  <a:gd name="T36" fmla="*/ 175 w 8049"/>
                  <a:gd name="T37" fmla="*/ 42 h 119"/>
                  <a:gd name="T38" fmla="*/ 45 w 8049"/>
                  <a:gd name="T39" fmla="*/ 50 h 119"/>
                  <a:gd name="T40" fmla="*/ 4 w 8049"/>
                  <a:gd name="T41" fmla="*/ 56 h 119"/>
                  <a:gd name="T42" fmla="*/ 0 w 8049"/>
                  <a:gd name="T43" fmla="*/ 60 h 119"/>
                  <a:gd name="T44" fmla="*/ 4 w 8049"/>
                  <a:gd name="T45" fmla="*/ 63 h 119"/>
                  <a:gd name="T46" fmla="*/ 45 w 8049"/>
                  <a:gd name="T47" fmla="*/ 69 h 119"/>
                  <a:gd name="T48" fmla="*/ 175 w 8049"/>
                  <a:gd name="T49" fmla="*/ 77 h 119"/>
                  <a:gd name="T50" fmla="*/ 667 w 8049"/>
                  <a:gd name="T51" fmla="*/ 92 h 119"/>
                  <a:gd name="T52" fmla="*/ 1760 w 8049"/>
                  <a:gd name="T53" fmla="*/ 109 h 119"/>
                  <a:gd name="T54" fmla="*/ 3204 w 8049"/>
                  <a:gd name="T55" fmla="*/ 118 h 119"/>
                  <a:gd name="T56" fmla="*/ 4025 w 8049"/>
                  <a:gd name="T5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049" h="119">
                    <a:moveTo>
                      <a:pt x="4025" y="119"/>
                    </a:moveTo>
                    <a:lnTo>
                      <a:pt x="4845" y="118"/>
                    </a:lnTo>
                    <a:lnTo>
                      <a:pt x="6290" y="109"/>
                    </a:lnTo>
                    <a:lnTo>
                      <a:pt x="7382" y="92"/>
                    </a:lnTo>
                    <a:lnTo>
                      <a:pt x="7874" y="77"/>
                    </a:lnTo>
                    <a:lnTo>
                      <a:pt x="8004" y="69"/>
                    </a:lnTo>
                    <a:lnTo>
                      <a:pt x="8045" y="63"/>
                    </a:lnTo>
                    <a:lnTo>
                      <a:pt x="8049" y="60"/>
                    </a:lnTo>
                    <a:lnTo>
                      <a:pt x="8045" y="56"/>
                    </a:lnTo>
                    <a:lnTo>
                      <a:pt x="8004" y="50"/>
                    </a:lnTo>
                    <a:lnTo>
                      <a:pt x="7874" y="42"/>
                    </a:lnTo>
                    <a:lnTo>
                      <a:pt x="7382" y="26"/>
                    </a:lnTo>
                    <a:lnTo>
                      <a:pt x="6290" y="10"/>
                    </a:lnTo>
                    <a:lnTo>
                      <a:pt x="4845" y="1"/>
                    </a:lnTo>
                    <a:lnTo>
                      <a:pt x="4025" y="0"/>
                    </a:lnTo>
                    <a:lnTo>
                      <a:pt x="3204" y="1"/>
                    </a:lnTo>
                    <a:lnTo>
                      <a:pt x="1760" y="10"/>
                    </a:lnTo>
                    <a:lnTo>
                      <a:pt x="667" y="26"/>
                    </a:lnTo>
                    <a:lnTo>
                      <a:pt x="175" y="42"/>
                    </a:lnTo>
                    <a:lnTo>
                      <a:pt x="45" y="50"/>
                    </a:lnTo>
                    <a:lnTo>
                      <a:pt x="4" y="56"/>
                    </a:lnTo>
                    <a:lnTo>
                      <a:pt x="0" y="60"/>
                    </a:lnTo>
                    <a:lnTo>
                      <a:pt x="4" y="63"/>
                    </a:lnTo>
                    <a:lnTo>
                      <a:pt x="45" y="69"/>
                    </a:lnTo>
                    <a:lnTo>
                      <a:pt x="175" y="77"/>
                    </a:lnTo>
                    <a:lnTo>
                      <a:pt x="667" y="92"/>
                    </a:lnTo>
                    <a:lnTo>
                      <a:pt x="1760" y="109"/>
                    </a:lnTo>
                    <a:lnTo>
                      <a:pt x="3204" y="118"/>
                    </a:lnTo>
                    <a:lnTo>
                      <a:pt x="4025" y="119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9" name="ísḻîḋè">
                <a:extLst>
                  <a:ext uri="{FF2B5EF4-FFF2-40B4-BE49-F238E27FC236}">
                    <a16:creationId xmlns:a16="http://schemas.microsoft.com/office/drawing/2014/main" xmlns="" id="{D01A61CA-86DB-4ECE-A21E-BEB6F6BC7E7A}"/>
                  </a:ext>
                </a:extLst>
              </p:cNvPr>
              <p:cNvSpPr/>
              <p:nvPr/>
            </p:nvSpPr>
            <p:spPr bwMode="auto">
              <a:xfrm>
                <a:off x="1118" y="3170"/>
                <a:ext cx="1606" cy="23"/>
              </a:xfrm>
              <a:custGeom>
                <a:avLst/>
                <a:gdLst>
                  <a:gd name="T0" fmla="*/ 4016 w 8031"/>
                  <a:gd name="T1" fmla="*/ 115 h 115"/>
                  <a:gd name="T2" fmla="*/ 4834 w 8031"/>
                  <a:gd name="T3" fmla="*/ 114 h 115"/>
                  <a:gd name="T4" fmla="*/ 6275 w 8031"/>
                  <a:gd name="T5" fmla="*/ 105 h 115"/>
                  <a:gd name="T6" fmla="*/ 7366 w 8031"/>
                  <a:gd name="T7" fmla="*/ 89 h 115"/>
                  <a:gd name="T8" fmla="*/ 7857 w 8031"/>
                  <a:gd name="T9" fmla="*/ 75 h 115"/>
                  <a:gd name="T10" fmla="*/ 7986 w 8031"/>
                  <a:gd name="T11" fmla="*/ 66 h 115"/>
                  <a:gd name="T12" fmla="*/ 8028 w 8031"/>
                  <a:gd name="T13" fmla="*/ 61 h 115"/>
                  <a:gd name="T14" fmla="*/ 8031 w 8031"/>
                  <a:gd name="T15" fmla="*/ 58 h 115"/>
                  <a:gd name="T16" fmla="*/ 8028 w 8031"/>
                  <a:gd name="T17" fmla="*/ 54 h 115"/>
                  <a:gd name="T18" fmla="*/ 7986 w 8031"/>
                  <a:gd name="T19" fmla="*/ 48 h 115"/>
                  <a:gd name="T20" fmla="*/ 7857 w 8031"/>
                  <a:gd name="T21" fmla="*/ 40 h 115"/>
                  <a:gd name="T22" fmla="*/ 7366 w 8031"/>
                  <a:gd name="T23" fmla="*/ 25 h 115"/>
                  <a:gd name="T24" fmla="*/ 6275 w 8031"/>
                  <a:gd name="T25" fmla="*/ 9 h 115"/>
                  <a:gd name="T26" fmla="*/ 4834 w 8031"/>
                  <a:gd name="T27" fmla="*/ 1 h 115"/>
                  <a:gd name="T28" fmla="*/ 4016 w 8031"/>
                  <a:gd name="T29" fmla="*/ 0 h 115"/>
                  <a:gd name="T30" fmla="*/ 3197 w 8031"/>
                  <a:gd name="T31" fmla="*/ 1 h 115"/>
                  <a:gd name="T32" fmla="*/ 1756 w 8031"/>
                  <a:gd name="T33" fmla="*/ 9 h 115"/>
                  <a:gd name="T34" fmla="*/ 665 w 8031"/>
                  <a:gd name="T35" fmla="*/ 25 h 115"/>
                  <a:gd name="T36" fmla="*/ 174 w 8031"/>
                  <a:gd name="T37" fmla="*/ 40 h 115"/>
                  <a:gd name="T38" fmla="*/ 45 w 8031"/>
                  <a:gd name="T39" fmla="*/ 48 h 115"/>
                  <a:gd name="T40" fmla="*/ 3 w 8031"/>
                  <a:gd name="T41" fmla="*/ 54 h 115"/>
                  <a:gd name="T42" fmla="*/ 0 w 8031"/>
                  <a:gd name="T43" fmla="*/ 58 h 115"/>
                  <a:gd name="T44" fmla="*/ 3 w 8031"/>
                  <a:gd name="T45" fmla="*/ 61 h 115"/>
                  <a:gd name="T46" fmla="*/ 45 w 8031"/>
                  <a:gd name="T47" fmla="*/ 66 h 115"/>
                  <a:gd name="T48" fmla="*/ 174 w 8031"/>
                  <a:gd name="T49" fmla="*/ 75 h 115"/>
                  <a:gd name="T50" fmla="*/ 665 w 8031"/>
                  <a:gd name="T51" fmla="*/ 89 h 115"/>
                  <a:gd name="T52" fmla="*/ 1756 w 8031"/>
                  <a:gd name="T53" fmla="*/ 105 h 115"/>
                  <a:gd name="T54" fmla="*/ 3197 w 8031"/>
                  <a:gd name="T55" fmla="*/ 114 h 115"/>
                  <a:gd name="T56" fmla="*/ 4016 w 8031"/>
                  <a:gd name="T57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031" h="115">
                    <a:moveTo>
                      <a:pt x="4016" y="115"/>
                    </a:moveTo>
                    <a:lnTo>
                      <a:pt x="4834" y="114"/>
                    </a:lnTo>
                    <a:lnTo>
                      <a:pt x="6275" y="105"/>
                    </a:lnTo>
                    <a:lnTo>
                      <a:pt x="7366" y="89"/>
                    </a:lnTo>
                    <a:lnTo>
                      <a:pt x="7857" y="75"/>
                    </a:lnTo>
                    <a:lnTo>
                      <a:pt x="7986" y="66"/>
                    </a:lnTo>
                    <a:lnTo>
                      <a:pt x="8028" y="61"/>
                    </a:lnTo>
                    <a:lnTo>
                      <a:pt x="8031" y="58"/>
                    </a:lnTo>
                    <a:lnTo>
                      <a:pt x="8028" y="54"/>
                    </a:lnTo>
                    <a:lnTo>
                      <a:pt x="7986" y="48"/>
                    </a:lnTo>
                    <a:lnTo>
                      <a:pt x="7857" y="40"/>
                    </a:lnTo>
                    <a:lnTo>
                      <a:pt x="7366" y="25"/>
                    </a:lnTo>
                    <a:lnTo>
                      <a:pt x="6275" y="9"/>
                    </a:lnTo>
                    <a:lnTo>
                      <a:pt x="4834" y="1"/>
                    </a:lnTo>
                    <a:lnTo>
                      <a:pt x="4016" y="0"/>
                    </a:lnTo>
                    <a:lnTo>
                      <a:pt x="3197" y="1"/>
                    </a:lnTo>
                    <a:lnTo>
                      <a:pt x="1756" y="9"/>
                    </a:lnTo>
                    <a:lnTo>
                      <a:pt x="665" y="25"/>
                    </a:lnTo>
                    <a:lnTo>
                      <a:pt x="174" y="40"/>
                    </a:lnTo>
                    <a:lnTo>
                      <a:pt x="45" y="48"/>
                    </a:lnTo>
                    <a:lnTo>
                      <a:pt x="3" y="54"/>
                    </a:lnTo>
                    <a:lnTo>
                      <a:pt x="0" y="58"/>
                    </a:lnTo>
                    <a:lnTo>
                      <a:pt x="3" y="61"/>
                    </a:lnTo>
                    <a:lnTo>
                      <a:pt x="45" y="66"/>
                    </a:lnTo>
                    <a:lnTo>
                      <a:pt x="174" y="75"/>
                    </a:lnTo>
                    <a:lnTo>
                      <a:pt x="665" y="89"/>
                    </a:lnTo>
                    <a:lnTo>
                      <a:pt x="1756" y="105"/>
                    </a:lnTo>
                    <a:lnTo>
                      <a:pt x="3197" y="114"/>
                    </a:lnTo>
                    <a:lnTo>
                      <a:pt x="4016" y="115"/>
                    </a:lnTo>
                    <a:close/>
                  </a:path>
                </a:pathLst>
              </a:custGeom>
              <a:solidFill>
                <a:srgbClr val="9898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0" name="iṣļiḍe">
                <a:extLst>
                  <a:ext uri="{FF2B5EF4-FFF2-40B4-BE49-F238E27FC236}">
                    <a16:creationId xmlns:a16="http://schemas.microsoft.com/office/drawing/2014/main" xmlns="" id="{DAE92573-6058-489F-8286-7EF8B425334D}"/>
                  </a:ext>
                </a:extLst>
              </p:cNvPr>
              <p:cNvSpPr/>
              <p:nvPr/>
            </p:nvSpPr>
            <p:spPr bwMode="auto">
              <a:xfrm>
                <a:off x="1120" y="3171"/>
                <a:ext cx="1602" cy="22"/>
              </a:xfrm>
              <a:custGeom>
                <a:avLst/>
                <a:gdLst>
                  <a:gd name="T0" fmla="*/ 4007 w 8013"/>
                  <a:gd name="T1" fmla="*/ 111 h 111"/>
                  <a:gd name="T2" fmla="*/ 4824 w 8013"/>
                  <a:gd name="T3" fmla="*/ 110 h 111"/>
                  <a:gd name="T4" fmla="*/ 6261 w 8013"/>
                  <a:gd name="T5" fmla="*/ 102 h 111"/>
                  <a:gd name="T6" fmla="*/ 7349 w 8013"/>
                  <a:gd name="T7" fmla="*/ 86 h 111"/>
                  <a:gd name="T8" fmla="*/ 7839 w 8013"/>
                  <a:gd name="T9" fmla="*/ 72 h 111"/>
                  <a:gd name="T10" fmla="*/ 7969 w 8013"/>
                  <a:gd name="T11" fmla="*/ 64 h 111"/>
                  <a:gd name="T12" fmla="*/ 8009 w 8013"/>
                  <a:gd name="T13" fmla="*/ 59 h 111"/>
                  <a:gd name="T14" fmla="*/ 8013 w 8013"/>
                  <a:gd name="T15" fmla="*/ 56 h 111"/>
                  <a:gd name="T16" fmla="*/ 8009 w 8013"/>
                  <a:gd name="T17" fmla="*/ 52 h 111"/>
                  <a:gd name="T18" fmla="*/ 7969 w 8013"/>
                  <a:gd name="T19" fmla="*/ 47 h 111"/>
                  <a:gd name="T20" fmla="*/ 7839 w 8013"/>
                  <a:gd name="T21" fmla="*/ 39 h 111"/>
                  <a:gd name="T22" fmla="*/ 7349 w 8013"/>
                  <a:gd name="T23" fmla="*/ 25 h 111"/>
                  <a:gd name="T24" fmla="*/ 6261 w 8013"/>
                  <a:gd name="T25" fmla="*/ 9 h 111"/>
                  <a:gd name="T26" fmla="*/ 4824 w 8013"/>
                  <a:gd name="T27" fmla="*/ 1 h 111"/>
                  <a:gd name="T28" fmla="*/ 4007 w 8013"/>
                  <a:gd name="T29" fmla="*/ 0 h 111"/>
                  <a:gd name="T30" fmla="*/ 3190 w 8013"/>
                  <a:gd name="T31" fmla="*/ 1 h 111"/>
                  <a:gd name="T32" fmla="*/ 1752 w 8013"/>
                  <a:gd name="T33" fmla="*/ 9 h 111"/>
                  <a:gd name="T34" fmla="*/ 664 w 8013"/>
                  <a:gd name="T35" fmla="*/ 25 h 111"/>
                  <a:gd name="T36" fmla="*/ 174 w 8013"/>
                  <a:gd name="T37" fmla="*/ 39 h 111"/>
                  <a:gd name="T38" fmla="*/ 44 w 8013"/>
                  <a:gd name="T39" fmla="*/ 47 h 111"/>
                  <a:gd name="T40" fmla="*/ 4 w 8013"/>
                  <a:gd name="T41" fmla="*/ 52 h 111"/>
                  <a:gd name="T42" fmla="*/ 0 w 8013"/>
                  <a:gd name="T43" fmla="*/ 56 h 111"/>
                  <a:gd name="T44" fmla="*/ 4 w 8013"/>
                  <a:gd name="T45" fmla="*/ 59 h 111"/>
                  <a:gd name="T46" fmla="*/ 44 w 8013"/>
                  <a:gd name="T47" fmla="*/ 64 h 111"/>
                  <a:gd name="T48" fmla="*/ 174 w 8013"/>
                  <a:gd name="T49" fmla="*/ 72 h 111"/>
                  <a:gd name="T50" fmla="*/ 664 w 8013"/>
                  <a:gd name="T51" fmla="*/ 86 h 111"/>
                  <a:gd name="T52" fmla="*/ 1752 w 8013"/>
                  <a:gd name="T53" fmla="*/ 102 h 111"/>
                  <a:gd name="T54" fmla="*/ 3190 w 8013"/>
                  <a:gd name="T55" fmla="*/ 110 h 111"/>
                  <a:gd name="T56" fmla="*/ 4007 w 8013"/>
                  <a:gd name="T57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013" h="111">
                    <a:moveTo>
                      <a:pt x="4007" y="111"/>
                    </a:moveTo>
                    <a:lnTo>
                      <a:pt x="4824" y="110"/>
                    </a:lnTo>
                    <a:lnTo>
                      <a:pt x="6261" y="102"/>
                    </a:lnTo>
                    <a:lnTo>
                      <a:pt x="7349" y="86"/>
                    </a:lnTo>
                    <a:lnTo>
                      <a:pt x="7839" y="72"/>
                    </a:lnTo>
                    <a:lnTo>
                      <a:pt x="7969" y="64"/>
                    </a:lnTo>
                    <a:lnTo>
                      <a:pt x="8009" y="59"/>
                    </a:lnTo>
                    <a:lnTo>
                      <a:pt x="8013" y="56"/>
                    </a:lnTo>
                    <a:lnTo>
                      <a:pt x="8009" y="52"/>
                    </a:lnTo>
                    <a:lnTo>
                      <a:pt x="7969" y="47"/>
                    </a:lnTo>
                    <a:lnTo>
                      <a:pt x="7839" y="39"/>
                    </a:lnTo>
                    <a:lnTo>
                      <a:pt x="7349" y="25"/>
                    </a:lnTo>
                    <a:lnTo>
                      <a:pt x="6261" y="9"/>
                    </a:lnTo>
                    <a:lnTo>
                      <a:pt x="4824" y="1"/>
                    </a:lnTo>
                    <a:lnTo>
                      <a:pt x="4007" y="0"/>
                    </a:lnTo>
                    <a:lnTo>
                      <a:pt x="3190" y="1"/>
                    </a:lnTo>
                    <a:lnTo>
                      <a:pt x="1752" y="9"/>
                    </a:lnTo>
                    <a:lnTo>
                      <a:pt x="664" y="25"/>
                    </a:lnTo>
                    <a:lnTo>
                      <a:pt x="174" y="39"/>
                    </a:lnTo>
                    <a:lnTo>
                      <a:pt x="44" y="47"/>
                    </a:lnTo>
                    <a:lnTo>
                      <a:pt x="4" y="52"/>
                    </a:lnTo>
                    <a:lnTo>
                      <a:pt x="0" y="56"/>
                    </a:lnTo>
                    <a:lnTo>
                      <a:pt x="4" y="59"/>
                    </a:lnTo>
                    <a:lnTo>
                      <a:pt x="44" y="64"/>
                    </a:lnTo>
                    <a:lnTo>
                      <a:pt x="174" y="72"/>
                    </a:lnTo>
                    <a:lnTo>
                      <a:pt x="664" y="86"/>
                    </a:lnTo>
                    <a:lnTo>
                      <a:pt x="1752" y="102"/>
                    </a:lnTo>
                    <a:lnTo>
                      <a:pt x="3190" y="110"/>
                    </a:lnTo>
                    <a:lnTo>
                      <a:pt x="4007" y="111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1" name="ïṡľiḓe">
                <a:extLst>
                  <a:ext uri="{FF2B5EF4-FFF2-40B4-BE49-F238E27FC236}">
                    <a16:creationId xmlns:a16="http://schemas.microsoft.com/office/drawing/2014/main" xmlns="" id="{EBE0D414-EBB2-4127-971B-025843C8794C}"/>
                  </a:ext>
                </a:extLst>
              </p:cNvPr>
              <p:cNvSpPr/>
              <p:nvPr/>
            </p:nvSpPr>
            <p:spPr bwMode="auto">
              <a:xfrm>
                <a:off x="1122" y="3171"/>
                <a:ext cx="1599" cy="21"/>
              </a:xfrm>
              <a:custGeom>
                <a:avLst/>
                <a:gdLst>
                  <a:gd name="T0" fmla="*/ 3998 w 7995"/>
                  <a:gd name="T1" fmla="*/ 107 h 107"/>
                  <a:gd name="T2" fmla="*/ 4812 w 7995"/>
                  <a:gd name="T3" fmla="*/ 106 h 107"/>
                  <a:gd name="T4" fmla="*/ 6247 w 7995"/>
                  <a:gd name="T5" fmla="*/ 98 h 107"/>
                  <a:gd name="T6" fmla="*/ 7332 w 7995"/>
                  <a:gd name="T7" fmla="*/ 83 h 107"/>
                  <a:gd name="T8" fmla="*/ 7822 w 7995"/>
                  <a:gd name="T9" fmla="*/ 69 h 107"/>
                  <a:gd name="T10" fmla="*/ 7951 w 7995"/>
                  <a:gd name="T11" fmla="*/ 62 h 107"/>
                  <a:gd name="T12" fmla="*/ 7992 w 7995"/>
                  <a:gd name="T13" fmla="*/ 57 h 107"/>
                  <a:gd name="T14" fmla="*/ 7995 w 7995"/>
                  <a:gd name="T15" fmla="*/ 54 h 107"/>
                  <a:gd name="T16" fmla="*/ 7992 w 7995"/>
                  <a:gd name="T17" fmla="*/ 50 h 107"/>
                  <a:gd name="T18" fmla="*/ 7951 w 7995"/>
                  <a:gd name="T19" fmla="*/ 45 h 107"/>
                  <a:gd name="T20" fmla="*/ 7822 w 7995"/>
                  <a:gd name="T21" fmla="*/ 37 h 107"/>
                  <a:gd name="T22" fmla="*/ 7332 w 7995"/>
                  <a:gd name="T23" fmla="*/ 24 h 107"/>
                  <a:gd name="T24" fmla="*/ 6247 w 7995"/>
                  <a:gd name="T25" fmla="*/ 9 h 107"/>
                  <a:gd name="T26" fmla="*/ 4812 w 7995"/>
                  <a:gd name="T27" fmla="*/ 1 h 107"/>
                  <a:gd name="T28" fmla="*/ 3998 w 7995"/>
                  <a:gd name="T29" fmla="*/ 0 h 107"/>
                  <a:gd name="T30" fmla="*/ 3183 w 7995"/>
                  <a:gd name="T31" fmla="*/ 1 h 107"/>
                  <a:gd name="T32" fmla="*/ 1748 w 7995"/>
                  <a:gd name="T33" fmla="*/ 9 h 107"/>
                  <a:gd name="T34" fmla="*/ 663 w 7995"/>
                  <a:gd name="T35" fmla="*/ 24 h 107"/>
                  <a:gd name="T36" fmla="*/ 174 w 7995"/>
                  <a:gd name="T37" fmla="*/ 37 h 107"/>
                  <a:gd name="T38" fmla="*/ 44 w 7995"/>
                  <a:gd name="T39" fmla="*/ 45 h 107"/>
                  <a:gd name="T40" fmla="*/ 3 w 7995"/>
                  <a:gd name="T41" fmla="*/ 50 h 107"/>
                  <a:gd name="T42" fmla="*/ 0 w 7995"/>
                  <a:gd name="T43" fmla="*/ 54 h 107"/>
                  <a:gd name="T44" fmla="*/ 3 w 7995"/>
                  <a:gd name="T45" fmla="*/ 57 h 107"/>
                  <a:gd name="T46" fmla="*/ 44 w 7995"/>
                  <a:gd name="T47" fmla="*/ 62 h 107"/>
                  <a:gd name="T48" fmla="*/ 174 w 7995"/>
                  <a:gd name="T49" fmla="*/ 69 h 107"/>
                  <a:gd name="T50" fmla="*/ 663 w 7995"/>
                  <a:gd name="T51" fmla="*/ 83 h 107"/>
                  <a:gd name="T52" fmla="*/ 1748 w 7995"/>
                  <a:gd name="T53" fmla="*/ 98 h 107"/>
                  <a:gd name="T54" fmla="*/ 3183 w 7995"/>
                  <a:gd name="T55" fmla="*/ 106 h 107"/>
                  <a:gd name="T56" fmla="*/ 3998 w 7995"/>
                  <a:gd name="T57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995" h="107">
                    <a:moveTo>
                      <a:pt x="3998" y="107"/>
                    </a:moveTo>
                    <a:lnTo>
                      <a:pt x="4812" y="106"/>
                    </a:lnTo>
                    <a:lnTo>
                      <a:pt x="6247" y="98"/>
                    </a:lnTo>
                    <a:lnTo>
                      <a:pt x="7332" y="83"/>
                    </a:lnTo>
                    <a:lnTo>
                      <a:pt x="7822" y="69"/>
                    </a:lnTo>
                    <a:lnTo>
                      <a:pt x="7951" y="62"/>
                    </a:lnTo>
                    <a:lnTo>
                      <a:pt x="7992" y="57"/>
                    </a:lnTo>
                    <a:lnTo>
                      <a:pt x="7995" y="54"/>
                    </a:lnTo>
                    <a:lnTo>
                      <a:pt x="7992" y="50"/>
                    </a:lnTo>
                    <a:lnTo>
                      <a:pt x="7951" y="45"/>
                    </a:lnTo>
                    <a:lnTo>
                      <a:pt x="7822" y="37"/>
                    </a:lnTo>
                    <a:lnTo>
                      <a:pt x="7332" y="24"/>
                    </a:lnTo>
                    <a:lnTo>
                      <a:pt x="6247" y="9"/>
                    </a:lnTo>
                    <a:lnTo>
                      <a:pt x="4812" y="1"/>
                    </a:lnTo>
                    <a:lnTo>
                      <a:pt x="3998" y="0"/>
                    </a:lnTo>
                    <a:lnTo>
                      <a:pt x="3183" y="1"/>
                    </a:lnTo>
                    <a:lnTo>
                      <a:pt x="1748" y="9"/>
                    </a:lnTo>
                    <a:lnTo>
                      <a:pt x="663" y="24"/>
                    </a:lnTo>
                    <a:lnTo>
                      <a:pt x="174" y="37"/>
                    </a:lnTo>
                    <a:lnTo>
                      <a:pt x="44" y="45"/>
                    </a:lnTo>
                    <a:lnTo>
                      <a:pt x="3" y="50"/>
                    </a:lnTo>
                    <a:lnTo>
                      <a:pt x="0" y="54"/>
                    </a:lnTo>
                    <a:lnTo>
                      <a:pt x="3" y="57"/>
                    </a:lnTo>
                    <a:lnTo>
                      <a:pt x="44" y="62"/>
                    </a:lnTo>
                    <a:lnTo>
                      <a:pt x="174" y="69"/>
                    </a:lnTo>
                    <a:lnTo>
                      <a:pt x="663" y="83"/>
                    </a:lnTo>
                    <a:lnTo>
                      <a:pt x="1748" y="98"/>
                    </a:lnTo>
                    <a:lnTo>
                      <a:pt x="3183" y="106"/>
                    </a:lnTo>
                    <a:lnTo>
                      <a:pt x="3998" y="107"/>
                    </a:lnTo>
                    <a:close/>
                  </a:path>
                </a:pathLst>
              </a:custGeom>
              <a:solidFill>
                <a:srgbClr val="969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2" name="îSľîḍe">
                <a:extLst>
                  <a:ext uri="{FF2B5EF4-FFF2-40B4-BE49-F238E27FC236}">
                    <a16:creationId xmlns:a16="http://schemas.microsoft.com/office/drawing/2014/main" xmlns="" id="{7E792543-4787-4944-8CDD-E5783EE7FAEC}"/>
                  </a:ext>
                </a:extLst>
              </p:cNvPr>
              <p:cNvSpPr/>
              <p:nvPr/>
            </p:nvSpPr>
            <p:spPr bwMode="auto">
              <a:xfrm>
                <a:off x="1123" y="3171"/>
                <a:ext cx="1596" cy="21"/>
              </a:xfrm>
              <a:custGeom>
                <a:avLst/>
                <a:gdLst>
                  <a:gd name="T0" fmla="*/ 3990 w 7979"/>
                  <a:gd name="T1" fmla="*/ 103 h 103"/>
                  <a:gd name="T2" fmla="*/ 4802 w 7979"/>
                  <a:gd name="T3" fmla="*/ 102 h 103"/>
                  <a:gd name="T4" fmla="*/ 6235 w 7979"/>
                  <a:gd name="T5" fmla="*/ 94 h 103"/>
                  <a:gd name="T6" fmla="*/ 7317 w 7979"/>
                  <a:gd name="T7" fmla="*/ 80 h 103"/>
                  <a:gd name="T8" fmla="*/ 7805 w 7979"/>
                  <a:gd name="T9" fmla="*/ 67 h 103"/>
                  <a:gd name="T10" fmla="*/ 7935 w 7979"/>
                  <a:gd name="T11" fmla="*/ 59 h 103"/>
                  <a:gd name="T12" fmla="*/ 7975 w 7979"/>
                  <a:gd name="T13" fmla="*/ 54 h 103"/>
                  <a:gd name="T14" fmla="*/ 7979 w 7979"/>
                  <a:gd name="T15" fmla="*/ 52 h 103"/>
                  <a:gd name="T16" fmla="*/ 7975 w 7979"/>
                  <a:gd name="T17" fmla="*/ 48 h 103"/>
                  <a:gd name="T18" fmla="*/ 7935 w 7979"/>
                  <a:gd name="T19" fmla="*/ 43 h 103"/>
                  <a:gd name="T20" fmla="*/ 7805 w 7979"/>
                  <a:gd name="T21" fmla="*/ 36 h 103"/>
                  <a:gd name="T22" fmla="*/ 7317 w 7979"/>
                  <a:gd name="T23" fmla="*/ 23 h 103"/>
                  <a:gd name="T24" fmla="*/ 6235 w 7979"/>
                  <a:gd name="T25" fmla="*/ 8 h 103"/>
                  <a:gd name="T26" fmla="*/ 4802 w 7979"/>
                  <a:gd name="T27" fmla="*/ 1 h 103"/>
                  <a:gd name="T28" fmla="*/ 3990 w 7979"/>
                  <a:gd name="T29" fmla="*/ 0 h 103"/>
                  <a:gd name="T30" fmla="*/ 3177 w 7979"/>
                  <a:gd name="T31" fmla="*/ 1 h 103"/>
                  <a:gd name="T32" fmla="*/ 1744 w 7979"/>
                  <a:gd name="T33" fmla="*/ 8 h 103"/>
                  <a:gd name="T34" fmla="*/ 662 w 7979"/>
                  <a:gd name="T35" fmla="*/ 23 h 103"/>
                  <a:gd name="T36" fmla="*/ 174 w 7979"/>
                  <a:gd name="T37" fmla="*/ 36 h 103"/>
                  <a:gd name="T38" fmla="*/ 44 w 7979"/>
                  <a:gd name="T39" fmla="*/ 43 h 103"/>
                  <a:gd name="T40" fmla="*/ 4 w 7979"/>
                  <a:gd name="T41" fmla="*/ 48 h 103"/>
                  <a:gd name="T42" fmla="*/ 0 w 7979"/>
                  <a:gd name="T43" fmla="*/ 52 h 103"/>
                  <a:gd name="T44" fmla="*/ 4 w 7979"/>
                  <a:gd name="T45" fmla="*/ 54 h 103"/>
                  <a:gd name="T46" fmla="*/ 44 w 7979"/>
                  <a:gd name="T47" fmla="*/ 59 h 103"/>
                  <a:gd name="T48" fmla="*/ 174 w 7979"/>
                  <a:gd name="T49" fmla="*/ 67 h 103"/>
                  <a:gd name="T50" fmla="*/ 662 w 7979"/>
                  <a:gd name="T51" fmla="*/ 80 h 103"/>
                  <a:gd name="T52" fmla="*/ 1744 w 7979"/>
                  <a:gd name="T53" fmla="*/ 94 h 103"/>
                  <a:gd name="T54" fmla="*/ 3177 w 7979"/>
                  <a:gd name="T55" fmla="*/ 102 h 103"/>
                  <a:gd name="T56" fmla="*/ 3990 w 7979"/>
                  <a:gd name="T57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979" h="103">
                    <a:moveTo>
                      <a:pt x="3990" y="103"/>
                    </a:moveTo>
                    <a:lnTo>
                      <a:pt x="4802" y="102"/>
                    </a:lnTo>
                    <a:lnTo>
                      <a:pt x="6235" y="94"/>
                    </a:lnTo>
                    <a:lnTo>
                      <a:pt x="7317" y="80"/>
                    </a:lnTo>
                    <a:lnTo>
                      <a:pt x="7805" y="67"/>
                    </a:lnTo>
                    <a:lnTo>
                      <a:pt x="7935" y="59"/>
                    </a:lnTo>
                    <a:lnTo>
                      <a:pt x="7975" y="54"/>
                    </a:lnTo>
                    <a:lnTo>
                      <a:pt x="7979" y="52"/>
                    </a:lnTo>
                    <a:lnTo>
                      <a:pt x="7975" y="48"/>
                    </a:lnTo>
                    <a:lnTo>
                      <a:pt x="7935" y="43"/>
                    </a:lnTo>
                    <a:lnTo>
                      <a:pt x="7805" y="36"/>
                    </a:lnTo>
                    <a:lnTo>
                      <a:pt x="7317" y="23"/>
                    </a:lnTo>
                    <a:lnTo>
                      <a:pt x="6235" y="8"/>
                    </a:lnTo>
                    <a:lnTo>
                      <a:pt x="4802" y="1"/>
                    </a:lnTo>
                    <a:lnTo>
                      <a:pt x="3990" y="0"/>
                    </a:lnTo>
                    <a:lnTo>
                      <a:pt x="3177" y="1"/>
                    </a:lnTo>
                    <a:lnTo>
                      <a:pt x="1744" y="8"/>
                    </a:lnTo>
                    <a:lnTo>
                      <a:pt x="662" y="23"/>
                    </a:lnTo>
                    <a:lnTo>
                      <a:pt x="174" y="36"/>
                    </a:lnTo>
                    <a:lnTo>
                      <a:pt x="44" y="43"/>
                    </a:lnTo>
                    <a:lnTo>
                      <a:pt x="4" y="48"/>
                    </a:lnTo>
                    <a:lnTo>
                      <a:pt x="0" y="52"/>
                    </a:lnTo>
                    <a:lnTo>
                      <a:pt x="4" y="54"/>
                    </a:lnTo>
                    <a:lnTo>
                      <a:pt x="44" y="59"/>
                    </a:lnTo>
                    <a:lnTo>
                      <a:pt x="174" y="67"/>
                    </a:lnTo>
                    <a:lnTo>
                      <a:pt x="662" y="80"/>
                    </a:lnTo>
                    <a:lnTo>
                      <a:pt x="1744" y="94"/>
                    </a:lnTo>
                    <a:lnTo>
                      <a:pt x="3177" y="102"/>
                    </a:lnTo>
                    <a:lnTo>
                      <a:pt x="3990" y="103"/>
                    </a:lnTo>
                    <a:close/>
                  </a:path>
                </a:pathLst>
              </a:custGeom>
              <a:solidFill>
                <a:srgbClr val="9595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3" name="îṩļíḍè">
                <a:extLst>
                  <a:ext uri="{FF2B5EF4-FFF2-40B4-BE49-F238E27FC236}">
                    <a16:creationId xmlns:a16="http://schemas.microsoft.com/office/drawing/2014/main" xmlns="" id="{5580C682-378B-4F34-88CB-1B2841A362B7}"/>
                  </a:ext>
                </a:extLst>
              </p:cNvPr>
              <p:cNvSpPr/>
              <p:nvPr/>
            </p:nvSpPr>
            <p:spPr bwMode="auto">
              <a:xfrm>
                <a:off x="1125" y="3172"/>
                <a:ext cx="1592" cy="20"/>
              </a:xfrm>
              <a:custGeom>
                <a:avLst/>
                <a:gdLst>
                  <a:gd name="T0" fmla="*/ 3981 w 7961"/>
                  <a:gd name="T1" fmla="*/ 99 h 99"/>
                  <a:gd name="T2" fmla="*/ 4792 w 7961"/>
                  <a:gd name="T3" fmla="*/ 98 h 99"/>
                  <a:gd name="T4" fmla="*/ 6221 w 7961"/>
                  <a:gd name="T5" fmla="*/ 91 h 99"/>
                  <a:gd name="T6" fmla="*/ 7301 w 7961"/>
                  <a:gd name="T7" fmla="*/ 77 h 99"/>
                  <a:gd name="T8" fmla="*/ 7788 w 7961"/>
                  <a:gd name="T9" fmla="*/ 64 h 99"/>
                  <a:gd name="T10" fmla="*/ 7917 w 7961"/>
                  <a:gd name="T11" fmla="*/ 57 h 99"/>
                  <a:gd name="T12" fmla="*/ 7958 w 7961"/>
                  <a:gd name="T13" fmla="*/ 52 h 99"/>
                  <a:gd name="T14" fmla="*/ 7961 w 7961"/>
                  <a:gd name="T15" fmla="*/ 50 h 99"/>
                  <a:gd name="T16" fmla="*/ 7958 w 7961"/>
                  <a:gd name="T17" fmla="*/ 46 h 99"/>
                  <a:gd name="T18" fmla="*/ 7917 w 7961"/>
                  <a:gd name="T19" fmla="*/ 42 h 99"/>
                  <a:gd name="T20" fmla="*/ 7788 w 7961"/>
                  <a:gd name="T21" fmla="*/ 35 h 99"/>
                  <a:gd name="T22" fmla="*/ 7301 w 7961"/>
                  <a:gd name="T23" fmla="*/ 22 h 99"/>
                  <a:gd name="T24" fmla="*/ 6221 w 7961"/>
                  <a:gd name="T25" fmla="*/ 8 h 99"/>
                  <a:gd name="T26" fmla="*/ 4792 w 7961"/>
                  <a:gd name="T27" fmla="*/ 1 h 99"/>
                  <a:gd name="T28" fmla="*/ 3981 w 7961"/>
                  <a:gd name="T29" fmla="*/ 0 h 99"/>
                  <a:gd name="T30" fmla="*/ 3169 w 7961"/>
                  <a:gd name="T31" fmla="*/ 1 h 99"/>
                  <a:gd name="T32" fmla="*/ 1740 w 7961"/>
                  <a:gd name="T33" fmla="*/ 8 h 99"/>
                  <a:gd name="T34" fmla="*/ 660 w 7961"/>
                  <a:gd name="T35" fmla="*/ 22 h 99"/>
                  <a:gd name="T36" fmla="*/ 173 w 7961"/>
                  <a:gd name="T37" fmla="*/ 35 h 99"/>
                  <a:gd name="T38" fmla="*/ 45 w 7961"/>
                  <a:gd name="T39" fmla="*/ 42 h 99"/>
                  <a:gd name="T40" fmla="*/ 3 w 7961"/>
                  <a:gd name="T41" fmla="*/ 46 h 99"/>
                  <a:gd name="T42" fmla="*/ 0 w 7961"/>
                  <a:gd name="T43" fmla="*/ 50 h 99"/>
                  <a:gd name="T44" fmla="*/ 3 w 7961"/>
                  <a:gd name="T45" fmla="*/ 52 h 99"/>
                  <a:gd name="T46" fmla="*/ 45 w 7961"/>
                  <a:gd name="T47" fmla="*/ 57 h 99"/>
                  <a:gd name="T48" fmla="*/ 173 w 7961"/>
                  <a:gd name="T49" fmla="*/ 64 h 99"/>
                  <a:gd name="T50" fmla="*/ 660 w 7961"/>
                  <a:gd name="T51" fmla="*/ 77 h 99"/>
                  <a:gd name="T52" fmla="*/ 1740 w 7961"/>
                  <a:gd name="T53" fmla="*/ 91 h 99"/>
                  <a:gd name="T54" fmla="*/ 3169 w 7961"/>
                  <a:gd name="T55" fmla="*/ 98 h 99"/>
                  <a:gd name="T56" fmla="*/ 3981 w 7961"/>
                  <a:gd name="T57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961" h="99">
                    <a:moveTo>
                      <a:pt x="3981" y="99"/>
                    </a:moveTo>
                    <a:lnTo>
                      <a:pt x="4792" y="98"/>
                    </a:lnTo>
                    <a:lnTo>
                      <a:pt x="6221" y="91"/>
                    </a:lnTo>
                    <a:lnTo>
                      <a:pt x="7301" y="77"/>
                    </a:lnTo>
                    <a:lnTo>
                      <a:pt x="7788" y="64"/>
                    </a:lnTo>
                    <a:lnTo>
                      <a:pt x="7917" y="57"/>
                    </a:lnTo>
                    <a:lnTo>
                      <a:pt x="7958" y="52"/>
                    </a:lnTo>
                    <a:lnTo>
                      <a:pt x="7961" y="50"/>
                    </a:lnTo>
                    <a:lnTo>
                      <a:pt x="7958" y="46"/>
                    </a:lnTo>
                    <a:lnTo>
                      <a:pt x="7917" y="42"/>
                    </a:lnTo>
                    <a:lnTo>
                      <a:pt x="7788" y="35"/>
                    </a:lnTo>
                    <a:lnTo>
                      <a:pt x="7301" y="22"/>
                    </a:lnTo>
                    <a:lnTo>
                      <a:pt x="6221" y="8"/>
                    </a:lnTo>
                    <a:lnTo>
                      <a:pt x="4792" y="1"/>
                    </a:lnTo>
                    <a:lnTo>
                      <a:pt x="3981" y="0"/>
                    </a:lnTo>
                    <a:lnTo>
                      <a:pt x="3169" y="1"/>
                    </a:lnTo>
                    <a:lnTo>
                      <a:pt x="1740" y="8"/>
                    </a:lnTo>
                    <a:lnTo>
                      <a:pt x="660" y="22"/>
                    </a:lnTo>
                    <a:lnTo>
                      <a:pt x="173" y="35"/>
                    </a:lnTo>
                    <a:lnTo>
                      <a:pt x="45" y="42"/>
                    </a:lnTo>
                    <a:lnTo>
                      <a:pt x="3" y="46"/>
                    </a:lnTo>
                    <a:lnTo>
                      <a:pt x="0" y="50"/>
                    </a:lnTo>
                    <a:lnTo>
                      <a:pt x="3" y="52"/>
                    </a:lnTo>
                    <a:lnTo>
                      <a:pt x="45" y="57"/>
                    </a:lnTo>
                    <a:lnTo>
                      <a:pt x="173" y="64"/>
                    </a:lnTo>
                    <a:lnTo>
                      <a:pt x="660" y="77"/>
                    </a:lnTo>
                    <a:lnTo>
                      <a:pt x="1740" y="91"/>
                    </a:lnTo>
                    <a:lnTo>
                      <a:pt x="3169" y="98"/>
                    </a:lnTo>
                    <a:lnTo>
                      <a:pt x="3981" y="99"/>
                    </a:lnTo>
                    <a:close/>
                  </a:path>
                </a:pathLst>
              </a:custGeom>
              <a:solidFill>
                <a:srgbClr val="9494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4" name="íŝḻíḋè">
                <a:extLst>
                  <a:ext uri="{FF2B5EF4-FFF2-40B4-BE49-F238E27FC236}">
                    <a16:creationId xmlns:a16="http://schemas.microsoft.com/office/drawing/2014/main" xmlns="" id="{1125E8C4-3A5C-4D1B-A81A-5253CCCD96DD}"/>
                  </a:ext>
                </a:extLst>
              </p:cNvPr>
              <p:cNvSpPr/>
              <p:nvPr/>
            </p:nvSpPr>
            <p:spPr bwMode="auto">
              <a:xfrm>
                <a:off x="1127" y="3172"/>
                <a:ext cx="1588" cy="19"/>
              </a:xfrm>
              <a:custGeom>
                <a:avLst/>
                <a:gdLst>
                  <a:gd name="T0" fmla="*/ 3972 w 7943"/>
                  <a:gd name="T1" fmla="*/ 95 h 95"/>
                  <a:gd name="T2" fmla="*/ 4781 w 7943"/>
                  <a:gd name="T3" fmla="*/ 94 h 95"/>
                  <a:gd name="T4" fmla="*/ 6207 w 7943"/>
                  <a:gd name="T5" fmla="*/ 87 h 95"/>
                  <a:gd name="T6" fmla="*/ 7285 w 7943"/>
                  <a:gd name="T7" fmla="*/ 74 h 95"/>
                  <a:gd name="T8" fmla="*/ 7771 w 7943"/>
                  <a:gd name="T9" fmla="*/ 61 h 95"/>
                  <a:gd name="T10" fmla="*/ 7929 w 7943"/>
                  <a:gd name="T11" fmla="*/ 53 h 95"/>
                  <a:gd name="T12" fmla="*/ 7943 w 7943"/>
                  <a:gd name="T13" fmla="*/ 48 h 95"/>
                  <a:gd name="T14" fmla="*/ 7929 w 7943"/>
                  <a:gd name="T15" fmla="*/ 42 h 95"/>
                  <a:gd name="T16" fmla="*/ 7771 w 7943"/>
                  <a:gd name="T17" fmla="*/ 33 h 95"/>
                  <a:gd name="T18" fmla="*/ 7285 w 7943"/>
                  <a:gd name="T19" fmla="*/ 21 h 95"/>
                  <a:gd name="T20" fmla="*/ 6207 w 7943"/>
                  <a:gd name="T21" fmla="*/ 9 h 95"/>
                  <a:gd name="T22" fmla="*/ 4781 w 7943"/>
                  <a:gd name="T23" fmla="*/ 1 h 95"/>
                  <a:gd name="T24" fmla="*/ 3972 w 7943"/>
                  <a:gd name="T25" fmla="*/ 0 h 95"/>
                  <a:gd name="T26" fmla="*/ 3162 w 7943"/>
                  <a:gd name="T27" fmla="*/ 1 h 95"/>
                  <a:gd name="T28" fmla="*/ 1736 w 7943"/>
                  <a:gd name="T29" fmla="*/ 9 h 95"/>
                  <a:gd name="T30" fmla="*/ 658 w 7943"/>
                  <a:gd name="T31" fmla="*/ 21 h 95"/>
                  <a:gd name="T32" fmla="*/ 172 w 7943"/>
                  <a:gd name="T33" fmla="*/ 33 h 95"/>
                  <a:gd name="T34" fmla="*/ 14 w 7943"/>
                  <a:gd name="T35" fmla="*/ 42 h 95"/>
                  <a:gd name="T36" fmla="*/ 0 w 7943"/>
                  <a:gd name="T37" fmla="*/ 48 h 95"/>
                  <a:gd name="T38" fmla="*/ 14 w 7943"/>
                  <a:gd name="T39" fmla="*/ 53 h 95"/>
                  <a:gd name="T40" fmla="*/ 172 w 7943"/>
                  <a:gd name="T41" fmla="*/ 61 h 95"/>
                  <a:gd name="T42" fmla="*/ 658 w 7943"/>
                  <a:gd name="T43" fmla="*/ 74 h 95"/>
                  <a:gd name="T44" fmla="*/ 1736 w 7943"/>
                  <a:gd name="T45" fmla="*/ 87 h 95"/>
                  <a:gd name="T46" fmla="*/ 3162 w 7943"/>
                  <a:gd name="T47" fmla="*/ 94 h 95"/>
                  <a:gd name="T48" fmla="*/ 3972 w 7943"/>
                  <a:gd name="T4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43" h="95">
                    <a:moveTo>
                      <a:pt x="3972" y="95"/>
                    </a:moveTo>
                    <a:lnTo>
                      <a:pt x="4781" y="94"/>
                    </a:lnTo>
                    <a:lnTo>
                      <a:pt x="6207" y="87"/>
                    </a:lnTo>
                    <a:lnTo>
                      <a:pt x="7285" y="74"/>
                    </a:lnTo>
                    <a:lnTo>
                      <a:pt x="7771" y="61"/>
                    </a:lnTo>
                    <a:lnTo>
                      <a:pt x="7929" y="53"/>
                    </a:lnTo>
                    <a:lnTo>
                      <a:pt x="7943" y="48"/>
                    </a:lnTo>
                    <a:lnTo>
                      <a:pt x="7929" y="42"/>
                    </a:lnTo>
                    <a:lnTo>
                      <a:pt x="7771" y="33"/>
                    </a:lnTo>
                    <a:lnTo>
                      <a:pt x="7285" y="21"/>
                    </a:lnTo>
                    <a:lnTo>
                      <a:pt x="6207" y="9"/>
                    </a:lnTo>
                    <a:lnTo>
                      <a:pt x="4781" y="1"/>
                    </a:lnTo>
                    <a:lnTo>
                      <a:pt x="3972" y="0"/>
                    </a:lnTo>
                    <a:lnTo>
                      <a:pt x="3162" y="1"/>
                    </a:lnTo>
                    <a:lnTo>
                      <a:pt x="1736" y="9"/>
                    </a:lnTo>
                    <a:lnTo>
                      <a:pt x="658" y="21"/>
                    </a:lnTo>
                    <a:lnTo>
                      <a:pt x="172" y="33"/>
                    </a:lnTo>
                    <a:lnTo>
                      <a:pt x="14" y="42"/>
                    </a:lnTo>
                    <a:lnTo>
                      <a:pt x="0" y="48"/>
                    </a:lnTo>
                    <a:lnTo>
                      <a:pt x="14" y="53"/>
                    </a:lnTo>
                    <a:lnTo>
                      <a:pt x="172" y="61"/>
                    </a:lnTo>
                    <a:lnTo>
                      <a:pt x="658" y="74"/>
                    </a:lnTo>
                    <a:lnTo>
                      <a:pt x="1736" y="87"/>
                    </a:lnTo>
                    <a:lnTo>
                      <a:pt x="3162" y="94"/>
                    </a:lnTo>
                    <a:lnTo>
                      <a:pt x="3972" y="95"/>
                    </a:lnTo>
                    <a:close/>
                  </a:path>
                </a:pathLst>
              </a:custGeom>
              <a:solidFill>
                <a:srgbClr val="9393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5" name="iṩļiḍè">
                <a:extLst>
                  <a:ext uri="{FF2B5EF4-FFF2-40B4-BE49-F238E27FC236}">
                    <a16:creationId xmlns:a16="http://schemas.microsoft.com/office/drawing/2014/main" xmlns="" id="{2C19F23C-D0CE-423E-B86F-611BC2BD1D0A}"/>
                  </a:ext>
                </a:extLst>
              </p:cNvPr>
              <p:cNvSpPr/>
              <p:nvPr/>
            </p:nvSpPr>
            <p:spPr bwMode="auto">
              <a:xfrm>
                <a:off x="1129" y="3173"/>
                <a:ext cx="1585" cy="18"/>
              </a:xfrm>
              <a:custGeom>
                <a:avLst/>
                <a:gdLst>
                  <a:gd name="T0" fmla="*/ 3963 w 7925"/>
                  <a:gd name="T1" fmla="*/ 91 h 91"/>
                  <a:gd name="T2" fmla="*/ 4770 w 7925"/>
                  <a:gd name="T3" fmla="*/ 90 h 91"/>
                  <a:gd name="T4" fmla="*/ 6193 w 7925"/>
                  <a:gd name="T5" fmla="*/ 83 h 91"/>
                  <a:gd name="T6" fmla="*/ 7269 w 7925"/>
                  <a:gd name="T7" fmla="*/ 70 h 91"/>
                  <a:gd name="T8" fmla="*/ 7754 w 7925"/>
                  <a:gd name="T9" fmla="*/ 59 h 91"/>
                  <a:gd name="T10" fmla="*/ 7912 w 7925"/>
                  <a:gd name="T11" fmla="*/ 50 h 91"/>
                  <a:gd name="T12" fmla="*/ 7925 w 7925"/>
                  <a:gd name="T13" fmla="*/ 46 h 91"/>
                  <a:gd name="T14" fmla="*/ 7912 w 7925"/>
                  <a:gd name="T15" fmla="*/ 40 h 91"/>
                  <a:gd name="T16" fmla="*/ 7754 w 7925"/>
                  <a:gd name="T17" fmla="*/ 32 h 91"/>
                  <a:gd name="T18" fmla="*/ 7269 w 7925"/>
                  <a:gd name="T19" fmla="*/ 20 h 91"/>
                  <a:gd name="T20" fmla="*/ 6193 w 7925"/>
                  <a:gd name="T21" fmla="*/ 8 h 91"/>
                  <a:gd name="T22" fmla="*/ 4770 w 7925"/>
                  <a:gd name="T23" fmla="*/ 1 h 91"/>
                  <a:gd name="T24" fmla="*/ 3963 w 7925"/>
                  <a:gd name="T25" fmla="*/ 0 h 91"/>
                  <a:gd name="T26" fmla="*/ 3155 w 7925"/>
                  <a:gd name="T27" fmla="*/ 1 h 91"/>
                  <a:gd name="T28" fmla="*/ 1732 w 7925"/>
                  <a:gd name="T29" fmla="*/ 8 h 91"/>
                  <a:gd name="T30" fmla="*/ 656 w 7925"/>
                  <a:gd name="T31" fmla="*/ 20 h 91"/>
                  <a:gd name="T32" fmla="*/ 171 w 7925"/>
                  <a:gd name="T33" fmla="*/ 32 h 91"/>
                  <a:gd name="T34" fmla="*/ 13 w 7925"/>
                  <a:gd name="T35" fmla="*/ 40 h 91"/>
                  <a:gd name="T36" fmla="*/ 0 w 7925"/>
                  <a:gd name="T37" fmla="*/ 46 h 91"/>
                  <a:gd name="T38" fmla="*/ 13 w 7925"/>
                  <a:gd name="T39" fmla="*/ 50 h 91"/>
                  <a:gd name="T40" fmla="*/ 171 w 7925"/>
                  <a:gd name="T41" fmla="*/ 59 h 91"/>
                  <a:gd name="T42" fmla="*/ 656 w 7925"/>
                  <a:gd name="T43" fmla="*/ 70 h 91"/>
                  <a:gd name="T44" fmla="*/ 1732 w 7925"/>
                  <a:gd name="T45" fmla="*/ 83 h 91"/>
                  <a:gd name="T46" fmla="*/ 3155 w 7925"/>
                  <a:gd name="T47" fmla="*/ 90 h 91"/>
                  <a:gd name="T48" fmla="*/ 3963 w 7925"/>
                  <a:gd name="T49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25" h="91">
                    <a:moveTo>
                      <a:pt x="3963" y="91"/>
                    </a:moveTo>
                    <a:lnTo>
                      <a:pt x="4770" y="90"/>
                    </a:lnTo>
                    <a:lnTo>
                      <a:pt x="6193" y="83"/>
                    </a:lnTo>
                    <a:lnTo>
                      <a:pt x="7269" y="70"/>
                    </a:lnTo>
                    <a:lnTo>
                      <a:pt x="7754" y="59"/>
                    </a:lnTo>
                    <a:lnTo>
                      <a:pt x="7912" y="50"/>
                    </a:lnTo>
                    <a:lnTo>
                      <a:pt x="7925" y="46"/>
                    </a:lnTo>
                    <a:lnTo>
                      <a:pt x="7912" y="40"/>
                    </a:lnTo>
                    <a:lnTo>
                      <a:pt x="7754" y="32"/>
                    </a:lnTo>
                    <a:lnTo>
                      <a:pt x="7269" y="20"/>
                    </a:lnTo>
                    <a:lnTo>
                      <a:pt x="6193" y="8"/>
                    </a:lnTo>
                    <a:lnTo>
                      <a:pt x="4770" y="1"/>
                    </a:lnTo>
                    <a:lnTo>
                      <a:pt x="3963" y="0"/>
                    </a:lnTo>
                    <a:lnTo>
                      <a:pt x="3155" y="1"/>
                    </a:lnTo>
                    <a:lnTo>
                      <a:pt x="1732" y="8"/>
                    </a:lnTo>
                    <a:lnTo>
                      <a:pt x="656" y="20"/>
                    </a:lnTo>
                    <a:lnTo>
                      <a:pt x="171" y="32"/>
                    </a:lnTo>
                    <a:lnTo>
                      <a:pt x="13" y="40"/>
                    </a:lnTo>
                    <a:lnTo>
                      <a:pt x="0" y="46"/>
                    </a:lnTo>
                    <a:lnTo>
                      <a:pt x="13" y="50"/>
                    </a:lnTo>
                    <a:lnTo>
                      <a:pt x="171" y="59"/>
                    </a:lnTo>
                    <a:lnTo>
                      <a:pt x="656" y="70"/>
                    </a:lnTo>
                    <a:lnTo>
                      <a:pt x="1732" y="83"/>
                    </a:lnTo>
                    <a:lnTo>
                      <a:pt x="3155" y="90"/>
                    </a:lnTo>
                    <a:lnTo>
                      <a:pt x="3963" y="91"/>
                    </a:lnTo>
                    <a:close/>
                  </a:path>
                </a:pathLst>
              </a:custGeom>
              <a:solidFill>
                <a:srgbClr val="929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6" name="işlïḑê">
                <a:extLst>
                  <a:ext uri="{FF2B5EF4-FFF2-40B4-BE49-F238E27FC236}">
                    <a16:creationId xmlns:a16="http://schemas.microsoft.com/office/drawing/2014/main" xmlns="" id="{C15965DE-1520-4C67-BDB7-47325FDD1E3B}"/>
                  </a:ext>
                </a:extLst>
              </p:cNvPr>
              <p:cNvSpPr/>
              <p:nvPr/>
            </p:nvSpPr>
            <p:spPr bwMode="auto">
              <a:xfrm>
                <a:off x="1130" y="3173"/>
                <a:ext cx="1582" cy="17"/>
              </a:xfrm>
              <a:custGeom>
                <a:avLst/>
                <a:gdLst>
                  <a:gd name="T0" fmla="*/ 3955 w 7909"/>
                  <a:gd name="T1" fmla="*/ 86 h 86"/>
                  <a:gd name="T2" fmla="*/ 4760 w 7909"/>
                  <a:gd name="T3" fmla="*/ 86 h 86"/>
                  <a:gd name="T4" fmla="*/ 6179 w 7909"/>
                  <a:gd name="T5" fmla="*/ 80 h 86"/>
                  <a:gd name="T6" fmla="*/ 7253 w 7909"/>
                  <a:gd name="T7" fmla="*/ 67 h 86"/>
                  <a:gd name="T8" fmla="*/ 7737 w 7909"/>
                  <a:gd name="T9" fmla="*/ 56 h 86"/>
                  <a:gd name="T10" fmla="*/ 7895 w 7909"/>
                  <a:gd name="T11" fmla="*/ 48 h 86"/>
                  <a:gd name="T12" fmla="*/ 7909 w 7909"/>
                  <a:gd name="T13" fmla="*/ 44 h 86"/>
                  <a:gd name="T14" fmla="*/ 7895 w 7909"/>
                  <a:gd name="T15" fmla="*/ 39 h 86"/>
                  <a:gd name="T16" fmla="*/ 7737 w 7909"/>
                  <a:gd name="T17" fmla="*/ 30 h 86"/>
                  <a:gd name="T18" fmla="*/ 7253 w 7909"/>
                  <a:gd name="T19" fmla="*/ 19 h 86"/>
                  <a:gd name="T20" fmla="*/ 6179 w 7909"/>
                  <a:gd name="T21" fmla="*/ 8 h 86"/>
                  <a:gd name="T22" fmla="*/ 4760 w 7909"/>
                  <a:gd name="T23" fmla="*/ 1 h 86"/>
                  <a:gd name="T24" fmla="*/ 3955 w 7909"/>
                  <a:gd name="T25" fmla="*/ 0 h 86"/>
                  <a:gd name="T26" fmla="*/ 3149 w 7909"/>
                  <a:gd name="T27" fmla="*/ 1 h 86"/>
                  <a:gd name="T28" fmla="*/ 1730 w 7909"/>
                  <a:gd name="T29" fmla="*/ 8 h 86"/>
                  <a:gd name="T30" fmla="*/ 656 w 7909"/>
                  <a:gd name="T31" fmla="*/ 19 h 86"/>
                  <a:gd name="T32" fmla="*/ 172 w 7909"/>
                  <a:gd name="T33" fmla="*/ 30 h 86"/>
                  <a:gd name="T34" fmla="*/ 14 w 7909"/>
                  <a:gd name="T35" fmla="*/ 39 h 86"/>
                  <a:gd name="T36" fmla="*/ 0 w 7909"/>
                  <a:gd name="T37" fmla="*/ 44 h 86"/>
                  <a:gd name="T38" fmla="*/ 14 w 7909"/>
                  <a:gd name="T39" fmla="*/ 48 h 86"/>
                  <a:gd name="T40" fmla="*/ 172 w 7909"/>
                  <a:gd name="T41" fmla="*/ 56 h 86"/>
                  <a:gd name="T42" fmla="*/ 656 w 7909"/>
                  <a:gd name="T43" fmla="*/ 67 h 86"/>
                  <a:gd name="T44" fmla="*/ 1730 w 7909"/>
                  <a:gd name="T45" fmla="*/ 80 h 86"/>
                  <a:gd name="T46" fmla="*/ 3149 w 7909"/>
                  <a:gd name="T47" fmla="*/ 86 h 86"/>
                  <a:gd name="T48" fmla="*/ 3955 w 7909"/>
                  <a:gd name="T4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09" h="86">
                    <a:moveTo>
                      <a:pt x="3955" y="86"/>
                    </a:moveTo>
                    <a:lnTo>
                      <a:pt x="4760" y="86"/>
                    </a:lnTo>
                    <a:lnTo>
                      <a:pt x="6179" y="80"/>
                    </a:lnTo>
                    <a:lnTo>
                      <a:pt x="7253" y="67"/>
                    </a:lnTo>
                    <a:lnTo>
                      <a:pt x="7737" y="56"/>
                    </a:lnTo>
                    <a:lnTo>
                      <a:pt x="7895" y="48"/>
                    </a:lnTo>
                    <a:lnTo>
                      <a:pt x="7909" y="44"/>
                    </a:lnTo>
                    <a:lnTo>
                      <a:pt x="7895" y="39"/>
                    </a:lnTo>
                    <a:lnTo>
                      <a:pt x="7737" y="30"/>
                    </a:lnTo>
                    <a:lnTo>
                      <a:pt x="7253" y="19"/>
                    </a:lnTo>
                    <a:lnTo>
                      <a:pt x="6179" y="8"/>
                    </a:lnTo>
                    <a:lnTo>
                      <a:pt x="4760" y="1"/>
                    </a:lnTo>
                    <a:lnTo>
                      <a:pt x="3955" y="0"/>
                    </a:lnTo>
                    <a:lnTo>
                      <a:pt x="3149" y="1"/>
                    </a:lnTo>
                    <a:lnTo>
                      <a:pt x="1730" y="8"/>
                    </a:lnTo>
                    <a:lnTo>
                      <a:pt x="656" y="19"/>
                    </a:lnTo>
                    <a:lnTo>
                      <a:pt x="172" y="30"/>
                    </a:lnTo>
                    <a:lnTo>
                      <a:pt x="14" y="39"/>
                    </a:lnTo>
                    <a:lnTo>
                      <a:pt x="0" y="44"/>
                    </a:lnTo>
                    <a:lnTo>
                      <a:pt x="14" y="48"/>
                    </a:lnTo>
                    <a:lnTo>
                      <a:pt x="172" y="56"/>
                    </a:lnTo>
                    <a:lnTo>
                      <a:pt x="656" y="67"/>
                    </a:lnTo>
                    <a:lnTo>
                      <a:pt x="1730" y="80"/>
                    </a:lnTo>
                    <a:lnTo>
                      <a:pt x="3149" y="86"/>
                    </a:lnTo>
                    <a:lnTo>
                      <a:pt x="3955" y="86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7" name="ïśļîďé">
                <a:extLst>
                  <a:ext uri="{FF2B5EF4-FFF2-40B4-BE49-F238E27FC236}">
                    <a16:creationId xmlns:a16="http://schemas.microsoft.com/office/drawing/2014/main" xmlns="" id="{1C1C011E-6371-47E6-A936-F3A24158F906}"/>
                  </a:ext>
                </a:extLst>
              </p:cNvPr>
              <p:cNvSpPr/>
              <p:nvPr/>
            </p:nvSpPr>
            <p:spPr bwMode="auto">
              <a:xfrm>
                <a:off x="1132" y="3173"/>
                <a:ext cx="1578" cy="17"/>
              </a:xfrm>
              <a:custGeom>
                <a:avLst/>
                <a:gdLst>
                  <a:gd name="T0" fmla="*/ 3946 w 7891"/>
                  <a:gd name="T1" fmla="*/ 82 h 82"/>
                  <a:gd name="T2" fmla="*/ 4750 w 7891"/>
                  <a:gd name="T3" fmla="*/ 82 h 82"/>
                  <a:gd name="T4" fmla="*/ 6166 w 7891"/>
                  <a:gd name="T5" fmla="*/ 75 h 82"/>
                  <a:gd name="T6" fmla="*/ 7237 w 7891"/>
                  <a:gd name="T7" fmla="*/ 64 h 82"/>
                  <a:gd name="T8" fmla="*/ 7719 w 7891"/>
                  <a:gd name="T9" fmla="*/ 54 h 82"/>
                  <a:gd name="T10" fmla="*/ 7877 w 7891"/>
                  <a:gd name="T11" fmla="*/ 46 h 82"/>
                  <a:gd name="T12" fmla="*/ 7891 w 7891"/>
                  <a:gd name="T13" fmla="*/ 42 h 82"/>
                  <a:gd name="T14" fmla="*/ 7877 w 7891"/>
                  <a:gd name="T15" fmla="*/ 37 h 82"/>
                  <a:gd name="T16" fmla="*/ 7719 w 7891"/>
                  <a:gd name="T17" fmla="*/ 29 h 82"/>
                  <a:gd name="T18" fmla="*/ 7237 w 7891"/>
                  <a:gd name="T19" fmla="*/ 19 h 82"/>
                  <a:gd name="T20" fmla="*/ 6166 w 7891"/>
                  <a:gd name="T21" fmla="*/ 8 h 82"/>
                  <a:gd name="T22" fmla="*/ 4750 w 7891"/>
                  <a:gd name="T23" fmla="*/ 1 h 82"/>
                  <a:gd name="T24" fmla="*/ 3946 w 7891"/>
                  <a:gd name="T25" fmla="*/ 0 h 82"/>
                  <a:gd name="T26" fmla="*/ 3141 w 7891"/>
                  <a:gd name="T27" fmla="*/ 1 h 82"/>
                  <a:gd name="T28" fmla="*/ 1725 w 7891"/>
                  <a:gd name="T29" fmla="*/ 8 h 82"/>
                  <a:gd name="T30" fmla="*/ 654 w 7891"/>
                  <a:gd name="T31" fmla="*/ 19 h 82"/>
                  <a:gd name="T32" fmla="*/ 172 w 7891"/>
                  <a:gd name="T33" fmla="*/ 29 h 82"/>
                  <a:gd name="T34" fmla="*/ 14 w 7891"/>
                  <a:gd name="T35" fmla="*/ 37 h 82"/>
                  <a:gd name="T36" fmla="*/ 0 w 7891"/>
                  <a:gd name="T37" fmla="*/ 42 h 82"/>
                  <a:gd name="T38" fmla="*/ 14 w 7891"/>
                  <a:gd name="T39" fmla="*/ 46 h 82"/>
                  <a:gd name="T40" fmla="*/ 172 w 7891"/>
                  <a:gd name="T41" fmla="*/ 54 h 82"/>
                  <a:gd name="T42" fmla="*/ 654 w 7891"/>
                  <a:gd name="T43" fmla="*/ 64 h 82"/>
                  <a:gd name="T44" fmla="*/ 1725 w 7891"/>
                  <a:gd name="T45" fmla="*/ 75 h 82"/>
                  <a:gd name="T46" fmla="*/ 3141 w 7891"/>
                  <a:gd name="T47" fmla="*/ 82 h 82"/>
                  <a:gd name="T48" fmla="*/ 3946 w 7891"/>
                  <a:gd name="T4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891" h="82">
                    <a:moveTo>
                      <a:pt x="3946" y="82"/>
                    </a:moveTo>
                    <a:lnTo>
                      <a:pt x="4750" y="82"/>
                    </a:lnTo>
                    <a:lnTo>
                      <a:pt x="6166" y="75"/>
                    </a:lnTo>
                    <a:lnTo>
                      <a:pt x="7237" y="64"/>
                    </a:lnTo>
                    <a:lnTo>
                      <a:pt x="7719" y="54"/>
                    </a:lnTo>
                    <a:lnTo>
                      <a:pt x="7877" y="46"/>
                    </a:lnTo>
                    <a:lnTo>
                      <a:pt x="7891" y="42"/>
                    </a:lnTo>
                    <a:lnTo>
                      <a:pt x="7877" y="37"/>
                    </a:lnTo>
                    <a:lnTo>
                      <a:pt x="7719" y="29"/>
                    </a:lnTo>
                    <a:lnTo>
                      <a:pt x="7237" y="19"/>
                    </a:lnTo>
                    <a:lnTo>
                      <a:pt x="6166" y="8"/>
                    </a:lnTo>
                    <a:lnTo>
                      <a:pt x="4750" y="1"/>
                    </a:lnTo>
                    <a:lnTo>
                      <a:pt x="3946" y="0"/>
                    </a:lnTo>
                    <a:lnTo>
                      <a:pt x="3141" y="1"/>
                    </a:lnTo>
                    <a:lnTo>
                      <a:pt x="1725" y="8"/>
                    </a:lnTo>
                    <a:lnTo>
                      <a:pt x="654" y="19"/>
                    </a:lnTo>
                    <a:lnTo>
                      <a:pt x="172" y="29"/>
                    </a:lnTo>
                    <a:lnTo>
                      <a:pt x="14" y="37"/>
                    </a:lnTo>
                    <a:lnTo>
                      <a:pt x="0" y="42"/>
                    </a:lnTo>
                    <a:lnTo>
                      <a:pt x="14" y="46"/>
                    </a:lnTo>
                    <a:lnTo>
                      <a:pt x="172" y="54"/>
                    </a:lnTo>
                    <a:lnTo>
                      <a:pt x="654" y="64"/>
                    </a:lnTo>
                    <a:lnTo>
                      <a:pt x="1725" y="75"/>
                    </a:lnTo>
                    <a:lnTo>
                      <a:pt x="3141" y="82"/>
                    </a:lnTo>
                    <a:lnTo>
                      <a:pt x="3946" y="82"/>
                    </a:lnTo>
                    <a:close/>
                  </a:path>
                </a:pathLst>
              </a:custGeom>
              <a:solidFill>
                <a:srgbClr val="90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8" name="îṣḷîďê">
                <a:extLst>
                  <a:ext uri="{FF2B5EF4-FFF2-40B4-BE49-F238E27FC236}">
                    <a16:creationId xmlns:a16="http://schemas.microsoft.com/office/drawing/2014/main" xmlns="" id="{0931384E-C1C6-4EE1-9910-2ED81FF6769A}"/>
                  </a:ext>
                </a:extLst>
              </p:cNvPr>
              <p:cNvSpPr/>
              <p:nvPr/>
            </p:nvSpPr>
            <p:spPr bwMode="auto">
              <a:xfrm>
                <a:off x="1134" y="3174"/>
                <a:ext cx="1575" cy="15"/>
              </a:xfrm>
              <a:custGeom>
                <a:avLst/>
                <a:gdLst>
                  <a:gd name="T0" fmla="*/ 3938 w 7875"/>
                  <a:gd name="T1" fmla="*/ 77 h 77"/>
                  <a:gd name="T2" fmla="*/ 4740 w 7875"/>
                  <a:gd name="T3" fmla="*/ 77 h 77"/>
                  <a:gd name="T4" fmla="*/ 6153 w 7875"/>
                  <a:gd name="T5" fmla="*/ 70 h 77"/>
                  <a:gd name="T6" fmla="*/ 7222 w 7875"/>
                  <a:gd name="T7" fmla="*/ 60 h 77"/>
                  <a:gd name="T8" fmla="*/ 7703 w 7875"/>
                  <a:gd name="T9" fmla="*/ 50 h 77"/>
                  <a:gd name="T10" fmla="*/ 7860 w 7875"/>
                  <a:gd name="T11" fmla="*/ 43 h 77"/>
                  <a:gd name="T12" fmla="*/ 7875 w 7875"/>
                  <a:gd name="T13" fmla="*/ 39 h 77"/>
                  <a:gd name="T14" fmla="*/ 7860 w 7875"/>
                  <a:gd name="T15" fmla="*/ 34 h 77"/>
                  <a:gd name="T16" fmla="*/ 7703 w 7875"/>
                  <a:gd name="T17" fmla="*/ 27 h 77"/>
                  <a:gd name="T18" fmla="*/ 7222 w 7875"/>
                  <a:gd name="T19" fmla="*/ 17 h 77"/>
                  <a:gd name="T20" fmla="*/ 6153 w 7875"/>
                  <a:gd name="T21" fmla="*/ 7 h 77"/>
                  <a:gd name="T22" fmla="*/ 4740 w 7875"/>
                  <a:gd name="T23" fmla="*/ 1 h 77"/>
                  <a:gd name="T24" fmla="*/ 3938 w 7875"/>
                  <a:gd name="T25" fmla="*/ 0 h 77"/>
                  <a:gd name="T26" fmla="*/ 3135 w 7875"/>
                  <a:gd name="T27" fmla="*/ 1 h 77"/>
                  <a:gd name="T28" fmla="*/ 1722 w 7875"/>
                  <a:gd name="T29" fmla="*/ 7 h 77"/>
                  <a:gd name="T30" fmla="*/ 653 w 7875"/>
                  <a:gd name="T31" fmla="*/ 17 h 77"/>
                  <a:gd name="T32" fmla="*/ 172 w 7875"/>
                  <a:gd name="T33" fmla="*/ 27 h 77"/>
                  <a:gd name="T34" fmla="*/ 15 w 7875"/>
                  <a:gd name="T35" fmla="*/ 34 h 77"/>
                  <a:gd name="T36" fmla="*/ 0 w 7875"/>
                  <a:gd name="T37" fmla="*/ 39 h 77"/>
                  <a:gd name="T38" fmla="*/ 15 w 7875"/>
                  <a:gd name="T39" fmla="*/ 43 h 77"/>
                  <a:gd name="T40" fmla="*/ 172 w 7875"/>
                  <a:gd name="T41" fmla="*/ 50 h 77"/>
                  <a:gd name="T42" fmla="*/ 653 w 7875"/>
                  <a:gd name="T43" fmla="*/ 60 h 77"/>
                  <a:gd name="T44" fmla="*/ 1722 w 7875"/>
                  <a:gd name="T45" fmla="*/ 70 h 77"/>
                  <a:gd name="T46" fmla="*/ 3135 w 7875"/>
                  <a:gd name="T47" fmla="*/ 77 h 77"/>
                  <a:gd name="T48" fmla="*/ 3938 w 7875"/>
                  <a:gd name="T4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875" h="77">
                    <a:moveTo>
                      <a:pt x="3938" y="77"/>
                    </a:moveTo>
                    <a:lnTo>
                      <a:pt x="4740" y="77"/>
                    </a:lnTo>
                    <a:lnTo>
                      <a:pt x="6153" y="70"/>
                    </a:lnTo>
                    <a:lnTo>
                      <a:pt x="7222" y="60"/>
                    </a:lnTo>
                    <a:lnTo>
                      <a:pt x="7703" y="50"/>
                    </a:lnTo>
                    <a:lnTo>
                      <a:pt x="7860" y="43"/>
                    </a:lnTo>
                    <a:lnTo>
                      <a:pt x="7875" y="39"/>
                    </a:lnTo>
                    <a:lnTo>
                      <a:pt x="7860" y="34"/>
                    </a:lnTo>
                    <a:lnTo>
                      <a:pt x="7703" y="27"/>
                    </a:lnTo>
                    <a:lnTo>
                      <a:pt x="7222" y="17"/>
                    </a:lnTo>
                    <a:lnTo>
                      <a:pt x="6153" y="7"/>
                    </a:lnTo>
                    <a:lnTo>
                      <a:pt x="4740" y="1"/>
                    </a:lnTo>
                    <a:lnTo>
                      <a:pt x="3938" y="0"/>
                    </a:lnTo>
                    <a:lnTo>
                      <a:pt x="3135" y="1"/>
                    </a:lnTo>
                    <a:lnTo>
                      <a:pt x="1722" y="7"/>
                    </a:lnTo>
                    <a:lnTo>
                      <a:pt x="653" y="17"/>
                    </a:lnTo>
                    <a:lnTo>
                      <a:pt x="172" y="27"/>
                    </a:lnTo>
                    <a:lnTo>
                      <a:pt x="15" y="34"/>
                    </a:lnTo>
                    <a:lnTo>
                      <a:pt x="0" y="39"/>
                    </a:lnTo>
                    <a:lnTo>
                      <a:pt x="15" y="43"/>
                    </a:lnTo>
                    <a:lnTo>
                      <a:pt x="172" y="50"/>
                    </a:lnTo>
                    <a:lnTo>
                      <a:pt x="653" y="60"/>
                    </a:lnTo>
                    <a:lnTo>
                      <a:pt x="1722" y="70"/>
                    </a:lnTo>
                    <a:lnTo>
                      <a:pt x="3135" y="77"/>
                    </a:lnTo>
                    <a:lnTo>
                      <a:pt x="3938" y="77"/>
                    </a:lnTo>
                    <a:close/>
                  </a:path>
                </a:pathLst>
              </a:custGeom>
              <a:solidFill>
                <a:srgbClr val="8F8F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9" name="ïṥliḓé">
                <a:extLst>
                  <a:ext uri="{FF2B5EF4-FFF2-40B4-BE49-F238E27FC236}">
                    <a16:creationId xmlns:a16="http://schemas.microsoft.com/office/drawing/2014/main" xmlns="" id="{E04B7271-0A90-4371-BA28-5FB39EAF29A1}"/>
                  </a:ext>
                </a:extLst>
              </p:cNvPr>
              <p:cNvSpPr/>
              <p:nvPr/>
            </p:nvSpPr>
            <p:spPr bwMode="auto">
              <a:xfrm>
                <a:off x="1136" y="3174"/>
                <a:ext cx="1571" cy="15"/>
              </a:xfrm>
              <a:custGeom>
                <a:avLst/>
                <a:gdLst>
                  <a:gd name="T0" fmla="*/ 3928 w 7855"/>
                  <a:gd name="T1" fmla="*/ 73 h 73"/>
                  <a:gd name="T2" fmla="*/ 4728 w 7855"/>
                  <a:gd name="T3" fmla="*/ 73 h 73"/>
                  <a:gd name="T4" fmla="*/ 6138 w 7855"/>
                  <a:gd name="T5" fmla="*/ 67 h 73"/>
                  <a:gd name="T6" fmla="*/ 7205 w 7855"/>
                  <a:gd name="T7" fmla="*/ 57 h 73"/>
                  <a:gd name="T8" fmla="*/ 7685 w 7855"/>
                  <a:gd name="T9" fmla="*/ 47 h 73"/>
                  <a:gd name="T10" fmla="*/ 7842 w 7855"/>
                  <a:gd name="T11" fmla="*/ 41 h 73"/>
                  <a:gd name="T12" fmla="*/ 7855 w 7855"/>
                  <a:gd name="T13" fmla="*/ 37 h 73"/>
                  <a:gd name="T14" fmla="*/ 7842 w 7855"/>
                  <a:gd name="T15" fmla="*/ 32 h 73"/>
                  <a:gd name="T16" fmla="*/ 7685 w 7855"/>
                  <a:gd name="T17" fmla="*/ 25 h 73"/>
                  <a:gd name="T18" fmla="*/ 7205 w 7855"/>
                  <a:gd name="T19" fmla="*/ 16 h 73"/>
                  <a:gd name="T20" fmla="*/ 6138 w 7855"/>
                  <a:gd name="T21" fmla="*/ 6 h 73"/>
                  <a:gd name="T22" fmla="*/ 4728 w 7855"/>
                  <a:gd name="T23" fmla="*/ 1 h 73"/>
                  <a:gd name="T24" fmla="*/ 3928 w 7855"/>
                  <a:gd name="T25" fmla="*/ 0 h 73"/>
                  <a:gd name="T26" fmla="*/ 3127 w 7855"/>
                  <a:gd name="T27" fmla="*/ 1 h 73"/>
                  <a:gd name="T28" fmla="*/ 1717 w 7855"/>
                  <a:gd name="T29" fmla="*/ 6 h 73"/>
                  <a:gd name="T30" fmla="*/ 650 w 7855"/>
                  <a:gd name="T31" fmla="*/ 16 h 73"/>
                  <a:gd name="T32" fmla="*/ 170 w 7855"/>
                  <a:gd name="T33" fmla="*/ 25 h 73"/>
                  <a:gd name="T34" fmla="*/ 13 w 7855"/>
                  <a:gd name="T35" fmla="*/ 32 h 73"/>
                  <a:gd name="T36" fmla="*/ 0 w 7855"/>
                  <a:gd name="T37" fmla="*/ 37 h 73"/>
                  <a:gd name="T38" fmla="*/ 13 w 7855"/>
                  <a:gd name="T39" fmla="*/ 41 h 73"/>
                  <a:gd name="T40" fmla="*/ 170 w 7855"/>
                  <a:gd name="T41" fmla="*/ 47 h 73"/>
                  <a:gd name="T42" fmla="*/ 650 w 7855"/>
                  <a:gd name="T43" fmla="*/ 57 h 73"/>
                  <a:gd name="T44" fmla="*/ 1717 w 7855"/>
                  <a:gd name="T45" fmla="*/ 67 h 73"/>
                  <a:gd name="T46" fmla="*/ 3127 w 7855"/>
                  <a:gd name="T47" fmla="*/ 73 h 73"/>
                  <a:gd name="T48" fmla="*/ 3928 w 7855"/>
                  <a:gd name="T4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855" h="73">
                    <a:moveTo>
                      <a:pt x="3928" y="73"/>
                    </a:moveTo>
                    <a:lnTo>
                      <a:pt x="4728" y="73"/>
                    </a:lnTo>
                    <a:lnTo>
                      <a:pt x="6138" y="67"/>
                    </a:lnTo>
                    <a:lnTo>
                      <a:pt x="7205" y="57"/>
                    </a:lnTo>
                    <a:lnTo>
                      <a:pt x="7685" y="47"/>
                    </a:lnTo>
                    <a:lnTo>
                      <a:pt x="7842" y="41"/>
                    </a:lnTo>
                    <a:lnTo>
                      <a:pt x="7855" y="37"/>
                    </a:lnTo>
                    <a:lnTo>
                      <a:pt x="7842" y="32"/>
                    </a:lnTo>
                    <a:lnTo>
                      <a:pt x="7685" y="25"/>
                    </a:lnTo>
                    <a:lnTo>
                      <a:pt x="7205" y="16"/>
                    </a:lnTo>
                    <a:lnTo>
                      <a:pt x="6138" y="6"/>
                    </a:lnTo>
                    <a:lnTo>
                      <a:pt x="4728" y="1"/>
                    </a:lnTo>
                    <a:lnTo>
                      <a:pt x="3928" y="0"/>
                    </a:lnTo>
                    <a:lnTo>
                      <a:pt x="3127" y="1"/>
                    </a:lnTo>
                    <a:lnTo>
                      <a:pt x="1717" y="6"/>
                    </a:lnTo>
                    <a:lnTo>
                      <a:pt x="650" y="16"/>
                    </a:lnTo>
                    <a:lnTo>
                      <a:pt x="170" y="25"/>
                    </a:lnTo>
                    <a:lnTo>
                      <a:pt x="13" y="32"/>
                    </a:lnTo>
                    <a:lnTo>
                      <a:pt x="0" y="37"/>
                    </a:lnTo>
                    <a:lnTo>
                      <a:pt x="13" y="41"/>
                    </a:lnTo>
                    <a:lnTo>
                      <a:pt x="170" y="47"/>
                    </a:lnTo>
                    <a:lnTo>
                      <a:pt x="650" y="57"/>
                    </a:lnTo>
                    <a:lnTo>
                      <a:pt x="1717" y="67"/>
                    </a:lnTo>
                    <a:lnTo>
                      <a:pt x="3127" y="73"/>
                    </a:lnTo>
                    <a:lnTo>
                      <a:pt x="3928" y="73"/>
                    </a:lnTo>
                    <a:close/>
                  </a:path>
                </a:pathLst>
              </a:custGeom>
              <a:solidFill>
                <a:srgbClr val="8E8E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0" name="iṩ1iḋe">
                <a:extLst>
                  <a:ext uri="{FF2B5EF4-FFF2-40B4-BE49-F238E27FC236}">
                    <a16:creationId xmlns:a16="http://schemas.microsoft.com/office/drawing/2014/main" xmlns="" id="{99408C38-B3EB-4CDD-AADF-2A343EED7EB5}"/>
                  </a:ext>
                </a:extLst>
              </p:cNvPr>
              <p:cNvSpPr/>
              <p:nvPr/>
            </p:nvSpPr>
            <p:spPr bwMode="auto">
              <a:xfrm>
                <a:off x="1137" y="3175"/>
                <a:ext cx="1568" cy="13"/>
              </a:xfrm>
              <a:custGeom>
                <a:avLst/>
                <a:gdLst>
                  <a:gd name="T0" fmla="*/ 3920 w 7839"/>
                  <a:gd name="T1" fmla="*/ 68 h 68"/>
                  <a:gd name="T2" fmla="*/ 4718 w 7839"/>
                  <a:gd name="T3" fmla="*/ 68 h 68"/>
                  <a:gd name="T4" fmla="*/ 6125 w 7839"/>
                  <a:gd name="T5" fmla="*/ 63 h 68"/>
                  <a:gd name="T6" fmla="*/ 7189 w 7839"/>
                  <a:gd name="T7" fmla="*/ 54 h 68"/>
                  <a:gd name="T8" fmla="*/ 7668 w 7839"/>
                  <a:gd name="T9" fmla="*/ 45 h 68"/>
                  <a:gd name="T10" fmla="*/ 7825 w 7839"/>
                  <a:gd name="T11" fmla="*/ 38 h 68"/>
                  <a:gd name="T12" fmla="*/ 7839 w 7839"/>
                  <a:gd name="T13" fmla="*/ 35 h 68"/>
                  <a:gd name="T14" fmla="*/ 7825 w 7839"/>
                  <a:gd name="T15" fmla="*/ 30 h 68"/>
                  <a:gd name="T16" fmla="*/ 7668 w 7839"/>
                  <a:gd name="T17" fmla="*/ 24 h 68"/>
                  <a:gd name="T18" fmla="*/ 7189 w 7839"/>
                  <a:gd name="T19" fmla="*/ 15 h 68"/>
                  <a:gd name="T20" fmla="*/ 6125 w 7839"/>
                  <a:gd name="T21" fmla="*/ 6 h 68"/>
                  <a:gd name="T22" fmla="*/ 4718 w 7839"/>
                  <a:gd name="T23" fmla="*/ 1 h 68"/>
                  <a:gd name="T24" fmla="*/ 3920 w 7839"/>
                  <a:gd name="T25" fmla="*/ 0 h 68"/>
                  <a:gd name="T26" fmla="*/ 3121 w 7839"/>
                  <a:gd name="T27" fmla="*/ 1 h 68"/>
                  <a:gd name="T28" fmla="*/ 1714 w 7839"/>
                  <a:gd name="T29" fmla="*/ 6 h 68"/>
                  <a:gd name="T30" fmla="*/ 650 w 7839"/>
                  <a:gd name="T31" fmla="*/ 15 h 68"/>
                  <a:gd name="T32" fmla="*/ 171 w 7839"/>
                  <a:gd name="T33" fmla="*/ 24 h 68"/>
                  <a:gd name="T34" fmla="*/ 14 w 7839"/>
                  <a:gd name="T35" fmla="*/ 30 h 68"/>
                  <a:gd name="T36" fmla="*/ 0 w 7839"/>
                  <a:gd name="T37" fmla="*/ 35 h 68"/>
                  <a:gd name="T38" fmla="*/ 14 w 7839"/>
                  <a:gd name="T39" fmla="*/ 38 h 68"/>
                  <a:gd name="T40" fmla="*/ 171 w 7839"/>
                  <a:gd name="T41" fmla="*/ 45 h 68"/>
                  <a:gd name="T42" fmla="*/ 650 w 7839"/>
                  <a:gd name="T43" fmla="*/ 54 h 68"/>
                  <a:gd name="T44" fmla="*/ 1714 w 7839"/>
                  <a:gd name="T45" fmla="*/ 63 h 68"/>
                  <a:gd name="T46" fmla="*/ 3121 w 7839"/>
                  <a:gd name="T47" fmla="*/ 68 h 68"/>
                  <a:gd name="T48" fmla="*/ 3920 w 7839"/>
                  <a:gd name="T4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839" h="68">
                    <a:moveTo>
                      <a:pt x="3920" y="68"/>
                    </a:moveTo>
                    <a:lnTo>
                      <a:pt x="4718" y="68"/>
                    </a:lnTo>
                    <a:lnTo>
                      <a:pt x="6125" y="63"/>
                    </a:lnTo>
                    <a:lnTo>
                      <a:pt x="7189" y="54"/>
                    </a:lnTo>
                    <a:lnTo>
                      <a:pt x="7668" y="45"/>
                    </a:lnTo>
                    <a:lnTo>
                      <a:pt x="7825" y="38"/>
                    </a:lnTo>
                    <a:lnTo>
                      <a:pt x="7839" y="35"/>
                    </a:lnTo>
                    <a:lnTo>
                      <a:pt x="7825" y="30"/>
                    </a:lnTo>
                    <a:lnTo>
                      <a:pt x="7668" y="24"/>
                    </a:lnTo>
                    <a:lnTo>
                      <a:pt x="7189" y="15"/>
                    </a:lnTo>
                    <a:lnTo>
                      <a:pt x="6125" y="6"/>
                    </a:lnTo>
                    <a:lnTo>
                      <a:pt x="4718" y="1"/>
                    </a:lnTo>
                    <a:lnTo>
                      <a:pt x="3920" y="0"/>
                    </a:lnTo>
                    <a:lnTo>
                      <a:pt x="3121" y="1"/>
                    </a:lnTo>
                    <a:lnTo>
                      <a:pt x="1714" y="6"/>
                    </a:lnTo>
                    <a:lnTo>
                      <a:pt x="650" y="15"/>
                    </a:lnTo>
                    <a:lnTo>
                      <a:pt x="171" y="24"/>
                    </a:lnTo>
                    <a:lnTo>
                      <a:pt x="14" y="30"/>
                    </a:lnTo>
                    <a:lnTo>
                      <a:pt x="0" y="35"/>
                    </a:lnTo>
                    <a:lnTo>
                      <a:pt x="14" y="38"/>
                    </a:lnTo>
                    <a:lnTo>
                      <a:pt x="171" y="45"/>
                    </a:lnTo>
                    <a:lnTo>
                      <a:pt x="650" y="54"/>
                    </a:lnTo>
                    <a:lnTo>
                      <a:pt x="1714" y="63"/>
                    </a:lnTo>
                    <a:lnTo>
                      <a:pt x="3121" y="68"/>
                    </a:lnTo>
                    <a:lnTo>
                      <a:pt x="3920" y="68"/>
                    </a:lnTo>
                    <a:close/>
                  </a:path>
                </a:pathLst>
              </a:custGeom>
              <a:solidFill>
                <a:srgbClr val="8D8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1" name="îṡļiḑè">
                <a:extLst>
                  <a:ext uri="{FF2B5EF4-FFF2-40B4-BE49-F238E27FC236}">
                    <a16:creationId xmlns:a16="http://schemas.microsoft.com/office/drawing/2014/main" xmlns="" id="{39CF8C56-1E3C-40BB-BD4E-07676B67245E}"/>
                  </a:ext>
                </a:extLst>
              </p:cNvPr>
              <p:cNvSpPr/>
              <p:nvPr/>
            </p:nvSpPr>
            <p:spPr bwMode="auto">
              <a:xfrm>
                <a:off x="1139" y="3175"/>
                <a:ext cx="1564" cy="13"/>
              </a:xfrm>
              <a:custGeom>
                <a:avLst/>
                <a:gdLst>
                  <a:gd name="T0" fmla="*/ 3911 w 7821"/>
                  <a:gd name="T1" fmla="*/ 64 h 64"/>
                  <a:gd name="T2" fmla="*/ 4708 w 7821"/>
                  <a:gd name="T3" fmla="*/ 64 h 64"/>
                  <a:gd name="T4" fmla="*/ 6111 w 7821"/>
                  <a:gd name="T5" fmla="*/ 59 h 64"/>
                  <a:gd name="T6" fmla="*/ 7172 w 7821"/>
                  <a:gd name="T7" fmla="*/ 51 h 64"/>
                  <a:gd name="T8" fmla="*/ 7651 w 7821"/>
                  <a:gd name="T9" fmla="*/ 42 h 64"/>
                  <a:gd name="T10" fmla="*/ 7807 w 7821"/>
                  <a:gd name="T11" fmla="*/ 36 h 64"/>
                  <a:gd name="T12" fmla="*/ 7821 w 7821"/>
                  <a:gd name="T13" fmla="*/ 33 h 64"/>
                  <a:gd name="T14" fmla="*/ 7807 w 7821"/>
                  <a:gd name="T15" fmla="*/ 29 h 64"/>
                  <a:gd name="T16" fmla="*/ 7651 w 7821"/>
                  <a:gd name="T17" fmla="*/ 23 h 64"/>
                  <a:gd name="T18" fmla="*/ 7172 w 7821"/>
                  <a:gd name="T19" fmla="*/ 14 h 64"/>
                  <a:gd name="T20" fmla="*/ 6111 w 7821"/>
                  <a:gd name="T21" fmla="*/ 6 h 64"/>
                  <a:gd name="T22" fmla="*/ 4708 w 7821"/>
                  <a:gd name="T23" fmla="*/ 1 h 64"/>
                  <a:gd name="T24" fmla="*/ 3911 w 7821"/>
                  <a:gd name="T25" fmla="*/ 0 h 64"/>
                  <a:gd name="T26" fmla="*/ 3113 w 7821"/>
                  <a:gd name="T27" fmla="*/ 1 h 64"/>
                  <a:gd name="T28" fmla="*/ 1710 w 7821"/>
                  <a:gd name="T29" fmla="*/ 6 h 64"/>
                  <a:gd name="T30" fmla="*/ 649 w 7821"/>
                  <a:gd name="T31" fmla="*/ 14 h 64"/>
                  <a:gd name="T32" fmla="*/ 170 w 7821"/>
                  <a:gd name="T33" fmla="*/ 23 h 64"/>
                  <a:gd name="T34" fmla="*/ 14 w 7821"/>
                  <a:gd name="T35" fmla="*/ 29 h 64"/>
                  <a:gd name="T36" fmla="*/ 0 w 7821"/>
                  <a:gd name="T37" fmla="*/ 33 h 64"/>
                  <a:gd name="T38" fmla="*/ 14 w 7821"/>
                  <a:gd name="T39" fmla="*/ 36 h 64"/>
                  <a:gd name="T40" fmla="*/ 170 w 7821"/>
                  <a:gd name="T41" fmla="*/ 42 h 64"/>
                  <a:gd name="T42" fmla="*/ 649 w 7821"/>
                  <a:gd name="T43" fmla="*/ 51 h 64"/>
                  <a:gd name="T44" fmla="*/ 1710 w 7821"/>
                  <a:gd name="T45" fmla="*/ 59 h 64"/>
                  <a:gd name="T46" fmla="*/ 3113 w 7821"/>
                  <a:gd name="T47" fmla="*/ 64 h 64"/>
                  <a:gd name="T48" fmla="*/ 3911 w 7821"/>
                  <a:gd name="T4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821" h="64">
                    <a:moveTo>
                      <a:pt x="3911" y="64"/>
                    </a:moveTo>
                    <a:lnTo>
                      <a:pt x="4708" y="64"/>
                    </a:lnTo>
                    <a:lnTo>
                      <a:pt x="6111" y="59"/>
                    </a:lnTo>
                    <a:lnTo>
                      <a:pt x="7172" y="51"/>
                    </a:lnTo>
                    <a:lnTo>
                      <a:pt x="7651" y="42"/>
                    </a:lnTo>
                    <a:lnTo>
                      <a:pt x="7807" y="36"/>
                    </a:lnTo>
                    <a:lnTo>
                      <a:pt x="7821" y="33"/>
                    </a:lnTo>
                    <a:lnTo>
                      <a:pt x="7807" y="29"/>
                    </a:lnTo>
                    <a:lnTo>
                      <a:pt x="7651" y="23"/>
                    </a:lnTo>
                    <a:lnTo>
                      <a:pt x="7172" y="14"/>
                    </a:lnTo>
                    <a:lnTo>
                      <a:pt x="6111" y="6"/>
                    </a:lnTo>
                    <a:lnTo>
                      <a:pt x="4708" y="1"/>
                    </a:lnTo>
                    <a:lnTo>
                      <a:pt x="3911" y="0"/>
                    </a:lnTo>
                    <a:lnTo>
                      <a:pt x="3113" y="1"/>
                    </a:lnTo>
                    <a:lnTo>
                      <a:pt x="1710" y="6"/>
                    </a:lnTo>
                    <a:lnTo>
                      <a:pt x="649" y="14"/>
                    </a:lnTo>
                    <a:lnTo>
                      <a:pt x="170" y="23"/>
                    </a:lnTo>
                    <a:lnTo>
                      <a:pt x="14" y="29"/>
                    </a:lnTo>
                    <a:lnTo>
                      <a:pt x="0" y="33"/>
                    </a:lnTo>
                    <a:lnTo>
                      <a:pt x="14" y="36"/>
                    </a:lnTo>
                    <a:lnTo>
                      <a:pt x="170" y="42"/>
                    </a:lnTo>
                    <a:lnTo>
                      <a:pt x="649" y="51"/>
                    </a:lnTo>
                    <a:lnTo>
                      <a:pt x="1710" y="59"/>
                    </a:lnTo>
                    <a:lnTo>
                      <a:pt x="3113" y="64"/>
                    </a:lnTo>
                    <a:lnTo>
                      <a:pt x="3911" y="64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2" name="ïŝḻîḑe">
                <a:extLst>
                  <a:ext uri="{FF2B5EF4-FFF2-40B4-BE49-F238E27FC236}">
                    <a16:creationId xmlns:a16="http://schemas.microsoft.com/office/drawing/2014/main" xmlns="" id="{D658B162-A991-47A1-BBF7-40F00820A3E6}"/>
                  </a:ext>
                </a:extLst>
              </p:cNvPr>
              <p:cNvSpPr/>
              <p:nvPr/>
            </p:nvSpPr>
            <p:spPr bwMode="auto">
              <a:xfrm>
                <a:off x="1141" y="3176"/>
                <a:ext cx="1561" cy="12"/>
              </a:xfrm>
              <a:custGeom>
                <a:avLst/>
                <a:gdLst>
                  <a:gd name="T0" fmla="*/ 3903 w 7805"/>
                  <a:gd name="T1" fmla="*/ 60 h 60"/>
                  <a:gd name="T2" fmla="*/ 4698 w 7805"/>
                  <a:gd name="T3" fmla="*/ 60 h 60"/>
                  <a:gd name="T4" fmla="*/ 6099 w 7805"/>
                  <a:gd name="T5" fmla="*/ 55 h 60"/>
                  <a:gd name="T6" fmla="*/ 7157 w 7805"/>
                  <a:gd name="T7" fmla="*/ 47 h 60"/>
                  <a:gd name="T8" fmla="*/ 7635 w 7805"/>
                  <a:gd name="T9" fmla="*/ 40 h 60"/>
                  <a:gd name="T10" fmla="*/ 7791 w 7805"/>
                  <a:gd name="T11" fmla="*/ 34 h 60"/>
                  <a:gd name="T12" fmla="*/ 7805 w 7805"/>
                  <a:gd name="T13" fmla="*/ 31 h 60"/>
                  <a:gd name="T14" fmla="*/ 7791 w 7805"/>
                  <a:gd name="T15" fmla="*/ 27 h 60"/>
                  <a:gd name="T16" fmla="*/ 7635 w 7805"/>
                  <a:gd name="T17" fmla="*/ 21 h 60"/>
                  <a:gd name="T18" fmla="*/ 7157 w 7805"/>
                  <a:gd name="T19" fmla="*/ 13 h 60"/>
                  <a:gd name="T20" fmla="*/ 6099 w 7805"/>
                  <a:gd name="T21" fmla="*/ 5 h 60"/>
                  <a:gd name="T22" fmla="*/ 4698 w 7805"/>
                  <a:gd name="T23" fmla="*/ 1 h 60"/>
                  <a:gd name="T24" fmla="*/ 3903 w 7805"/>
                  <a:gd name="T25" fmla="*/ 0 h 60"/>
                  <a:gd name="T26" fmla="*/ 3107 w 7805"/>
                  <a:gd name="T27" fmla="*/ 1 h 60"/>
                  <a:gd name="T28" fmla="*/ 1706 w 7805"/>
                  <a:gd name="T29" fmla="*/ 5 h 60"/>
                  <a:gd name="T30" fmla="*/ 648 w 7805"/>
                  <a:gd name="T31" fmla="*/ 13 h 60"/>
                  <a:gd name="T32" fmla="*/ 170 w 7805"/>
                  <a:gd name="T33" fmla="*/ 21 h 60"/>
                  <a:gd name="T34" fmla="*/ 14 w 7805"/>
                  <a:gd name="T35" fmla="*/ 27 h 60"/>
                  <a:gd name="T36" fmla="*/ 0 w 7805"/>
                  <a:gd name="T37" fmla="*/ 31 h 60"/>
                  <a:gd name="T38" fmla="*/ 14 w 7805"/>
                  <a:gd name="T39" fmla="*/ 34 h 60"/>
                  <a:gd name="T40" fmla="*/ 170 w 7805"/>
                  <a:gd name="T41" fmla="*/ 40 h 60"/>
                  <a:gd name="T42" fmla="*/ 648 w 7805"/>
                  <a:gd name="T43" fmla="*/ 47 h 60"/>
                  <a:gd name="T44" fmla="*/ 1706 w 7805"/>
                  <a:gd name="T45" fmla="*/ 55 h 60"/>
                  <a:gd name="T46" fmla="*/ 3107 w 7805"/>
                  <a:gd name="T47" fmla="*/ 60 h 60"/>
                  <a:gd name="T48" fmla="*/ 3903 w 7805"/>
                  <a:gd name="T4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805" h="60">
                    <a:moveTo>
                      <a:pt x="3903" y="60"/>
                    </a:moveTo>
                    <a:lnTo>
                      <a:pt x="4698" y="60"/>
                    </a:lnTo>
                    <a:lnTo>
                      <a:pt x="6099" y="55"/>
                    </a:lnTo>
                    <a:lnTo>
                      <a:pt x="7157" y="47"/>
                    </a:lnTo>
                    <a:lnTo>
                      <a:pt x="7635" y="40"/>
                    </a:lnTo>
                    <a:lnTo>
                      <a:pt x="7791" y="34"/>
                    </a:lnTo>
                    <a:lnTo>
                      <a:pt x="7805" y="31"/>
                    </a:lnTo>
                    <a:lnTo>
                      <a:pt x="7791" y="27"/>
                    </a:lnTo>
                    <a:lnTo>
                      <a:pt x="7635" y="21"/>
                    </a:lnTo>
                    <a:lnTo>
                      <a:pt x="7157" y="13"/>
                    </a:lnTo>
                    <a:lnTo>
                      <a:pt x="6099" y="5"/>
                    </a:lnTo>
                    <a:lnTo>
                      <a:pt x="4698" y="1"/>
                    </a:lnTo>
                    <a:lnTo>
                      <a:pt x="3903" y="0"/>
                    </a:lnTo>
                    <a:lnTo>
                      <a:pt x="3107" y="1"/>
                    </a:lnTo>
                    <a:lnTo>
                      <a:pt x="1706" y="5"/>
                    </a:lnTo>
                    <a:lnTo>
                      <a:pt x="648" y="13"/>
                    </a:lnTo>
                    <a:lnTo>
                      <a:pt x="170" y="21"/>
                    </a:lnTo>
                    <a:lnTo>
                      <a:pt x="14" y="27"/>
                    </a:lnTo>
                    <a:lnTo>
                      <a:pt x="0" y="31"/>
                    </a:lnTo>
                    <a:lnTo>
                      <a:pt x="14" y="34"/>
                    </a:lnTo>
                    <a:lnTo>
                      <a:pt x="170" y="40"/>
                    </a:lnTo>
                    <a:lnTo>
                      <a:pt x="648" y="47"/>
                    </a:lnTo>
                    <a:lnTo>
                      <a:pt x="1706" y="55"/>
                    </a:lnTo>
                    <a:lnTo>
                      <a:pt x="3107" y="60"/>
                    </a:lnTo>
                    <a:lnTo>
                      <a:pt x="3903" y="60"/>
                    </a:lnTo>
                    <a:close/>
                  </a:path>
                </a:pathLst>
              </a:custGeom>
              <a:solidFill>
                <a:srgbClr val="8B8B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3" name="ïṧḷíḓé">
                <a:extLst>
                  <a:ext uri="{FF2B5EF4-FFF2-40B4-BE49-F238E27FC236}">
                    <a16:creationId xmlns:a16="http://schemas.microsoft.com/office/drawing/2014/main" xmlns="" id="{1F0D8CA6-5447-4178-8D07-C7D37C1F5A58}"/>
                  </a:ext>
                </a:extLst>
              </p:cNvPr>
              <p:cNvSpPr/>
              <p:nvPr/>
            </p:nvSpPr>
            <p:spPr bwMode="auto">
              <a:xfrm>
                <a:off x="1143" y="3176"/>
                <a:ext cx="1557" cy="11"/>
              </a:xfrm>
              <a:custGeom>
                <a:avLst/>
                <a:gdLst>
                  <a:gd name="T0" fmla="*/ 3893 w 7785"/>
                  <a:gd name="T1" fmla="*/ 56 h 56"/>
                  <a:gd name="T2" fmla="*/ 5455 w 7785"/>
                  <a:gd name="T3" fmla="*/ 55 h 56"/>
                  <a:gd name="T4" fmla="*/ 7140 w 7785"/>
                  <a:gd name="T5" fmla="*/ 44 h 56"/>
                  <a:gd name="T6" fmla="*/ 7617 w 7785"/>
                  <a:gd name="T7" fmla="*/ 37 h 56"/>
                  <a:gd name="T8" fmla="*/ 7772 w 7785"/>
                  <a:gd name="T9" fmla="*/ 32 h 56"/>
                  <a:gd name="T10" fmla="*/ 7785 w 7785"/>
                  <a:gd name="T11" fmla="*/ 29 h 56"/>
                  <a:gd name="T12" fmla="*/ 7772 w 7785"/>
                  <a:gd name="T13" fmla="*/ 25 h 56"/>
                  <a:gd name="T14" fmla="*/ 7617 w 7785"/>
                  <a:gd name="T15" fmla="*/ 20 h 56"/>
                  <a:gd name="T16" fmla="*/ 7140 w 7785"/>
                  <a:gd name="T17" fmla="*/ 12 h 56"/>
                  <a:gd name="T18" fmla="*/ 5455 w 7785"/>
                  <a:gd name="T19" fmla="*/ 2 h 56"/>
                  <a:gd name="T20" fmla="*/ 3893 w 7785"/>
                  <a:gd name="T21" fmla="*/ 0 h 56"/>
                  <a:gd name="T22" fmla="*/ 2330 w 7785"/>
                  <a:gd name="T23" fmla="*/ 2 h 56"/>
                  <a:gd name="T24" fmla="*/ 645 w 7785"/>
                  <a:gd name="T25" fmla="*/ 12 h 56"/>
                  <a:gd name="T26" fmla="*/ 168 w 7785"/>
                  <a:gd name="T27" fmla="*/ 20 h 56"/>
                  <a:gd name="T28" fmla="*/ 13 w 7785"/>
                  <a:gd name="T29" fmla="*/ 25 h 56"/>
                  <a:gd name="T30" fmla="*/ 0 w 7785"/>
                  <a:gd name="T31" fmla="*/ 29 h 56"/>
                  <a:gd name="T32" fmla="*/ 13 w 7785"/>
                  <a:gd name="T33" fmla="*/ 32 h 56"/>
                  <a:gd name="T34" fmla="*/ 168 w 7785"/>
                  <a:gd name="T35" fmla="*/ 37 h 56"/>
                  <a:gd name="T36" fmla="*/ 645 w 7785"/>
                  <a:gd name="T37" fmla="*/ 44 h 56"/>
                  <a:gd name="T38" fmla="*/ 2330 w 7785"/>
                  <a:gd name="T39" fmla="*/ 55 h 56"/>
                  <a:gd name="T40" fmla="*/ 3893 w 7785"/>
                  <a:gd name="T4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785" h="56">
                    <a:moveTo>
                      <a:pt x="3893" y="56"/>
                    </a:moveTo>
                    <a:lnTo>
                      <a:pt x="5455" y="55"/>
                    </a:lnTo>
                    <a:lnTo>
                      <a:pt x="7140" y="44"/>
                    </a:lnTo>
                    <a:lnTo>
                      <a:pt x="7617" y="37"/>
                    </a:lnTo>
                    <a:lnTo>
                      <a:pt x="7772" y="32"/>
                    </a:lnTo>
                    <a:lnTo>
                      <a:pt x="7785" y="29"/>
                    </a:lnTo>
                    <a:lnTo>
                      <a:pt x="7772" y="25"/>
                    </a:lnTo>
                    <a:lnTo>
                      <a:pt x="7617" y="20"/>
                    </a:lnTo>
                    <a:lnTo>
                      <a:pt x="7140" y="12"/>
                    </a:lnTo>
                    <a:lnTo>
                      <a:pt x="5455" y="2"/>
                    </a:lnTo>
                    <a:lnTo>
                      <a:pt x="3893" y="0"/>
                    </a:lnTo>
                    <a:lnTo>
                      <a:pt x="2330" y="2"/>
                    </a:lnTo>
                    <a:lnTo>
                      <a:pt x="645" y="12"/>
                    </a:lnTo>
                    <a:lnTo>
                      <a:pt x="168" y="20"/>
                    </a:lnTo>
                    <a:lnTo>
                      <a:pt x="13" y="25"/>
                    </a:lnTo>
                    <a:lnTo>
                      <a:pt x="0" y="29"/>
                    </a:lnTo>
                    <a:lnTo>
                      <a:pt x="13" y="32"/>
                    </a:lnTo>
                    <a:lnTo>
                      <a:pt x="168" y="37"/>
                    </a:lnTo>
                    <a:lnTo>
                      <a:pt x="645" y="44"/>
                    </a:lnTo>
                    <a:lnTo>
                      <a:pt x="2330" y="55"/>
                    </a:lnTo>
                    <a:lnTo>
                      <a:pt x="3893" y="56"/>
                    </a:lnTo>
                    <a:close/>
                  </a:path>
                </a:pathLst>
              </a:custGeom>
              <a:solidFill>
                <a:srgbClr val="8A8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4" name="îṡľïḍê">
                <a:extLst>
                  <a:ext uri="{FF2B5EF4-FFF2-40B4-BE49-F238E27FC236}">
                    <a16:creationId xmlns:a16="http://schemas.microsoft.com/office/drawing/2014/main" xmlns="" id="{43C4E20F-0153-4E49-8DF7-70A57D9E0B61}"/>
                  </a:ext>
                </a:extLst>
              </p:cNvPr>
              <p:cNvSpPr/>
              <p:nvPr/>
            </p:nvSpPr>
            <p:spPr bwMode="auto">
              <a:xfrm>
                <a:off x="1144" y="3177"/>
                <a:ext cx="1554" cy="10"/>
              </a:xfrm>
              <a:custGeom>
                <a:avLst/>
                <a:gdLst>
                  <a:gd name="T0" fmla="*/ 3885 w 7769"/>
                  <a:gd name="T1" fmla="*/ 51 h 51"/>
                  <a:gd name="T2" fmla="*/ 5442 w 7769"/>
                  <a:gd name="T3" fmla="*/ 50 h 51"/>
                  <a:gd name="T4" fmla="*/ 7125 w 7769"/>
                  <a:gd name="T5" fmla="*/ 40 h 51"/>
                  <a:gd name="T6" fmla="*/ 7601 w 7769"/>
                  <a:gd name="T7" fmla="*/ 33 h 51"/>
                  <a:gd name="T8" fmla="*/ 7756 w 7769"/>
                  <a:gd name="T9" fmla="*/ 28 h 51"/>
                  <a:gd name="T10" fmla="*/ 7769 w 7769"/>
                  <a:gd name="T11" fmla="*/ 26 h 51"/>
                  <a:gd name="T12" fmla="*/ 7756 w 7769"/>
                  <a:gd name="T13" fmla="*/ 22 h 51"/>
                  <a:gd name="T14" fmla="*/ 7601 w 7769"/>
                  <a:gd name="T15" fmla="*/ 17 h 51"/>
                  <a:gd name="T16" fmla="*/ 7125 w 7769"/>
                  <a:gd name="T17" fmla="*/ 11 h 51"/>
                  <a:gd name="T18" fmla="*/ 5442 w 7769"/>
                  <a:gd name="T19" fmla="*/ 1 h 51"/>
                  <a:gd name="T20" fmla="*/ 3885 w 7769"/>
                  <a:gd name="T21" fmla="*/ 0 h 51"/>
                  <a:gd name="T22" fmla="*/ 2327 w 7769"/>
                  <a:gd name="T23" fmla="*/ 1 h 51"/>
                  <a:gd name="T24" fmla="*/ 644 w 7769"/>
                  <a:gd name="T25" fmla="*/ 11 h 51"/>
                  <a:gd name="T26" fmla="*/ 168 w 7769"/>
                  <a:gd name="T27" fmla="*/ 17 h 51"/>
                  <a:gd name="T28" fmla="*/ 13 w 7769"/>
                  <a:gd name="T29" fmla="*/ 22 h 51"/>
                  <a:gd name="T30" fmla="*/ 0 w 7769"/>
                  <a:gd name="T31" fmla="*/ 26 h 51"/>
                  <a:gd name="T32" fmla="*/ 13 w 7769"/>
                  <a:gd name="T33" fmla="*/ 28 h 51"/>
                  <a:gd name="T34" fmla="*/ 168 w 7769"/>
                  <a:gd name="T35" fmla="*/ 33 h 51"/>
                  <a:gd name="T36" fmla="*/ 644 w 7769"/>
                  <a:gd name="T37" fmla="*/ 40 h 51"/>
                  <a:gd name="T38" fmla="*/ 2327 w 7769"/>
                  <a:gd name="T39" fmla="*/ 50 h 51"/>
                  <a:gd name="T40" fmla="*/ 3885 w 7769"/>
                  <a:gd name="T4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769" h="51">
                    <a:moveTo>
                      <a:pt x="3885" y="51"/>
                    </a:moveTo>
                    <a:lnTo>
                      <a:pt x="5442" y="50"/>
                    </a:lnTo>
                    <a:lnTo>
                      <a:pt x="7125" y="40"/>
                    </a:lnTo>
                    <a:lnTo>
                      <a:pt x="7601" y="33"/>
                    </a:lnTo>
                    <a:lnTo>
                      <a:pt x="7756" y="28"/>
                    </a:lnTo>
                    <a:lnTo>
                      <a:pt x="7769" y="26"/>
                    </a:lnTo>
                    <a:lnTo>
                      <a:pt x="7756" y="22"/>
                    </a:lnTo>
                    <a:lnTo>
                      <a:pt x="7601" y="17"/>
                    </a:lnTo>
                    <a:lnTo>
                      <a:pt x="7125" y="11"/>
                    </a:lnTo>
                    <a:lnTo>
                      <a:pt x="5442" y="1"/>
                    </a:lnTo>
                    <a:lnTo>
                      <a:pt x="3885" y="0"/>
                    </a:lnTo>
                    <a:lnTo>
                      <a:pt x="2327" y="1"/>
                    </a:lnTo>
                    <a:lnTo>
                      <a:pt x="644" y="11"/>
                    </a:lnTo>
                    <a:lnTo>
                      <a:pt x="168" y="17"/>
                    </a:lnTo>
                    <a:lnTo>
                      <a:pt x="13" y="22"/>
                    </a:lnTo>
                    <a:lnTo>
                      <a:pt x="0" y="26"/>
                    </a:lnTo>
                    <a:lnTo>
                      <a:pt x="13" y="28"/>
                    </a:lnTo>
                    <a:lnTo>
                      <a:pt x="168" y="33"/>
                    </a:lnTo>
                    <a:lnTo>
                      <a:pt x="644" y="40"/>
                    </a:lnTo>
                    <a:lnTo>
                      <a:pt x="2327" y="50"/>
                    </a:lnTo>
                    <a:lnTo>
                      <a:pt x="3885" y="51"/>
                    </a:ln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5" name="işlîḑe">
                <a:extLst>
                  <a:ext uri="{FF2B5EF4-FFF2-40B4-BE49-F238E27FC236}">
                    <a16:creationId xmlns:a16="http://schemas.microsoft.com/office/drawing/2014/main" xmlns="" id="{33D7947E-615D-4707-A738-B943AF89D192}"/>
                  </a:ext>
                </a:extLst>
              </p:cNvPr>
              <p:cNvSpPr/>
              <p:nvPr/>
            </p:nvSpPr>
            <p:spPr bwMode="auto">
              <a:xfrm>
                <a:off x="1146" y="3177"/>
                <a:ext cx="1550" cy="9"/>
              </a:xfrm>
              <a:custGeom>
                <a:avLst/>
                <a:gdLst>
                  <a:gd name="T0" fmla="*/ 3876 w 7751"/>
                  <a:gd name="T1" fmla="*/ 47 h 47"/>
                  <a:gd name="T2" fmla="*/ 5430 w 7751"/>
                  <a:gd name="T3" fmla="*/ 46 h 47"/>
                  <a:gd name="T4" fmla="*/ 7109 w 7751"/>
                  <a:gd name="T5" fmla="*/ 37 h 47"/>
                  <a:gd name="T6" fmla="*/ 7582 w 7751"/>
                  <a:gd name="T7" fmla="*/ 31 h 47"/>
                  <a:gd name="T8" fmla="*/ 7738 w 7751"/>
                  <a:gd name="T9" fmla="*/ 26 h 47"/>
                  <a:gd name="T10" fmla="*/ 7751 w 7751"/>
                  <a:gd name="T11" fmla="*/ 24 h 47"/>
                  <a:gd name="T12" fmla="*/ 7738 w 7751"/>
                  <a:gd name="T13" fmla="*/ 20 h 47"/>
                  <a:gd name="T14" fmla="*/ 7582 w 7751"/>
                  <a:gd name="T15" fmla="*/ 16 h 47"/>
                  <a:gd name="T16" fmla="*/ 7109 w 7751"/>
                  <a:gd name="T17" fmla="*/ 10 h 47"/>
                  <a:gd name="T18" fmla="*/ 5430 w 7751"/>
                  <a:gd name="T19" fmla="*/ 1 h 47"/>
                  <a:gd name="T20" fmla="*/ 3876 w 7751"/>
                  <a:gd name="T21" fmla="*/ 0 h 47"/>
                  <a:gd name="T22" fmla="*/ 2321 w 7751"/>
                  <a:gd name="T23" fmla="*/ 1 h 47"/>
                  <a:gd name="T24" fmla="*/ 642 w 7751"/>
                  <a:gd name="T25" fmla="*/ 10 h 47"/>
                  <a:gd name="T26" fmla="*/ 169 w 7751"/>
                  <a:gd name="T27" fmla="*/ 16 h 47"/>
                  <a:gd name="T28" fmla="*/ 13 w 7751"/>
                  <a:gd name="T29" fmla="*/ 20 h 47"/>
                  <a:gd name="T30" fmla="*/ 0 w 7751"/>
                  <a:gd name="T31" fmla="*/ 24 h 47"/>
                  <a:gd name="T32" fmla="*/ 13 w 7751"/>
                  <a:gd name="T33" fmla="*/ 26 h 47"/>
                  <a:gd name="T34" fmla="*/ 169 w 7751"/>
                  <a:gd name="T35" fmla="*/ 31 h 47"/>
                  <a:gd name="T36" fmla="*/ 642 w 7751"/>
                  <a:gd name="T37" fmla="*/ 37 h 47"/>
                  <a:gd name="T38" fmla="*/ 2321 w 7751"/>
                  <a:gd name="T39" fmla="*/ 46 h 47"/>
                  <a:gd name="T40" fmla="*/ 3876 w 7751"/>
                  <a:gd name="T4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751" h="47">
                    <a:moveTo>
                      <a:pt x="3876" y="47"/>
                    </a:moveTo>
                    <a:lnTo>
                      <a:pt x="5430" y="46"/>
                    </a:lnTo>
                    <a:lnTo>
                      <a:pt x="7109" y="37"/>
                    </a:lnTo>
                    <a:lnTo>
                      <a:pt x="7582" y="31"/>
                    </a:lnTo>
                    <a:lnTo>
                      <a:pt x="7738" y="26"/>
                    </a:lnTo>
                    <a:lnTo>
                      <a:pt x="7751" y="24"/>
                    </a:lnTo>
                    <a:lnTo>
                      <a:pt x="7738" y="20"/>
                    </a:lnTo>
                    <a:lnTo>
                      <a:pt x="7582" y="16"/>
                    </a:lnTo>
                    <a:lnTo>
                      <a:pt x="7109" y="10"/>
                    </a:lnTo>
                    <a:lnTo>
                      <a:pt x="5430" y="1"/>
                    </a:lnTo>
                    <a:lnTo>
                      <a:pt x="3876" y="0"/>
                    </a:lnTo>
                    <a:lnTo>
                      <a:pt x="2321" y="1"/>
                    </a:lnTo>
                    <a:lnTo>
                      <a:pt x="642" y="10"/>
                    </a:lnTo>
                    <a:lnTo>
                      <a:pt x="169" y="16"/>
                    </a:lnTo>
                    <a:lnTo>
                      <a:pt x="13" y="20"/>
                    </a:lnTo>
                    <a:lnTo>
                      <a:pt x="0" y="24"/>
                    </a:lnTo>
                    <a:lnTo>
                      <a:pt x="13" y="26"/>
                    </a:lnTo>
                    <a:lnTo>
                      <a:pt x="169" y="31"/>
                    </a:lnTo>
                    <a:lnTo>
                      <a:pt x="642" y="37"/>
                    </a:lnTo>
                    <a:lnTo>
                      <a:pt x="2321" y="46"/>
                    </a:lnTo>
                    <a:lnTo>
                      <a:pt x="3876" y="47"/>
                    </a:lnTo>
                    <a:close/>
                  </a:path>
                </a:pathLst>
              </a:custGeom>
              <a:solidFill>
                <a:srgbClr val="888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6" name="ïŝ1ídé">
                <a:extLst>
                  <a:ext uri="{FF2B5EF4-FFF2-40B4-BE49-F238E27FC236}">
                    <a16:creationId xmlns:a16="http://schemas.microsoft.com/office/drawing/2014/main" xmlns="" id="{335020AC-1042-4C05-B229-D0FA2AC19C6D}"/>
                  </a:ext>
                </a:extLst>
              </p:cNvPr>
              <p:cNvSpPr/>
              <p:nvPr/>
            </p:nvSpPr>
            <p:spPr bwMode="auto">
              <a:xfrm>
                <a:off x="1148" y="3177"/>
                <a:ext cx="1547" cy="9"/>
              </a:xfrm>
              <a:custGeom>
                <a:avLst/>
                <a:gdLst>
                  <a:gd name="T0" fmla="*/ 3868 w 7735"/>
                  <a:gd name="T1" fmla="*/ 43 h 43"/>
                  <a:gd name="T2" fmla="*/ 5418 w 7735"/>
                  <a:gd name="T3" fmla="*/ 42 h 43"/>
                  <a:gd name="T4" fmla="*/ 7093 w 7735"/>
                  <a:gd name="T5" fmla="*/ 34 h 43"/>
                  <a:gd name="T6" fmla="*/ 7680 w 7735"/>
                  <a:gd name="T7" fmla="*/ 26 h 43"/>
                  <a:gd name="T8" fmla="*/ 7735 w 7735"/>
                  <a:gd name="T9" fmla="*/ 22 h 43"/>
                  <a:gd name="T10" fmla="*/ 7680 w 7735"/>
                  <a:gd name="T11" fmla="*/ 17 h 43"/>
                  <a:gd name="T12" fmla="*/ 7093 w 7735"/>
                  <a:gd name="T13" fmla="*/ 9 h 43"/>
                  <a:gd name="T14" fmla="*/ 5418 w 7735"/>
                  <a:gd name="T15" fmla="*/ 1 h 43"/>
                  <a:gd name="T16" fmla="*/ 3868 w 7735"/>
                  <a:gd name="T17" fmla="*/ 0 h 43"/>
                  <a:gd name="T18" fmla="*/ 2317 w 7735"/>
                  <a:gd name="T19" fmla="*/ 1 h 43"/>
                  <a:gd name="T20" fmla="*/ 642 w 7735"/>
                  <a:gd name="T21" fmla="*/ 9 h 43"/>
                  <a:gd name="T22" fmla="*/ 55 w 7735"/>
                  <a:gd name="T23" fmla="*/ 17 h 43"/>
                  <a:gd name="T24" fmla="*/ 0 w 7735"/>
                  <a:gd name="T25" fmla="*/ 22 h 43"/>
                  <a:gd name="T26" fmla="*/ 55 w 7735"/>
                  <a:gd name="T27" fmla="*/ 26 h 43"/>
                  <a:gd name="T28" fmla="*/ 642 w 7735"/>
                  <a:gd name="T29" fmla="*/ 34 h 43"/>
                  <a:gd name="T30" fmla="*/ 2317 w 7735"/>
                  <a:gd name="T31" fmla="*/ 42 h 43"/>
                  <a:gd name="T32" fmla="*/ 3868 w 7735"/>
                  <a:gd name="T3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735" h="43">
                    <a:moveTo>
                      <a:pt x="3868" y="43"/>
                    </a:moveTo>
                    <a:lnTo>
                      <a:pt x="5418" y="42"/>
                    </a:lnTo>
                    <a:lnTo>
                      <a:pt x="7093" y="34"/>
                    </a:lnTo>
                    <a:lnTo>
                      <a:pt x="7680" y="26"/>
                    </a:lnTo>
                    <a:lnTo>
                      <a:pt x="7735" y="22"/>
                    </a:lnTo>
                    <a:lnTo>
                      <a:pt x="7680" y="17"/>
                    </a:lnTo>
                    <a:lnTo>
                      <a:pt x="7093" y="9"/>
                    </a:lnTo>
                    <a:lnTo>
                      <a:pt x="5418" y="1"/>
                    </a:lnTo>
                    <a:lnTo>
                      <a:pt x="3868" y="0"/>
                    </a:lnTo>
                    <a:lnTo>
                      <a:pt x="2317" y="1"/>
                    </a:lnTo>
                    <a:lnTo>
                      <a:pt x="642" y="9"/>
                    </a:lnTo>
                    <a:lnTo>
                      <a:pt x="55" y="17"/>
                    </a:lnTo>
                    <a:lnTo>
                      <a:pt x="0" y="22"/>
                    </a:lnTo>
                    <a:lnTo>
                      <a:pt x="55" y="26"/>
                    </a:lnTo>
                    <a:lnTo>
                      <a:pt x="642" y="34"/>
                    </a:lnTo>
                    <a:lnTo>
                      <a:pt x="2317" y="42"/>
                    </a:lnTo>
                    <a:lnTo>
                      <a:pt x="3868" y="43"/>
                    </a:lnTo>
                    <a:close/>
                  </a:path>
                </a:pathLst>
              </a:custGeom>
              <a:solidFill>
                <a:srgbClr val="878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7" name="iṥ1íḓe">
                <a:extLst>
                  <a:ext uri="{FF2B5EF4-FFF2-40B4-BE49-F238E27FC236}">
                    <a16:creationId xmlns:a16="http://schemas.microsoft.com/office/drawing/2014/main" xmlns="" id="{5B597186-26D1-4D74-8A1E-A0B53B7FE727}"/>
                  </a:ext>
                </a:extLst>
              </p:cNvPr>
              <p:cNvSpPr/>
              <p:nvPr/>
            </p:nvSpPr>
            <p:spPr bwMode="auto">
              <a:xfrm>
                <a:off x="1150" y="3178"/>
                <a:ext cx="1543" cy="8"/>
              </a:xfrm>
              <a:custGeom>
                <a:avLst/>
                <a:gdLst>
                  <a:gd name="T0" fmla="*/ 3858 w 7715"/>
                  <a:gd name="T1" fmla="*/ 39 h 39"/>
                  <a:gd name="T2" fmla="*/ 5405 w 7715"/>
                  <a:gd name="T3" fmla="*/ 38 h 39"/>
                  <a:gd name="T4" fmla="*/ 7076 w 7715"/>
                  <a:gd name="T5" fmla="*/ 31 h 39"/>
                  <a:gd name="T6" fmla="*/ 7662 w 7715"/>
                  <a:gd name="T7" fmla="*/ 24 h 39"/>
                  <a:gd name="T8" fmla="*/ 7715 w 7715"/>
                  <a:gd name="T9" fmla="*/ 20 h 39"/>
                  <a:gd name="T10" fmla="*/ 7662 w 7715"/>
                  <a:gd name="T11" fmla="*/ 15 h 39"/>
                  <a:gd name="T12" fmla="*/ 7076 w 7715"/>
                  <a:gd name="T13" fmla="*/ 8 h 39"/>
                  <a:gd name="T14" fmla="*/ 5405 w 7715"/>
                  <a:gd name="T15" fmla="*/ 1 h 39"/>
                  <a:gd name="T16" fmla="*/ 3858 w 7715"/>
                  <a:gd name="T17" fmla="*/ 0 h 39"/>
                  <a:gd name="T18" fmla="*/ 2310 w 7715"/>
                  <a:gd name="T19" fmla="*/ 1 h 39"/>
                  <a:gd name="T20" fmla="*/ 639 w 7715"/>
                  <a:gd name="T21" fmla="*/ 8 h 39"/>
                  <a:gd name="T22" fmla="*/ 53 w 7715"/>
                  <a:gd name="T23" fmla="*/ 15 h 39"/>
                  <a:gd name="T24" fmla="*/ 0 w 7715"/>
                  <a:gd name="T25" fmla="*/ 20 h 39"/>
                  <a:gd name="T26" fmla="*/ 53 w 7715"/>
                  <a:gd name="T27" fmla="*/ 24 h 39"/>
                  <a:gd name="T28" fmla="*/ 639 w 7715"/>
                  <a:gd name="T29" fmla="*/ 31 h 39"/>
                  <a:gd name="T30" fmla="*/ 2310 w 7715"/>
                  <a:gd name="T31" fmla="*/ 38 h 39"/>
                  <a:gd name="T32" fmla="*/ 3858 w 7715"/>
                  <a:gd name="T3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715" h="39">
                    <a:moveTo>
                      <a:pt x="3858" y="39"/>
                    </a:moveTo>
                    <a:lnTo>
                      <a:pt x="5405" y="38"/>
                    </a:lnTo>
                    <a:lnTo>
                      <a:pt x="7076" y="31"/>
                    </a:lnTo>
                    <a:lnTo>
                      <a:pt x="7662" y="24"/>
                    </a:lnTo>
                    <a:lnTo>
                      <a:pt x="7715" y="20"/>
                    </a:lnTo>
                    <a:lnTo>
                      <a:pt x="7662" y="15"/>
                    </a:lnTo>
                    <a:lnTo>
                      <a:pt x="7076" y="8"/>
                    </a:lnTo>
                    <a:lnTo>
                      <a:pt x="5405" y="1"/>
                    </a:lnTo>
                    <a:lnTo>
                      <a:pt x="3858" y="0"/>
                    </a:lnTo>
                    <a:lnTo>
                      <a:pt x="2310" y="1"/>
                    </a:lnTo>
                    <a:lnTo>
                      <a:pt x="639" y="8"/>
                    </a:lnTo>
                    <a:lnTo>
                      <a:pt x="53" y="15"/>
                    </a:lnTo>
                    <a:lnTo>
                      <a:pt x="0" y="20"/>
                    </a:lnTo>
                    <a:lnTo>
                      <a:pt x="53" y="24"/>
                    </a:lnTo>
                    <a:lnTo>
                      <a:pt x="639" y="31"/>
                    </a:lnTo>
                    <a:lnTo>
                      <a:pt x="2310" y="38"/>
                    </a:lnTo>
                    <a:lnTo>
                      <a:pt x="3858" y="39"/>
                    </a:lnTo>
                    <a:close/>
                  </a:path>
                </a:pathLst>
              </a:custGeom>
              <a:solidFill>
                <a:srgbClr val="86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8" name="ïsḻiḋê">
                <a:extLst>
                  <a:ext uri="{FF2B5EF4-FFF2-40B4-BE49-F238E27FC236}">
                    <a16:creationId xmlns:a16="http://schemas.microsoft.com/office/drawing/2014/main" xmlns="" id="{F4AA8C15-5BB8-49A5-AD39-E79198B2F7AA}"/>
                  </a:ext>
                </a:extLst>
              </p:cNvPr>
              <p:cNvSpPr/>
              <p:nvPr/>
            </p:nvSpPr>
            <p:spPr bwMode="auto">
              <a:xfrm>
                <a:off x="1151" y="3178"/>
                <a:ext cx="1540" cy="7"/>
              </a:xfrm>
              <a:custGeom>
                <a:avLst/>
                <a:gdLst>
                  <a:gd name="T0" fmla="*/ 3850 w 7699"/>
                  <a:gd name="T1" fmla="*/ 35 h 35"/>
                  <a:gd name="T2" fmla="*/ 5394 w 7699"/>
                  <a:gd name="T3" fmla="*/ 34 h 35"/>
                  <a:gd name="T4" fmla="*/ 7061 w 7699"/>
                  <a:gd name="T5" fmla="*/ 28 h 35"/>
                  <a:gd name="T6" fmla="*/ 7645 w 7699"/>
                  <a:gd name="T7" fmla="*/ 21 h 35"/>
                  <a:gd name="T8" fmla="*/ 7699 w 7699"/>
                  <a:gd name="T9" fmla="*/ 18 h 35"/>
                  <a:gd name="T10" fmla="*/ 7645 w 7699"/>
                  <a:gd name="T11" fmla="*/ 13 h 35"/>
                  <a:gd name="T12" fmla="*/ 7061 w 7699"/>
                  <a:gd name="T13" fmla="*/ 7 h 35"/>
                  <a:gd name="T14" fmla="*/ 5394 w 7699"/>
                  <a:gd name="T15" fmla="*/ 1 h 35"/>
                  <a:gd name="T16" fmla="*/ 3850 w 7699"/>
                  <a:gd name="T17" fmla="*/ 0 h 35"/>
                  <a:gd name="T18" fmla="*/ 2305 w 7699"/>
                  <a:gd name="T19" fmla="*/ 1 h 35"/>
                  <a:gd name="T20" fmla="*/ 638 w 7699"/>
                  <a:gd name="T21" fmla="*/ 7 h 35"/>
                  <a:gd name="T22" fmla="*/ 54 w 7699"/>
                  <a:gd name="T23" fmla="*/ 13 h 35"/>
                  <a:gd name="T24" fmla="*/ 0 w 7699"/>
                  <a:gd name="T25" fmla="*/ 18 h 35"/>
                  <a:gd name="T26" fmla="*/ 54 w 7699"/>
                  <a:gd name="T27" fmla="*/ 21 h 35"/>
                  <a:gd name="T28" fmla="*/ 638 w 7699"/>
                  <a:gd name="T29" fmla="*/ 28 h 35"/>
                  <a:gd name="T30" fmla="*/ 2305 w 7699"/>
                  <a:gd name="T31" fmla="*/ 34 h 35"/>
                  <a:gd name="T32" fmla="*/ 3850 w 7699"/>
                  <a:gd name="T3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699" h="35">
                    <a:moveTo>
                      <a:pt x="3850" y="35"/>
                    </a:moveTo>
                    <a:lnTo>
                      <a:pt x="5394" y="34"/>
                    </a:lnTo>
                    <a:lnTo>
                      <a:pt x="7061" y="28"/>
                    </a:lnTo>
                    <a:lnTo>
                      <a:pt x="7645" y="21"/>
                    </a:lnTo>
                    <a:lnTo>
                      <a:pt x="7699" y="18"/>
                    </a:lnTo>
                    <a:lnTo>
                      <a:pt x="7645" y="13"/>
                    </a:lnTo>
                    <a:lnTo>
                      <a:pt x="7061" y="7"/>
                    </a:lnTo>
                    <a:lnTo>
                      <a:pt x="5394" y="1"/>
                    </a:lnTo>
                    <a:lnTo>
                      <a:pt x="3850" y="0"/>
                    </a:lnTo>
                    <a:lnTo>
                      <a:pt x="2305" y="1"/>
                    </a:lnTo>
                    <a:lnTo>
                      <a:pt x="638" y="7"/>
                    </a:lnTo>
                    <a:lnTo>
                      <a:pt x="54" y="13"/>
                    </a:lnTo>
                    <a:lnTo>
                      <a:pt x="0" y="18"/>
                    </a:lnTo>
                    <a:lnTo>
                      <a:pt x="54" y="21"/>
                    </a:lnTo>
                    <a:lnTo>
                      <a:pt x="638" y="28"/>
                    </a:lnTo>
                    <a:lnTo>
                      <a:pt x="2305" y="34"/>
                    </a:lnTo>
                    <a:lnTo>
                      <a:pt x="3850" y="35"/>
                    </a:ln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9" name="ïşḷíḑê">
                <a:extLst>
                  <a:ext uri="{FF2B5EF4-FFF2-40B4-BE49-F238E27FC236}">
                    <a16:creationId xmlns:a16="http://schemas.microsoft.com/office/drawing/2014/main" xmlns="" id="{4AF789A9-6707-438E-BAFC-8CDE567AE02E}"/>
                  </a:ext>
                </a:extLst>
              </p:cNvPr>
              <p:cNvSpPr/>
              <p:nvPr/>
            </p:nvSpPr>
            <p:spPr bwMode="auto">
              <a:xfrm>
                <a:off x="1153" y="3179"/>
                <a:ext cx="1536" cy="6"/>
              </a:xfrm>
              <a:custGeom>
                <a:avLst/>
                <a:gdLst>
                  <a:gd name="T0" fmla="*/ 3841 w 7681"/>
                  <a:gd name="T1" fmla="*/ 31 h 31"/>
                  <a:gd name="T2" fmla="*/ 5378 w 7681"/>
                  <a:gd name="T3" fmla="*/ 30 h 31"/>
                  <a:gd name="T4" fmla="*/ 7043 w 7681"/>
                  <a:gd name="T5" fmla="*/ 24 h 31"/>
                  <a:gd name="T6" fmla="*/ 7628 w 7681"/>
                  <a:gd name="T7" fmla="*/ 19 h 31"/>
                  <a:gd name="T8" fmla="*/ 7681 w 7681"/>
                  <a:gd name="T9" fmla="*/ 16 h 31"/>
                  <a:gd name="T10" fmla="*/ 7628 w 7681"/>
                  <a:gd name="T11" fmla="*/ 12 h 31"/>
                  <a:gd name="T12" fmla="*/ 7043 w 7681"/>
                  <a:gd name="T13" fmla="*/ 6 h 31"/>
                  <a:gd name="T14" fmla="*/ 5378 w 7681"/>
                  <a:gd name="T15" fmla="*/ 0 h 31"/>
                  <a:gd name="T16" fmla="*/ 3841 w 7681"/>
                  <a:gd name="T17" fmla="*/ 0 h 31"/>
                  <a:gd name="T18" fmla="*/ 2303 w 7681"/>
                  <a:gd name="T19" fmla="*/ 0 h 31"/>
                  <a:gd name="T20" fmla="*/ 638 w 7681"/>
                  <a:gd name="T21" fmla="*/ 6 h 31"/>
                  <a:gd name="T22" fmla="*/ 54 w 7681"/>
                  <a:gd name="T23" fmla="*/ 12 h 31"/>
                  <a:gd name="T24" fmla="*/ 0 w 7681"/>
                  <a:gd name="T25" fmla="*/ 16 h 31"/>
                  <a:gd name="T26" fmla="*/ 54 w 7681"/>
                  <a:gd name="T27" fmla="*/ 19 h 31"/>
                  <a:gd name="T28" fmla="*/ 638 w 7681"/>
                  <a:gd name="T29" fmla="*/ 24 h 31"/>
                  <a:gd name="T30" fmla="*/ 2303 w 7681"/>
                  <a:gd name="T31" fmla="*/ 30 h 31"/>
                  <a:gd name="T32" fmla="*/ 3841 w 7681"/>
                  <a:gd name="T3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681" h="31">
                    <a:moveTo>
                      <a:pt x="3841" y="31"/>
                    </a:moveTo>
                    <a:lnTo>
                      <a:pt x="5378" y="30"/>
                    </a:lnTo>
                    <a:lnTo>
                      <a:pt x="7043" y="24"/>
                    </a:lnTo>
                    <a:lnTo>
                      <a:pt x="7628" y="19"/>
                    </a:lnTo>
                    <a:lnTo>
                      <a:pt x="7681" y="16"/>
                    </a:lnTo>
                    <a:lnTo>
                      <a:pt x="7628" y="12"/>
                    </a:lnTo>
                    <a:lnTo>
                      <a:pt x="7043" y="6"/>
                    </a:lnTo>
                    <a:lnTo>
                      <a:pt x="5378" y="0"/>
                    </a:lnTo>
                    <a:lnTo>
                      <a:pt x="3841" y="0"/>
                    </a:lnTo>
                    <a:lnTo>
                      <a:pt x="2303" y="0"/>
                    </a:lnTo>
                    <a:lnTo>
                      <a:pt x="638" y="6"/>
                    </a:lnTo>
                    <a:lnTo>
                      <a:pt x="54" y="12"/>
                    </a:lnTo>
                    <a:lnTo>
                      <a:pt x="0" y="16"/>
                    </a:lnTo>
                    <a:lnTo>
                      <a:pt x="54" y="19"/>
                    </a:lnTo>
                    <a:lnTo>
                      <a:pt x="638" y="24"/>
                    </a:lnTo>
                    <a:lnTo>
                      <a:pt x="2303" y="30"/>
                    </a:lnTo>
                    <a:lnTo>
                      <a:pt x="3841" y="31"/>
                    </a:lnTo>
                    <a:close/>
                  </a:path>
                </a:pathLst>
              </a:custGeom>
              <a:solidFill>
                <a:srgbClr val="8484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0" name="îŝḻïdé">
                <a:extLst>
                  <a:ext uri="{FF2B5EF4-FFF2-40B4-BE49-F238E27FC236}">
                    <a16:creationId xmlns:a16="http://schemas.microsoft.com/office/drawing/2014/main" xmlns="" id="{BB82538A-1C87-43AD-8965-5A139DFF2DC1}"/>
                  </a:ext>
                </a:extLst>
              </p:cNvPr>
              <p:cNvSpPr/>
              <p:nvPr/>
            </p:nvSpPr>
            <p:spPr bwMode="auto">
              <a:xfrm>
                <a:off x="975" y="1987"/>
                <a:ext cx="1892" cy="1196"/>
              </a:xfrm>
              <a:custGeom>
                <a:avLst/>
                <a:gdLst>
                  <a:gd name="T0" fmla="*/ 9463 w 9463"/>
                  <a:gd name="T1" fmla="*/ 5677 h 5980"/>
                  <a:gd name="T2" fmla="*/ 9463 w 9463"/>
                  <a:gd name="T3" fmla="*/ 5678 h 5980"/>
                  <a:gd name="T4" fmla="*/ 9463 w 9463"/>
                  <a:gd name="T5" fmla="*/ 5678 h 5980"/>
                  <a:gd name="T6" fmla="*/ 9461 w 9463"/>
                  <a:gd name="T7" fmla="*/ 5716 h 5980"/>
                  <a:gd name="T8" fmla="*/ 9449 w 9463"/>
                  <a:gd name="T9" fmla="*/ 5767 h 5980"/>
                  <a:gd name="T10" fmla="*/ 9435 w 9463"/>
                  <a:gd name="T11" fmla="*/ 5798 h 5980"/>
                  <a:gd name="T12" fmla="*/ 9407 w 9463"/>
                  <a:gd name="T13" fmla="*/ 5840 h 5980"/>
                  <a:gd name="T14" fmla="*/ 9356 w 9463"/>
                  <a:gd name="T15" fmla="*/ 5887 h 5980"/>
                  <a:gd name="T16" fmla="*/ 9288 w 9463"/>
                  <a:gd name="T17" fmla="*/ 5924 h 5980"/>
                  <a:gd name="T18" fmla="*/ 9204 w 9463"/>
                  <a:gd name="T19" fmla="*/ 5952 h 5980"/>
                  <a:gd name="T20" fmla="*/ 9104 w 9463"/>
                  <a:gd name="T21" fmla="*/ 5970 h 5980"/>
                  <a:gd name="T22" fmla="*/ 8989 w 9463"/>
                  <a:gd name="T23" fmla="*/ 5979 h 5980"/>
                  <a:gd name="T24" fmla="*/ 8925 w 9463"/>
                  <a:gd name="T25" fmla="*/ 5980 h 5980"/>
                  <a:gd name="T26" fmla="*/ 533 w 9463"/>
                  <a:gd name="T27" fmla="*/ 5980 h 5980"/>
                  <a:gd name="T28" fmla="*/ 469 w 9463"/>
                  <a:gd name="T29" fmla="*/ 5979 h 5980"/>
                  <a:gd name="T30" fmla="*/ 354 w 9463"/>
                  <a:gd name="T31" fmla="*/ 5968 h 5980"/>
                  <a:gd name="T32" fmla="*/ 255 w 9463"/>
                  <a:gd name="T33" fmla="*/ 5948 h 5980"/>
                  <a:gd name="T34" fmla="*/ 173 w 9463"/>
                  <a:gd name="T35" fmla="*/ 5918 h 5980"/>
                  <a:gd name="T36" fmla="*/ 107 w 9463"/>
                  <a:gd name="T37" fmla="*/ 5879 h 5980"/>
                  <a:gd name="T38" fmla="*/ 57 w 9463"/>
                  <a:gd name="T39" fmla="*/ 5831 h 5980"/>
                  <a:gd name="T40" fmla="*/ 22 w 9463"/>
                  <a:gd name="T41" fmla="*/ 5774 h 5980"/>
                  <a:gd name="T42" fmla="*/ 3 w 9463"/>
                  <a:gd name="T43" fmla="*/ 5709 h 5980"/>
                  <a:gd name="T44" fmla="*/ 0 w 9463"/>
                  <a:gd name="T45" fmla="*/ 5673 h 5980"/>
                  <a:gd name="T46" fmla="*/ 0 w 9463"/>
                  <a:gd name="T47" fmla="*/ 5673 h 5980"/>
                  <a:gd name="T48" fmla="*/ 0 w 9463"/>
                  <a:gd name="T49" fmla="*/ 5672 h 5980"/>
                  <a:gd name="T50" fmla="*/ 0 w 9463"/>
                  <a:gd name="T51" fmla="*/ 5659 h 5980"/>
                  <a:gd name="T52" fmla="*/ 0 w 9463"/>
                  <a:gd name="T53" fmla="*/ 5646 h 5980"/>
                  <a:gd name="T54" fmla="*/ 0 w 9463"/>
                  <a:gd name="T55" fmla="*/ 5366 h 5980"/>
                  <a:gd name="T56" fmla="*/ 0 w 9463"/>
                  <a:gd name="T57" fmla="*/ 5366 h 5980"/>
                  <a:gd name="T58" fmla="*/ 0 w 9463"/>
                  <a:gd name="T59" fmla="*/ 5345 h 5980"/>
                  <a:gd name="T60" fmla="*/ 4 w 9463"/>
                  <a:gd name="T61" fmla="*/ 5299 h 5980"/>
                  <a:gd name="T62" fmla="*/ 19 w 9463"/>
                  <a:gd name="T63" fmla="*/ 5227 h 5980"/>
                  <a:gd name="T64" fmla="*/ 36 w 9463"/>
                  <a:gd name="T65" fmla="*/ 5176 h 5980"/>
                  <a:gd name="T66" fmla="*/ 1899 w 9463"/>
                  <a:gd name="T67" fmla="*/ 196 h 5980"/>
                  <a:gd name="T68" fmla="*/ 1913 w 9463"/>
                  <a:gd name="T69" fmla="*/ 156 h 5980"/>
                  <a:gd name="T70" fmla="*/ 1930 w 9463"/>
                  <a:gd name="T71" fmla="*/ 101 h 5980"/>
                  <a:gd name="T72" fmla="*/ 1943 w 9463"/>
                  <a:gd name="T73" fmla="*/ 71 h 5980"/>
                  <a:gd name="T74" fmla="*/ 1961 w 9463"/>
                  <a:gd name="T75" fmla="*/ 44 h 5980"/>
                  <a:gd name="T76" fmla="*/ 1987 w 9463"/>
                  <a:gd name="T77" fmla="*/ 23 h 5980"/>
                  <a:gd name="T78" fmla="*/ 2023 w 9463"/>
                  <a:gd name="T79" fmla="*/ 8 h 5980"/>
                  <a:gd name="T80" fmla="*/ 2072 w 9463"/>
                  <a:gd name="T81" fmla="*/ 1 h 5980"/>
                  <a:gd name="T82" fmla="*/ 2102 w 9463"/>
                  <a:gd name="T83" fmla="*/ 0 h 5980"/>
                  <a:gd name="T84" fmla="*/ 7357 w 9463"/>
                  <a:gd name="T85" fmla="*/ 0 h 5980"/>
                  <a:gd name="T86" fmla="*/ 7388 w 9463"/>
                  <a:gd name="T87" fmla="*/ 1 h 5980"/>
                  <a:gd name="T88" fmla="*/ 7438 w 9463"/>
                  <a:gd name="T89" fmla="*/ 14 h 5980"/>
                  <a:gd name="T90" fmla="*/ 7479 w 9463"/>
                  <a:gd name="T91" fmla="*/ 38 h 5980"/>
                  <a:gd name="T92" fmla="*/ 7507 w 9463"/>
                  <a:gd name="T93" fmla="*/ 69 h 5980"/>
                  <a:gd name="T94" fmla="*/ 7539 w 9463"/>
                  <a:gd name="T95" fmla="*/ 123 h 5980"/>
                  <a:gd name="T96" fmla="*/ 7563 w 9463"/>
                  <a:gd name="T97" fmla="*/ 197 h 5980"/>
                  <a:gd name="T98" fmla="*/ 7573 w 9463"/>
                  <a:gd name="T99" fmla="*/ 226 h 5980"/>
                  <a:gd name="T100" fmla="*/ 9423 w 9463"/>
                  <a:gd name="T101" fmla="*/ 5176 h 5980"/>
                  <a:gd name="T102" fmla="*/ 9441 w 9463"/>
                  <a:gd name="T103" fmla="*/ 5231 h 5980"/>
                  <a:gd name="T104" fmla="*/ 9458 w 9463"/>
                  <a:gd name="T105" fmla="*/ 5305 h 5980"/>
                  <a:gd name="T106" fmla="*/ 9463 w 9463"/>
                  <a:gd name="T107" fmla="*/ 5350 h 5980"/>
                  <a:gd name="T108" fmla="*/ 9463 w 9463"/>
                  <a:gd name="T109" fmla="*/ 5371 h 5980"/>
                  <a:gd name="T110" fmla="*/ 9463 w 9463"/>
                  <a:gd name="T111" fmla="*/ 5677 h 5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463" h="5980">
                    <a:moveTo>
                      <a:pt x="9463" y="5677"/>
                    </a:moveTo>
                    <a:lnTo>
                      <a:pt x="9463" y="5678"/>
                    </a:lnTo>
                    <a:lnTo>
                      <a:pt x="9463" y="5678"/>
                    </a:lnTo>
                    <a:lnTo>
                      <a:pt x="9461" y="5716"/>
                    </a:lnTo>
                    <a:lnTo>
                      <a:pt x="9449" y="5767"/>
                    </a:lnTo>
                    <a:lnTo>
                      <a:pt x="9435" y="5798"/>
                    </a:lnTo>
                    <a:lnTo>
                      <a:pt x="9407" y="5840"/>
                    </a:lnTo>
                    <a:lnTo>
                      <a:pt x="9356" y="5887"/>
                    </a:lnTo>
                    <a:lnTo>
                      <a:pt x="9288" y="5924"/>
                    </a:lnTo>
                    <a:lnTo>
                      <a:pt x="9204" y="5952"/>
                    </a:lnTo>
                    <a:lnTo>
                      <a:pt x="9104" y="5970"/>
                    </a:lnTo>
                    <a:lnTo>
                      <a:pt x="8989" y="5979"/>
                    </a:lnTo>
                    <a:lnTo>
                      <a:pt x="8925" y="5980"/>
                    </a:lnTo>
                    <a:lnTo>
                      <a:pt x="533" y="5980"/>
                    </a:lnTo>
                    <a:lnTo>
                      <a:pt x="469" y="5979"/>
                    </a:lnTo>
                    <a:lnTo>
                      <a:pt x="354" y="5968"/>
                    </a:lnTo>
                    <a:lnTo>
                      <a:pt x="255" y="5948"/>
                    </a:lnTo>
                    <a:lnTo>
                      <a:pt x="173" y="5918"/>
                    </a:lnTo>
                    <a:lnTo>
                      <a:pt x="107" y="5879"/>
                    </a:lnTo>
                    <a:lnTo>
                      <a:pt x="57" y="5831"/>
                    </a:lnTo>
                    <a:lnTo>
                      <a:pt x="22" y="5774"/>
                    </a:lnTo>
                    <a:lnTo>
                      <a:pt x="3" y="5709"/>
                    </a:lnTo>
                    <a:lnTo>
                      <a:pt x="0" y="5673"/>
                    </a:lnTo>
                    <a:lnTo>
                      <a:pt x="0" y="5673"/>
                    </a:lnTo>
                    <a:lnTo>
                      <a:pt x="0" y="5672"/>
                    </a:lnTo>
                    <a:lnTo>
                      <a:pt x="0" y="5659"/>
                    </a:lnTo>
                    <a:lnTo>
                      <a:pt x="0" y="5646"/>
                    </a:lnTo>
                    <a:lnTo>
                      <a:pt x="0" y="5366"/>
                    </a:lnTo>
                    <a:lnTo>
                      <a:pt x="0" y="5366"/>
                    </a:lnTo>
                    <a:lnTo>
                      <a:pt x="0" y="5345"/>
                    </a:lnTo>
                    <a:lnTo>
                      <a:pt x="4" y="5299"/>
                    </a:lnTo>
                    <a:lnTo>
                      <a:pt x="19" y="5227"/>
                    </a:lnTo>
                    <a:lnTo>
                      <a:pt x="36" y="5176"/>
                    </a:lnTo>
                    <a:lnTo>
                      <a:pt x="1899" y="196"/>
                    </a:lnTo>
                    <a:lnTo>
                      <a:pt x="1913" y="156"/>
                    </a:lnTo>
                    <a:lnTo>
                      <a:pt x="1930" y="101"/>
                    </a:lnTo>
                    <a:lnTo>
                      <a:pt x="1943" y="71"/>
                    </a:lnTo>
                    <a:lnTo>
                      <a:pt x="1961" y="44"/>
                    </a:lnTo>
                    <a:lnTo>
                      <a:pt x="1987" y="23"/>
                    </a:lnTo>
                    <a:lnTo>
                      <a:pt x="2023" y="8"/>
                    </a:lnTo>
                    <a:lnTo>
                      <a:pt x="2072" y="1"/>
                    </a:lnTo>
                    <a:lnTo>
                      <a:pt x="2102" y="0"/>
                    </a:lnTo>
                    <a:lnTo>
                      <a:pt x="7357" y="0"/>
                    </a:lnTo>
                    <a:lnTo>
                      <a:pt x="7388" y="1"/>
                    </a:lnTo>
                    <a:lnTo>
                      <a:pt x="7438" y="14"/>
                    </a:lnTo>
                    <a:lnTo>
                      <a:pt x="7479" y="38"/>
                    </a:lnTo>
                    <a:lnTo>
                      <a:pt x="7507" y="69"/>
                    </a:lnTo>
                    <a:lnTo>
                      <a:pt x="7539" y="123"/>
                    </a:lnTo>
                    <a:lnTo>
                      <a:pt x="7563" y="197"/>
                    </a:lnTo>
                    <a:lnTo>
                      <a:pt x="7573" y="226"/>
                    </a:lnTo>
                    <a:lnTo>
                      <a:pt x="9423" y="5176"/>
                    </a:lnTo>
                    <a:lnTo>
                      <a:pt x="9441" y="5231"/>
                    </a:lnTo>
                    <a:lnTo>
                      <a:pt x="9458" y="5305"/>
                    </a:lnTo>
                    <a:lnTo>
                      <a:pt x="9463" y="5350"/>
                    </a:lnTo>
                    <a:lnTo>
                      <a:pt x="9463" y="5371"/>
                    </a:lnTo>
                    <a:lnTo>
                      <a:pt x="9463" y="5677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1" name="iṡ1ïďê">
                <a:extLst>
                  <a:ext uri="{FF2B5EF4-FFF2-40B4-BE49-F238E27FC236}">
                    <a16:creationId xmlns:a16="http://schemas.microsoft.com/office/drawing/2014/main" xmlns="" id="{2DB2B766-75E1-4F40-816A-A52F0DED5247}"/>
                  </a:ext>
                </a:extLst>
              </p:cNvPr>
              <p:cNvSpPr/>
              <p:nvPr/>
            </p:nvSpPr>
            <p:spPr bwMode="auto">
              <a:xfrm>
                <a:off x="975" y="1987"/>
                <a:ext cx="1892" cy="1134"/>
              </a:xfrm>
              <a:custGeom>
                <a:avLst/>
                <a:gdLst>
                  <a:gd name="T0" fmla="*/ 2102 w 9463"/>
                  <a:gd name="T1" fmla="*/ 0 h 5672"/>
                  <a:gd name="T2" fmla="*/ 7357 w 9463"/>
                  <a:gd name="T3" fmla="*/ 0 h 5672"/>
                  <a:gd name="T4" fmla="*/ 7388 w 9463"/>
                  <a:gd name="T5" fmla="*/ 1 h 5672"/>
                  <a:gd name="T6" fmla="*/ 7438 w 9463"/>
                  <a:gd name="T7" fmla="*/ 14 h 5672"/>
                  <a:gd name="T8" fmla="*/ 7479 w 9463"/>
                  <a:gd name="T9" fmla="*/ 38 h 5672"/>
                  <a:gd name="T10" fmla="*/ 7507 w 9463"/>
                  <a:gd name="T11" fmla="*/ 69 h 5672"/>
                  <a:gd name="T12" fmla="*/ 7539 w 9463"/>
                  <a:gd name="T13" fmla="*/ 123 h 5672"/>
                  <a:gd name="T14" fmla="*/ 7563 w 9463"/>
                  <a:gd name="T15" fmla="*/ 197 h 5672"/>
                  <a:gd name="T16" fmla="*/ 7573 w 9463"/>
                  <a:gd name="T17" fmla="*/ 226 h 5672"/>
                  <a:gd name="T18" fmla="*/ 9423 w 9463"/>
                  <a:gd name="T19" fmla="*/ 5176 h 5672"/>
                  <a:gd name="T20" fmla="*/ 9434 w 9463"/>
                  <a:gd name="T21" fmla="*/ 5207 h 5672"/>
                  <a:gd name="T22" fmla="*/ 9451 w 9463"/>
                  <a:gd name="T23" fmla="*/ 5268 h 5672"/>
                  <a:gd name="T24" fmla="*/ 9461 w 9463"/>
                  <a:gd name="T25" fmla="*/ 5323 h 5672"/>
                  <a:gd name="T26" fmla="*/ 9463 w 9463"/>
                  <a:gd name="T27" fmla="*/ 5374 h 5672"/>
                  <a:gd name="T28" fmla="*/ 9459 w 9463"/>
                  <a:gd name="T29" fmla="*/ 5422 h 5672"/>
                  <a:gd name="T30" fmla="*/ 9447 w 9463"/>
                  <a:gd name="T31" fmla="*/ 5464 h 5672"/>
                  <a:gd name="T32" fmla="*/ 9428 w 9463"/>
                  <a:gd name="T33" fmla="*/ 5503 h 5672"/>
                  <a:gd name="T34" fmla="*/ 9403 w 9463"/>
                  <a:gd name="T35" fmla="*/ 5538 h 5672"/>
                  <a:gd name="T36" fmla="*/ 9371 w 9463"/>
                  <a:gd name="T37" fmla="*/ 5568 h 5672"/>
                  <a:gd name="T38" fmla="*/ 9332 w 9463"/>
                  <a:gd name="T39" fmla="*/ 5594 h 5672"/>
                  <a:gd name="T40" fmla="*/ 9287 w 9463"/>
                  <a:gd name="T41" fmla="*/ 5617 h 5672"/>
                  <a:gd name="T42" fmla="*/ 9236 w 9463"/>
                  <a:gd name="T43" fmla="*/ 5635 h 5672"/>
                  <a:gd name="T44" fmla="*/ 9147 w 9463"/>
                  <a:gd name="T45" fmla="*/ 5657 h 5672"/>
                  <a:gd name="T46" fmla="*/ 9007 w 9463"/>
                  <a:gd name="T47" fmla="*/ 5671 h 5672"/>
                  <a:gd name="T48" fmla="*/ 8925 w 9463"/>
                  <a:gd name="T49" fmla="*/ 5672 h 5672"/>
                  <a:gd name="T50" fmla="*/ 533 w 9463"/>
                  <a:gd name="T51" fmla="*/ 5672 h 5672"/>
                  <a:gd name="T52" fmla="*/ 450 w 9463"/>
                  <a:gd name="T53" fmla="*/ 5671 h 5672"/>
                  <a:gd name="T54" fmla="*/ 342 w 9463"/>
                  <a:gd name="T55" fmla="*/ 5659 h 5672"/>
                  <a:gd name="T56" fmla="*/ 278 w 9463"/>
                  <a:gd name="T57" fmla="*/ 5647 h 5672"/>
                  <a:gd name="T58" fmla="*/ 220 w 9463"/>
                  <a:gd name="T59" fmla="*/ 5629 h 5672"/>
                  <a:gd name="T60" fmla="*/ 169 w 9463"/>
                  <a:gd name="T61" fmla="*/ 5609 h 5672"/>
                  <a:gd name="T62" fmla="*/ 124 w 9463"/>
                  <a:gd name="T63" fmla="*/ 5584 h 5672"/>
                  <a:gd name="T64" fmla="*/ 87 w 9463"/>
                  <a:gd name="T65" fmla="*/ 5555 h 5672"/>
                  <a:gd name="T66" fmla="*/ 57 w 9463"/>
                  <a:gd name="T67" fmla="*/ 5523 h 5672"/>
                  <a:gd name="T68" fmla="*/ 33 w 9463"/>
                  <a:gd name="T69" fmla="*/ 5487 h 5672"/>
                  <a:gd name="T70" fmla="*/ 15 w 9463"/>
                  <a:gd name="T71" fmla="*/ 5448 h 5672"/>
                  <a:gd name="T72" fmla="*/ 4 w 9463"/>
                  <a:gd name="T73" fmla="*/ 5405 h 5672"/>
                  <a:gd name="T74" fmla="*/ 0 w 9463"/>
                  <a:gd name="T75" fmla="*/ 5360 h 5672"/>
                  <a:gd name="T76" fmla="*/ 2 w 9463"/>
                  <a:gd name="T77" fmla="*/ 5311 h 5672"/>
                  <a:gd name="T78" fmla="*/ 11 w 9463"/>
                  <a:gd name="T79" fmla="*/ 5259 h 5672"/>
                  <a:gd name="T80" fmla="*/ 26 w 9463"/>
                  <a:gd name="T81" fmla="*/ 5204 h 5672"/>
                  <a:gd name="T82" fmla="*/ 36 w 9463"/>
                  <a:gd name="T83" fmla="*/ 5176 h 5672"/>
                  <a:gd name="T84" fmla="*/ 1899 w 9463"/>
                  <a:gd name="T85" fmla="*/ 196 h 5672"/>
                  <a:gd name="T86" fmla="*/ 1913 w 9463"/>
                  <a:gd name="T87" fmla="*/ 156 h 5672"/>
                  <a:gd name="T88" fmla="*/ 1930 w 9463"/>
                  <a:gd name="T89" fmla="*/ 101 h 5672"/>
                  <a:gd name="T90" fmla="*/ 1943 w 9463"/>
                  <a:gd name="T91" fmla="*/ 71 h 5672"/>
                  <a:gd name="T92" fmla="*/ 1961 w 9463"/>
                  <a:gd name="T93" fmla="*/ 44 h 5672"/>
                  <a:gd name="T94" fmla="*/ 1987 w 9463"/>
                  <a:gd name="T95" fmla="*/ 23 h 5672"/>
                  <a:gd name="T96" fmla="*/ 2023 w 9463"/>
                  <a:gd name="T97" fmla="*/ 8 h 5672"/>
                  <a:gd name="T98" fmla="*/ 2072 w 9463"/>
                  <a:gd name="T99" fmla="*/ 1 h 5672"/>
                  <a:gd name="T100" fmla="*/ 2102 w 9463"/>
                  <a:gd name="T101" fmla="*/ 0 h 5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463" h="5672">
                    <a:moveTo>
                      <a:pt x="2102" y="0"/>
                    </a:moveTo>
                    <a:lnTo>
                      <a:pt x="7357" y="0"/>
                    </a:lnTo>
                    <a:lnTo>
                      <a:pt x="7388" y="1"/>
                    </a:lnTo>
                    <a:lnTo>
                      <a:pt x="7438" y="14"/>
                    </a:lnTo>
                    <a:lnTo>
                      <a:pt x="7479" y="38"/>
                    </a:lnTo>
                    <a:lnTo>
                      <a:pt x="7507" y="69"/>
                    </a:lnTo>
                    <a:lnTo>
                      <a:pt x="7539" y="123"/>
                    </a:lnTo>
                    <a:lnTo>
                      <a:pt x="7563" y="197"/>
                    </a:lnTo>
                    <a:lnTo>
                      <a:pt x="7573" y="226"/>
                    </a:lnTo>
                    <a:lnTo>
                      <a:pt x="9423" y="5176"/>
                    </a:lnTo>
                    <a:lnTo>
                      <a:pt x="9434" y="5207"/>
                    </a:lnTo>
                    <a:lnTo>
                      <a:pt x="9451" y="5268"/>
                    </a:lnTo>
                    <a:lnTo>
                      <a:pt x="9461" y="5323"/>
                    </a:lnTo>
                    <a:lnTo>
                      <a:pt x="9463" y="5374"/>
                    </a:lnTo>
                    <a:lnTo>
                      <a:pt x="9459" y="5422"/>
                    </a:lnTo>
                    <a:lnTo>
                      <a:pt x="9447" y="5464"/>
                    </a:lnTo>
                    <a:lnTo>
                      <a:pt x="9428" y="5503"/>
                    </a:lnTo>
                    <a:lnTo>
                      <a:pt x="9403" y="5538"/>
                    </a:lnTo>
                    <a:lnTo>
                      <a:pt x="9371" y="5568"/>
                    </a:lnTo>
                    <a:lnTo>
                      <a:pt x="9332" y="5594"/>
                    </a:lnTo>
                    <a:lnTo>
                      <a:pt x="9287" y="5617"/>
                    </a:lnTo>
                    <a:lnTo>
                      <a:pt x="9236" y="5635"/>
                    </a:lnTo>
                    <a:lnTo>
                      <a:pt x="9147" y="5657"/>
                    </a:lnTo>
                    <a:lnTo>
                      <a:pt x="9007" y="5671"/>
                    </a:lnTo>
                    <a:lnTo>
                      <a:pt x="8925" y="5672"/>
                    </a:lnTo>
                    <a:lnTo>
                      <a:pt x="533" y="5672"/>
                    </a:lnTo>
                    <a:lnTo>
                      <a:pt x="450" y="5671"/>
                    </a:lnTo>
                    <a:lnTo>
                      <a:pt x="342" y="5659"/>
                    </a:lnTo>
                    <a:lnTo>
                      <a:pt x="278" y="5647"/>
                    </a:lnTo>
                    <a:lnTo>
                      <a:pt x="220" y="5629"/>
                    </a:lnTo>
                    <a:lnTo>
                      <a:pt x="169" y="5609"/>
                    </a:lnTo>
                    <a:lnTo>
                      <a:pt x="124" y="5584"/>
                    </a:lnTo>
                    <a:lnTo>
                      <a:pt x="87" y="5555"/>
                    </a:lnTo>
                    <a:lnTo>
                      <a:pt x="57" y="5523"/>
                    </a:lnTo>
                    <a:lnTo>
                      <a:pt x="33" y="5487"/>
                    </a:lnTo>
                    <a:lnTo>
                      <a:pt x="15" y="5448"/>
                    </a:lnTo>
                    <a:lnTo>
                      <a:pt x="4" y="5405"/>
                    </a:lnTo>
                    <a:lnTo>
                      <a:pt x="0" y="5360"/>
                    </a:lnTo>
                    <a:lnTo>
                      <a:pt x="2" y="5311"/>
                    </a:lnTo>
                    <a:lnTo>
                      <a:pt x="11" y="5259"/>
                    </a:lnTo>
                    <a:lnTo>
                      <a:pt x="26" y="5204"/>
                    </a:lnTo>
                    <a:lnTo>
                      <a:pt x="36" y="5176"/>
                    </a:lnTo>
                    <a:lnTo>
                      <a:pt x="1899" y="196"/>
                    </a:lnTo>
                    <a:lnTo>
                      <a:pt x="1913" y="156"/>
                    </a:lnTo>
                    <a:lnTo>
                      <a:pt x="1930" y="101"/>
                    </a:lnTo>
                    <a:lnTo>
                      <a:pt x="1943" y="71"/>
                    </a:lnTo>
                    <a:lnTo>
                      <a:pt x="1961" y="44"/>
                    </a:lnTo>
                    <a:lnTo>
                      <a:pt x="1987" y="23"/>
                    </a:lnTo>
                    <a:lnTo>
                      <a:pt x="2023" y="8"/>
                    </a:lnTo>
                    <a:lnTo>
                      <a:pt x="2072" y="1"/>
                    </a:lnTo>
                    <a:lnTo>
                      <a:pt x="2102" y="0"/>
                    </a:lnTo>
                    <a:close/>
                  </a:path>
                </a:pathLst>
              </a:custGeom>
              <a:solidFill>
                <a:srgbClr val="8484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2" name="ïṣḷiḋe">
                <a:extLst>
                  <a:ext uri="{FF2B5EF4-FFF2-40B4-BE49-F238E27FC236}">
                    <a16:creationId xmlns:a16="http://schemas.microsoft.com/office/drawing/2014/main" xmlns="" id="{2DA607B6-D91D-4530-9A73-99FF464EA857}"/>
                  </a:ext>
                </a:extLst>
              </p:cNvPr>
              <p:cNvSpPr/>
              <p:nvPr/>
            </p:nvSpPr>
            <p:spPr bwMode="auto">
              <a:xfrm>
                <a:off x="1059" y="1987"/>
                <a:ext cx="1295" cy="830"/>
              </a:xfrm>
              <a:custGeom>
                <a:avLst/>
                <a:gdLst>
                  <a:gd name="T0" fmla="*/ 1683 w 6479"/>
                  <a:gd name="T1" fmla="*/ 0 h 4151"/>
                  <a:gd name="T2" fmla="*/ 6479 w 6479"/>
                  <a:gd name="T3" fmla="*/ 0 h 4151"/>
                  <a:gd name="T4" fmla="*/ 0 w 6479"/>
                  <a:gd name="T5" fmla="*/ 4151 h 4151"/>
                  <a:gd name="T6" fmla="*/ 1480 w 6479"/>
                  <a:gd name="T7" fmla="*/ 196 h 4151"/>
                  <a:gd name="T8" fmla="*/ 1494 w 6479"/>
                  <a:gd name="T9" fmla="*/ 156 h 4151"/>
                  <a:gd name="T10" fmla="*/ 1511 w 6479"/>
                  <a:gd name="T11" fmla="*/ 101 h 4151"/>
                  <a:gd name="T12" fmla="*/ 1524 w 6479"/>
                  <a:gd name="T13" fmla="*/ 71 h 4151"/>
                  <a:gd name="T14" fmla="*/ 1542 w 6479"/>
                  <a:gd name="T15" fmla="*/ 44 h 4151"/>
                  <a:gd name="T16" fmla="*/ 1568 w 6479"/>
                  <a:gd name="T17" fmla="*/ 23 h 4151"/>
                  <a:gd name="T18" fmla="*/ 1604 w 6479"/>
                  <a:gd name="T19" fmla="*/ 8 h 4151"/>
                  <a:gd name="T20" fmla="*/ 1653 w 6479"/>
                  <a:gd name="T21" fmla="*/ 1 h 4151"/>
                  <a:gd name="T22" fmla="*/ 1683 w 6479"/>
                  <a:gd name="T23" fmla="*/ 0 h 4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79" h="4151">
                    <a:moveTo>
                      <a:pt x="1683" y="0"/>
                    </a:moveTo>
                    <a:lnTo>
                      <a:pt x="6479" y="0"/>
                    </a:lnTo>
                    <a:lnTo>
                      <a:pt x="0" y="4151"/>
                    </a:lnTo>
                    <a:lnTo>
                      <a:pt x="1480" y="196"/>
                    </a:lnTo>
                    <a:lnTo>
                      <a:pt x="1494" y="156"/>
                    </a:lnTo>
                    <a:lnTo>
                      <a:pt x="1511" y="101"/>
                    </a:lnTo>
                    <a:lnTo>
                      <a:pt x="1524" y="71"/>
                    </a:lnTo>
                    <a:lnTo>
                      <a:pt x="1542" y="44"/>
                    </a:lnTo>
                    <a:lnTo>
                      <a:pt x="1568" y="23"/>
                    </a:lnTo>
                    <a:lnTo>
                      <a:pt x="1604" y="8"/>
                    </a:lnTo>
                    <a:lnTo>
                      <a:pt x="1653" y="1"/>
                    </a:lnTo>
                    <a:lnTo>
                      <a:pt x="1683" y="0"/>
                    </a:lnTo>
                    <a:close/>
                  </a:path>
                </a:pathLst>
              </a:custGeom>
              <a:solidFill>
                <a:srgbClr val="A5A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3" name="îśļíďè">
                <a:extLst>
                  <a:ext uri="{FF2B5EF4-FFF2-40B4-BE49-F238E27FC236}">
                    <a16:creationId xmlns:a16="http://schemas.microsoft.com/office/drawing/2014/main" xmlns="" id="{39597665-912D-451F-ABC7-209060C836E8}"/>
                  </a:ext>
                </a:extLst>
              </p:cNvPr>
              <p:cNvSpPr/>
              <p:nvPr/>
            </p:nvSpPr>
            <p:spPr bwMode="auto">
              <a:xfrm>
                <a:off x="1153" y="2022"/>
                <a:ext cx="1536" cy="937"/>
              </a:xfrm>
              <a:custGeom>
                <a:avLst/>
                <a:gdLst>
                  <a:gd name="T0" fmla="*/ 1479 w 7679"/>
                  <a:gd name="T1" fmla="*/ 0 h 4685"/>
                  <a:gd name="T2" fmla="*/ 6218 w 7679"/>
                  <a:gd name="T3" fmla="*/ 0 h 4685"/>
                  <a:gd name="T4" fmla="*/ 7679 w 7679"/>
                  <a:gd name="T5" fmla="*/ 4685 h 4685"/>
                  <a:gd name="T6" fmla="*/ 0 w 7679"/>
                  <a:gd name="T7" fmla="*/ 4685 h 4685"/>
                  <a:gd name="T8" fmla="*/ 1479 w 7679"/>
                  <a:gd name="T9" fmla="*/ 0 h 4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79" h="4685">
                    <a:moveTo>
                      <a:pt x="1479" y="0"/>
                    </a:moveTo>
                    <a:lnTo>
                      <a:pt x="6218" y="0"/>
                    </a:lnTo>
                    <a:lnTo>
                      <a:pt x="7679" y="4685"/>
                    </a:lnTo>
                    <a:lnTo>
                      <a:pt x="0" y="4685"/>
                    </a:lnTo>
                    <a:lnTo>
                      <a:pt x="147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4" name="ïšļíḑé">
                <a:extLst>
                  <a:ext uri="{FF2B5EF4-FFF2-40B4-BE49-F238E27FC236}">
                    <a16:creationId xmlns:a16="http://schemas.microsoft.com/office/drawing/2014/main" xmlns="" id="{11545E70-315D-47C2-BAEF-E18260F1D9A4}"/>
                  </a:ext>
                </a:extLst>
              </p:cNvPr>
              <p:cNvSpPr/>
              <p:nvPr/>
            </p:nvSpPr>
            <p:spPr bwMode="auto">
              <a:xfrm>
                <a:off x="1160" y="2027"/>
                <a:ext cx="1522" cy="926"/>
              </a:xfrm>
              <a:custGeom>
                <a:avLst/>
                <a:gdLst>
                  <a:gd name="T0" fmla="*/ 1462 w 7607"/>
                  <a:gd name="T1" fmla="*/ 0 h 4632"/>
                  <a:gd name="T2" fmla="*/ 6162 w 7607"/>
                  <a:gd name="T3" fmla="*/ 0 h 4632"/>
                  <a:gd name="T4" fmla="*/ 7607 w 7607"/>
                  <a:gd name="T5" fmla="*/ 4632 h 4632"/>
                  <a:gd name="T6" fmla="*/ 0 w 7607"/>
                  <a:gd name="T7" fmla="*/ 4632 h 4632"/>
                  <a:gd name="T8" fmla="*/ 1462 w 7607"/>
                  <a:gd name="T9" fmla="*/ 0 h 4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07" h="4632">
                    <a:moveTo>
                      <a:pt x="1462" y="0"/>
                    </a:moveTo>
                    <a:lnTo>
                      <a:pt x="6162" y="0"/>
                    </a:lnTo>
                    <a:lnTo>
                      <a:pt x="7607" y="4632"/>
                    </a:lnTo>
                    <a:lnTo>
                      <a:pt x="0" y="4632"/>
                    </a:lnTo>
                    <a:lnTo>
                      <a:pt x="1462" y="0"/>
                    </a:lnTo>
                    <a:close/>
                  </a:path>
                </a:pathLst>
              </a:custGeom>
              <a:solidFill>
                <a:srgbClr val="8484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5" name="íṩ1íḑè">
                <a:extLst>
                  <a:ext uri="{FF2B5EF4-FFF2-40B4-BE49-F238E27FC236}">
                    <a16:creationId xmlns:a16="http://schemas.microsoft.com/office/drawing/2014/main" xmlns="" id="{C2DFCAA1-0770-4A62-AC9F-6D0C7941C7D2}"/>
                  </a:ext>
                </a:extLst>
              </p:cNvPr>
              <p:cNvSpPr/>
              <p:nvPr/>
            </p:nvSpPr>
            <p:spPr bwMode="auto">
              <a:xfrm>
                <a:off x="1160" y="2027"/>
                <a:ext cx="1522" cy="926"/>
              </a:xfrm>
              <a:custGeom>
                <a:avLst/>
                <a:gdLst>
                  <a:gd name="T0" fmla="*/ 1462 w 7607"/>
                  <a:gd name="T1" fmla="*/ 0 h 4632"/>
                  <a:gd name="T2" fmla="*/ 6162 w 7607"/>
                  <a:gd name="T3" fmla="*/ 0 h 4632"/>
                  <a:gd name="T4" fmla="*/ 7607 w 7607"/>
                  <a:gd name="T5" fmla="*/ 4632 h 4632"/>
                  <a:gd name="T6" fmla="*/ 0 w 7607"/>
                  <a:gd name="T7" fmla="*/ 4632 h 4632"/>
                  <a:gd name="T8" fmla="*/ 1462 w 7607"/>
                  <a:gd name="T9" fmla="*/ 0 h 4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07" h="4632">
                    <a:moveTo>
                      <a:pt x="1462" y="0"/>
                    </a:moveTo>
                    <a:lnTo>
                      <a:pt x="6162" y="0"/>
                    </a:lnTo>
                    <a:lnTo>
                      <a:pt x="7607" y="4632"/>
                    </a:lnTo>
                    <a:lnTo>
                      <a:pt x="0" y="4632"/>
                    </a:lnTo>
                    <a:lnTo>
                      <a:pt x="146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6" name="î$ľîdè">
                <a:extLst>
                  <a:ext uri="{FF2B5EF4-FFF2-40B4-BE49-F238E27FC236}">
                    <a16:creationId xmlns:a16="http://schemas.microsoft.com/office/drawing/2014/main" xmlns="" id="{383F9C93-05C6-49ED-AE8C-F9903F21CCBC}"/>
                  </a:ext>
                </a:extLst>
              </p:cNvPr>
              <p:cNvSpPr/>
              <p:nvPr/>
            </p:nvSpPr>
            <p:spPr bwMode="auto">
              <a:xfrm>
                <a:off x="1160" y="2027"/>
                <a:ext cx="1522" cy="926"/>
              </a:xfrm>
              <a:custGeom>
                <a:avLst/>
                <a:gdLst>
                  <a:gd name="T0" fmla="*/ 1462 w 7607"/>
                  <a:gd name="T1" fmla="*/ 0 h 4632"/>
                  <a:gd name="T2" fmla="*/ 6162 w 7607"/>
                  <a:gd name="T3" fmla="*/ 0 h 4632"/>
                  <a:gd name="T4" fmla="*/ 7607 w 7607"/>
                  <a:gd name="T5" fmla="*/ 4632 h 4632"/>
                  <a:gd name="T6" fmla="*/ 0 w 7607"/>
                  <a:gd name="T7" fmla="*/ 4632 h 4632"/>
                  <a:gd name="T8" fmla="*/ 1462 w 7607"/>
                  <a:gd name="T9" fmla="*/ 0 h 4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07" h="4632">
                    <a:moveTo>
                      <a:pt x="1462" y="0"/>
                    </a:moveTo>
                    <a:lnTo>
                      <a:pt x="6162" y="0"/>
                    </a:lnTo>
                    <a:lnTo>
                      <a:pt x="7607" y="4632"/>
                    </a:lnTo>
                    <a:lnTo>
                      <a:pt x="0" y="4632"/>
                    </a:lnTo>
                    <a:lnTo>
                      <a:pt x="1462" y="0"/>
                    </a:lnTo>
                    <a:close/>
                  </a:path>
                </a:pathLst>
              </a:custGeom>
              <a:solidFill>
                <a:srgbClr val="E4D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7" name="isliḋé">
                <a:extLst>
                  <a:ext uri="{FF2B5EF4-FFF2-40B4-BE49-F238E27FC236}">
                    <a16:creationId xmlns:a16="http://schemas.microsoft.com/office/drawing/2014/main" xmlns="" id="{212F60B2-B8A5-4490-8BC0-E982749D3F14}"/>
                  </a:ext>
                </a:extLst>
              </p:cNvPr>
              <p:cNvSpPr/>
              <p:nvPr/>
            </p:nvSpPr>
            <p:spPr bwMode="auto">
              <a:xfrm>
                <a:off x="2323" y="2120"/>
                <a:ext cx="125" cy="349"/>
              </a:xfrm>
              <a:custGeom>
                <a:avLst/>
                <a:gdLst>
                  <a:gd name="T0" fmla="*/ 495 w 628"/>
                  <a:gd name="T1" fmla="*/ 0 h 1743"/>
                  <a:gd name="T2" fmla="*/ 466 w 628"/>
                  <a:gd name="T3" fmla="*/ 148 h 1743"/>
                  <a:gd name="T4" fmla="*/ 399 w 628"/>
                  <a:gd name="T5" fmla="*/ 444 h 1743"/>
                  <a:gd name="T6" fmla="*/ 361 w 628"/>
                  <a:gd name="T7" fmla="*/ 590 h 1743"/>
                  <a:gd name="T8" fmla="*/ 323 w 628"/>
                  <a:gd name="T9" fmla="*/ 727 h 1743"/>
                  <a:gd name="T10" fmla="*/ 240 w 628"/>
                  <a:gd name="T11" fmla="*/ 999 h 1743"/>
                  <a:gd name="T12" fmla="*/ 149 w 628"/>
                  <a:gd name="T13" fmla="*/ 1271 h 1743"/>
                  <a:gd name="T14" fmla="*/ 51 w 628"/>
                  <a:gd name="T15" fmla="*/ 1543 h 1743"/>
                  <a:gd name="T16" fmla="*/ 0 w 628"/>
                  <a:gd name="T17" fmla="*/ 1679 h 1743"/>
                  <a:gd name="T18" fmla="*/ 116 w 628"/>
                  <a:gd name="T19" fmla="*/ 1711 h 1743"/>
                  <a:gd name="T20" fmla="*/ 231 w 628"/>
                  <a:gd name="T21" fmla="*/ 1743 h 1743"/>
                  <a:gd name="T22" fmla="*/ 281 w 628"/>
                  <a:gd name="T23" fmla="*/ 1603 h 1743"/>
                  <a:gd name="T24" fmla="*/ 377 w 628"/>
                  <a:gd name="T25" fmla="*/ 1323 h 1743"/>
                  <a:gd name="T26" fmla="*/ 466 w 628"/>
                  <a:gd name="T27" fmla="*/ 1044 h 1743"/>
                  <a:gd name="T28" fmla="*/ 546 w 628"/>
                  <a:gd name="T29" fmla="*/ 763 h 1743"/>
                  <a:gd name="T30" fmla="*/ 582 w 628"/>
                  <a:gd name="T31" fmla="*/ 622 h 1743"/>
                  <a:gd name="T32" fmla="*/ 606 w 628"/>
                  <a:gd name="T33" fmla="*/ 523 h 1743"/>
                  <a:gd name="T34" fmla="*/ 628 w 628"/>
                  <a:gd name="T35" fmla="*/ 423 h 1743"/>
                  <a:gd name="T36" fmla="*/ 495 w 628"/>
                  <a:gd name="T37" fmla="*/ 0 h 1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8" h="1743">
                    <a:moveTo>
                      <a:pt x="495" y="0"/>
                    </a:moveTo>
                    <a:lnTo>
                      <a:pt x="466" y="148"/>
                    </a:lnTo>
                    <a:lnTo>
                      <a:pt x="399" y="444"/>
                    </a:lnTo>
                    <a:lnTo>
                      <a:pt x="361" y="590"/>
                    </a:lnTo>
                    <a:lnTo>
                      <a:pt x="323" y="727"/>
                    </a:lnTo>
                    <a:lnTo>
                      <a:pt x="240" y="999"/>
                    </a:lnTo>
                    <a:lnTo>
                      <a:pt x="149" y="1271"/>
                    </a:lnTo>
                    <a:lnTo>
                      <a:pt x="51" y="1543"/>
                    </a:lnTo>
                    <a:lnTo>
                      <a:pt x="0" y="1679"/>
                    </a:lnTo>
                    <a:lnTo>
                      <a:pt x="116" y="1711"/>
                    </a:lnTo>
                    <a:lnTo>
                      <a:pt x="231" y="1743"/>
                    </a:lnTo>
                    <a:lnTo>
                      <a:pt x="281" y="1603"/>
                    </a:lnTo>
                    <a:lnTo>
                      <a:pt x="377" y="1323"/>
                    </a:lnTo>
                    <a:lnTo>
                      <a:pt x="466" y="1044"/>
                    </a:lnTo>
                    <a:lnTo>
                      <a:pt x="546" y="763"/>
                    </a:lnTo>
                    <a:lnTo>
                      <a:pt x="582" y="622"/>
                    </a:lnTo>
                    <a:lnTo>
                      <a:pt x="606" y="523"/>
                    </a:lnTo>
                    <a:lnTo>
                      <a:pt x="628" y="423"/>
                    </a:lnTo>
                    <a:lnTo>
                      <a:pt x="49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8" name="išḷîḓè">
                <a:extLst>
                  <a:ext uri="{FF2B5EF4-FFF2-40B4-BE49-F238E27FC236}">
                    <a16:creationId xmlns:a16="http://schemas.microsoft.com/office/drawing/2014/main" xmlns="" id="{0D4EF6B7-B862-4F7B-B5A4-4A1AB5F77DB1}"/>
                  </a:ext>
                </a:extLst>
              </p:cNvPr>
              <p:cNvSpPr/>
              <p:nvPr/>
            </p:nvSpPr>
            <p:spPr bwMode="auto">
              <a:xfrm>
                <a:off x="2357" y="2435"/>
                <a:ext cx="253" cy="288"/>
              </a:xfrm>
              <a:custGeom>
                <a:avLst/>
                <a:gdLst>
                  <a:gd name="T0" fmla="*/ 241 w 1265"/>
                  <a:gd name="T1" fmla="*/ 0 h 1441"/>
                  <a:gd name="T2" fmla="*/ 289 w 1265"/>
                  <a:gd name="T3" fmla="*/ 94 h 1441"/>
                  <a:gd name="T4" fmla="*/ 394 w 1265"/>
                  <a:gd name="T5" fmla="*/ 272 h 1441"/>
                  <a:gd name="T6" fmla="*/ 483 w 1265"/>
                  <a:gd name="T7" fmla="*/ 407 h 1441"/>
                  <a:gd name="T8" fmla="*/ 593 w 1265"/>
                  <a:gd name="T9" fmla="*/ 552 h 1441"/>
                  <a:gd name="T10" fmla="*/ 724 w 1265"/>
                  <a:gd name="T11" fmla="*/ 706 h 1441"/>
                  <a:gd name="T12" fmla="*/ 880 w 1265"/>
                  <a:gd name="T13" fmla="*/ 868 h 1441"/>
                  <a:gd name="T14" fmla="*/ 1063 w 1265"/>
                  <a:gd name="T15" fmla="*/ 1036 h 1441"/>
                  <a:gd name="T16" fmla="*/ 1166 w 1265"/>
                  <a:gd name="T17" fmla="*/ 1121 h 1441"/>
                  <a:gd name="T18" fmla="*/ 1265 w 1265"/>
                  <a:gd name="T19" fmla="*/ 1441 h 1441"/>
                  <a:gd name="T20" fmla="*/ 1187 w 1265"/>
                  <a:gd name="T21" fmla="*/ 1388 h 1441"/>
                  <a:gd name="T22" fmla="*/ 1041 w 1265"/>
                  <a:gd name="T23" fmla="*/ 1285 h 1441"/>
                  <a:gd name="T24" fmla="*/ 973 w 1265"/>
                  <a:gd name="T25" fmla="*/ 1233 h 1441"/>
                  <a:gd name="T26" fmla="*/ 862 w 1265"/>
                  <a:gd name="T27" fmla="*/ 1142 h 1441"/>
                  <a:gd name="T28" fmla="*/ 668 w 1265"/>
                  <a:gd name="T29" fmla="*/ 961 h 1441"/>
                  <a:gd name="T30" fmla="*/ 503 w 1265"/>
                  <a:gd name="T31" fmla="*/ 787 h 1441"/>
                  <a:gd name="T32" fmla="*/ 365 w 1265"/>
                  <a:gd name="T33" fmla="*/ 622 h 1441"/>
                  <a:gd name="T34" fmla="*/ 251 w 1265"/>
                  <a:gd name="T35" fmla="*/ 467 h 1441"/>
                  <a:gd name="T36" fmla="*/ 157 w 1265"/>
                  <a:gd name="T37" fmla="*/ 324 h 1441"/>
                  <a:gd name="T38" fmla="*/ 51 w 1265"/>
                  <a:gd name="T39" fmla="*/ 134 h 1441"/>
                  <a:gd name="T40" fmla="*/ 0 w 1265"/>
                  <a:gd name="T41" fmla="*/ 33 h 1441"/>
                  <a:gd name="T42" fmla="*/ 119 w 1265"/>
                  <a:gd name="T43" fmla="*/ 16 h 1441"/>
                  <a:gd name="T44" fmla="*/ 241 w 1265"/>
                  <a:gd name="T45" fmla="*/ 0 h 1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65" h="1441">
                    <a:moveTo>
                      <a:pt x="241" y="0"/>
                    </a:moveTo>
                    <a:lnTo>
                      <a:pt x="289" y="94"/>
                    </a:lnTo>
                    <a:lnTo>
                      <a:pt x="394" y="272"/>
                    </a:lnTo>
                    <a:lnTo>
                      <a:pt x="483" y="407"/>
                    </a:lnTo>
                    <a:lnTo>
                      <a:pt x="593" y="552"/>
                    </a:lnTo>
                    <a:lnTo>
                      <a:pt x="724" y="706"/>
                    </a:lnTo>
                    <a:lnTo>
                      <a:pt x="880" y="868"/>
                    </a:lnTo>
                    <a:lnTo>
                      <a:pt x="1063" y="1036"/>
                    </a:lnTo>
                    <a:lnTo>
                      <a:pt x="1166" y="1121"/>
                    </a:lnTo>
                    <a:lnTo>
                      <a:pt x="1265" y="1441"/>
                    </a:lnTo>
                    <a:lnTo>
                      <a:pt x="1187" y="1388"/>
                    </a:lnTo>
                    <a:lnTo>
                      <a:pt x="1041" y="1285"/>
                    </a:lnTo>
                    <a:lnTo>
                      <a:pt x="973" y="1233"/>
                    </a:lnTo>
                    <a:lnTo>
                      <a:pt x="862" y="1142"/>
                    </a:lnTo>
                    <a:lnTo>
                      <a:pt x="668" y="961"/>
                    </a:lnTo>
                    <a:lnTo>
                      <a:pt x="503" y="787"/>
                    </a:lnTo>
                    <a:lnTo>
                      <a:pt x="365" y="622"/>
                    </a:lnTo>
                    <a:lnTo>
                      <a:pt x="251" y="467"/>
                    </a:lnTo>
                    <a:lnTo>
                      <a:pt x="157" y="324"/>
                    </a:lnTo>
                    <a:lnTo>
                      <a:pt x="51" y="134"/>
                    </a:lnTo>
                    <a:lnTo>
                      <a:pt x="0" y="33"/>
                    </a:lnTo>
                    <a:lnTo>
                      <a:pt x="119" y="16"/>
                    </a:lnTo>
                    <a:lnTo>
                      <a:pt x="24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9" name="iṩḷîďe">
                <a:extLst>
                  <a:ext uri="{FF2B5EF4-FFF2-40B4-BE49-F238E27FC236}">
                    <a16:creationId xmlns:a16="http://schemas.microsoft.com/office/drawing/2014/main" xmlns="" id="{02689106-82DE-4AC6-A2BA-B242E9003847}"/>
                  </a:ext>
                </a:extLst>
              </p:cNvPr>
              <p:cNvSpPr/>
              <p:nvPr/>
            </p:nvSpPr>
            <p:spPr bwMode="auto">
              <a:xfrm>
                <a:off x="1234" y="2317"/>
                <a:ext cx="1262" cy="636"/>
              </a:xfrm>
              <a:custGeom>
                <a:avLst/>
                <a:gdLst>
                  <a:gd name="T0" fmla="*/ 6244 w 6310"/>
                  <a:gd name="T1" fmla="*/ 0 h 3184"/>
                  <a:gd name="T2" fmla="*/ 6063 w 6310"/>
                  <a:gd name="T3" fmla="*/ 133 h 3184"/>
                  <a:gd name="T4" fmla="*/ 5686 w 6310"/>
                  <a:gd name="T5" fmla="*/ 397 h 3184"/>
                  <a:gd name="T6" fmla="*/ 5291 w 6310"/>
                  <a:gd name="T7" fmla="*/ 656 h 3184"/>
                  <a:gd name="T8" fmla="*/ 4873 w 6310"/>
                  <a:gd name="T9" fmla="*/ 911 h 3184"/>
                  <a:gd name="T10" fmla="*/ 4656 w 6310"/>
                  <a:gd name="T11" fmla="*/ 1035 h 3184"/>
                  <a:gd name="T12" fmla="*/ 4404 w 6310"/>
                  <a:gd name="T13" fmla="*/ 1177 h 3184"/>
                  <a:gd name="T14" fmla="*/ 3881 w 6310"/>
                  <a:gd name="T15" fmla="*/ 1453 h 3184"/>
                  <a:gd name="T16" fmla="*/ 3336 w 6310"/>
                  <a:gd name="T17" fmla="*/ 1724 h 3184"/>
                  <a:gd name="T18" fmla="*/ 2772 w 6310"/>
                  <a:gd name="T19" fmla="*/ 1993 h 3184"/>
                  <a:gd name="T20" fmla="*/ 2187 w 6310"/>
                  <a:gd name="T21" fmla="*/ 2258 h 3184"/>
                  <a:gd name="T22" fmla="*/ 1584 w 6310"/>
                  <a:gd name="T23" fmla="*/ 2521 h 3184"/>
                  <a:gd name="T24" fmla="*/ 649 w 6310"/>
                  <a:gd name="T25" fmla="*/ 2917 h 3184"/>
                  <a:gd name="T26" fmla="*/ 0 w 6310"/>
                  <a:gd name="T27" fmla="*/ 3184 h 3184"/>
                  <a:gd name="T28" fmla="*/ 476 w 6310"/>
                  <a:gd name="T29" fmla="*/ 3184 h 3184"/>
                  <a:gd name="T30" fmla="*/ 1084 w 6310"/>
                  <a:gd name="T31" fmla="*/ 2930 h 3184"/>
                  <a:gd name="T32" fmla="*/ 1963 w 6310"/>
                  <a:gd name="T33" fmla="*/ 2554 h 3184"/>
                  <a:gd name="T34" fmla="*/ 2531 w 6310"/>
                  <a:gd name="T35" fmla="*/ 2302 h 3184"/>
                  <a:gd name="T36" fmla="*/ 3081 w 6310"/>
                  <a:gd name="T37" fmla="*/ 2050 h 3184"/>
                  <a:gd name="T38" fmla="*/ 3614 w 6310"/>
                  <a:gd name="T39" fmla="*/ 1796 h 3184"/>
                  <a:gd name="T40" fmla="*/ 4129 w 6310"/>
                  <a:gd name="T41" fmla="*/ 1537 h 3184"/>
                  <a:gd name="T42" fmla="*/ 4625 w 6310"/>
                  <a:gd name="T43" fmla="*/ 1274 h 3184"/>
                  <a:gd name="T44" fmla="*/ 4864 w 6310"/>
                  <a:gd name="T45" fmla="*/ 1141 h 3184"/>
                  <a:gd name="T46" fmla="*/ 5059 w 6310"/>
                  <a:gd name="T47" fmla="*/ 1029 h 3184"/>
                  <a:gd name="T48" fmla="*/ 5437 w 6310"/>
                  <a:gd name="T49" fmla="*/ 800 h 3184"/>
                  <a:gd name="T50" fmla="*/ 5798 w 6310"/>
                  <a:gd name="T51" fmla="*/ 566 h 3184"/>
                  <a:gd name="T52" fmla="*/ 6144 w 6310"/>
                  <a:gd name="T53" fmla="*/ 330 h 3184"/>
                  <a:gd name="T54" fmla="*/ 6310 w 6310"/>
                  <a:gd name="T55" fmla="*/ 211 h 3184"/>
                  <a:gd name="T56" fmla="*/ 6244 w 6310"/>
                  <a:gd name="T57" fmla="*/ 0 h 3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310" h="3184">
                    <a:moveTo>
                      <a:pt x="6244" y="0"/>
                    </a:moveTo>
                    <a:lnTo>
                      <a:pt x="6063" y="133"/>
                    </a:lnTo>
                    <a:lnTo>
                      <a:pt x="5686" y="397"/>
                    </a:lnTo>
                    <a:lnTo>
                      <a:pt x="5291" y="656"/>
                    </a:lnTo>
                    <a:lnTo>
                      <a:pt x="4873" y="911"/>
                    </a:lnTo>
                    <a:lnTo>
                      <a:pt x="4656" y="1035"/>
                    </a:lnTo>
                    <a:lnTo>
                      <a:pt x="4404" y="1177"/>
                    </a:lnTo>
                    <a:lnTo>
                      <a:pt x="3881" y="1453"/>
                    </a:lnTo>
                    <a:lnTo>
                      <a:pt x="3336" y="1724"/>
                    </a:lnTo>
                    <a:lnTo>
                      <a:pt x="2772" y="1993"/>
                    </a:lnTo>
                    <a:lnTo>
                      <a:pt x="2187" y="2258"/>
                    </a:lnTo>
                    <a:lnTo>
                      <a:pt x="1584" y="2521"/>
                    </a:lnTo>
                    <a:lnTo>
                      <a:pt x="649" y="2917"/>
                    </a:lnTo>
                    <a:lnTo>
                      <a:pt x="0" y="3184"/>
                    </a:lnTo>
                    <a:lnTo>
                      <a:pt x="476" y="3184"/>
                    </a:lnTo>
                    <a:lnTo>
                      <a:pt x="1084" y="2930"/>
                    </a:lnTo>
                    <a:lnTo>
                      <a:pt x="1963" y="2554"/>
                    </a:lnTo>
                    <a:lnTo>
                      <a:pt x="2531" y="2302"/>
                    </a:lnTo>
                    <a:lnTo>
                      <a:pt x="3081" y="2050"/>
                    </a:lnTo>
                    <a:lnTo>
                      <a:pt x="3614" y="1796"/>
                    </a:lnTo>
                    <a:lnTo>
                      <a:pt x="4129" y="1537"/>
                    </a:lnTo>
                    <a:lnTo>
                      <a:pt x="4625" y="1274"/>
                    </a:lnTo>
                    <a:lnTo>
                      <a:pt x="4864" y="1141"/>
                    </a:lnTo>
                    <a:lnTo>
                      <a:pt x="5059" y="1029"/>
                    </a:lnTo>
                    <a:lnTo>
                      <a:pt x="5437" y="800"/>
                    </a:lnTo>
                    <a:lnTo>
                      <a:pt x="5798" y="566"/>
                    </a:lnTo>
                    <a:lnTo>
                      <a:pt x="6144" y="330"/>
                    </a:lnTo>
                    <a:lnTo>
                      <a:pt x="6310" y="211"/>
                    </a:lnTo>
                    <a:lnTo>
                      <a:pt x="624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0" name="ïšḻíḍè">
                <a:extLst>
                  <a:ext uri="{FF2B5EF4-FFF2-40B4-BE49-F238E27FC236}">
                    <a16:creationId xmlns:a16="http://schemas.microsoft.com/office/drawing/2014/main" xmlns="" id="{C37B1CF8-E2DB-474E-9773-B896348BF26F}"/>
                  </a:ext>
                </a:extLst>
              </p:cNvPr>
              <p:cNvSpPr/>
              <p:nvPr/>
            </p:nvSpPr>
            <p:spPr bwMode="auto">
              <a:xfrm>
                <a:off x="2245" y="2027"/>
                <a:ext cx="227" cy="926"/>
              </a:xfrm>
              <a:custGeom>
                <a:avLst/>
                <a:gdLst>
                  <a:gd name="T0" fmla="*/ 1135 w 1135"/>
                  <a:gd name="T1" fmla="*/ 4632 h 4632"/>
                  <a:gd name="T2" fmla="*/ 896 w 1135"/>
                  <a:gd name="T3" fmla="*/ 3471 h 4632"/>
                  <a:gd name="T4" fmla="*/ 657 w 1135"/>
                  <a:gd name="T5" fmla="*/ 2308 h 4632"/>
                  <a:gd name="T6" fmla="*/ 421 w 1135"/>
                  <a:gd name="T7" fmla="*/ 1154 h 4632"/>
                  <a:gd name="T8" fmla="*/ 185 w 1135"/>
                  <a:gd name="T9" fmla="*/ 0 h 4632"/>
                  <a:gd name="T10" fmla="*/ 0 w 1135"/>
                  <a:gd name="T11" fmla="*/ 0 h 4632"/>
                  <a:gd name="T12" fmla="*/ 209 w 1135"/>
                  <a:gd name="T13" fmla="*/ 1154 h 4632"/>
                  <a:gd name="T14" fmla="*/ 416 w 1135"/>
                  <a:gd name="T15" fmla="*/ 2308 h 4632"/>
                  <a:gd name="T16" fmla="*/ 627 w 1135"/>
                  <a:gd name="T17" fmla="*/ 3471 h 4632"/>
                  <a:gd name="T18" fmla="*/ 838 w 1135"/>
                  <a:gd name="T19" fmla="*/ 4632 h 4632"/>
                  <a:gd name="T20" fmla="*/ 1135 w 1135"/>
                  <a:gd name="T21" fmla="*/ 4632 h 4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35" h="4632">
                    <a:moveTo>
                      <a:pt x="1135" y="4632"/>
                    </a:moveTo>
                    <a:lnTo>
                      <a:pt x="896" y="3471"/>
                    </a:lnTo>
                    <a:lnTo>
                      <a:pt x="657" y="2308"/>
                    </a:lnTo>
                    <a:lnTo>
                      <a:pt x="421" y="1154"/>
                    </a:lnTo>
                    <a:lnTo>
                      <a:pt x="185" y="0"/>
                    </a:lnTo>
                    <a:lnTo>
                      <a:pt x="0" y="0"/>
                    </a:lnTo>
                    <a:lnTo>
                      <a:pt x="209" y="1154"/>
                    </a:lnTo>
                    <a:lnTo>
                      <a:pt x="416" y="2308"/>
                    </a:lnTo>
                    <a:lnTo>
                      <a:pt x="627" y="3471"/>
                    </a:lnTo>
                    <a:lnTo>
                      <a:pt x="838" y="4632"/>
                    </a:lnTo>
                    <a:lnTo>
                      <a:pt x="1135" y="46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1" name="ïṣ1íḍê">
                <a:extLst>
                  <a:ext uri="{FF2B5EF4-FFF2-40B4-BE49-F238E27FC236}">
                    <a16:creationId xmlns:a16="http://schemas.microsoft.com/office/drawing/2014/main" xmlns="" id="{F03EC399-7DDB-41E0-9084-CA3D86491E60}"/>
                  </a:ext>
                </a:extLst>
              </p:cNvPr>
              <p:cNvSpPr/>
              <p:nvPr/>
            </p:nvSpPr>
            <p:spPr bwMode="auto">
              <a:xfrm>
                <a:off x="1317" y="2424"/>
                <a:ext cx="1210" cy="33"/>
              </a:xfrm>
              <a:custGeom>
                <a:avLst/>
                <a:gdLst>
                  <a:gd name="T0" fmla="*/ 5999 w 6050"/>
                  <a:gd name="T1" fmla="*/ 0 h 164"/>
                  <a:gd name="T2" fmla="*/ 52 w 6050"/>
                  <a:gd name="T3" fmla="*/ 0 h 164"/>
                  <a:gd name="T4" fmla="*/ 0 w 6050"/>
                  <a:gd name="T5" fmla="*/ 164 h 164"/>
                  <a:gd name="T6" fmla="*/ 6050 w 6050"/>
                  <a:gd name="T7" fmla="*/ 164 h 164"/>
                  <a:gd name="T8" fmla="*/ 5999 w 6050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50" h="164">
                    <a:moveTo>
                      <a:pt x="5999" y="0"/>
                    </a:moveTo>
                    <a:lnTo>
                      <a:pt x="52" y="0"/>
                    </a:lnTo>
                    <a:lnTo>
                      <a:pt x="0" y="164"/>
                    </a:lnTo>
                    <a:lnTo>
                      <a:pt x="6050" y="164"/>
                    </a:lnTo>
                    <a:lnTo>
                      <a:pt x="599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2" name="îslídê">
                <a:extLst>
                  <a:ext uri="{FF2B5EF4-FFF2-40B4-BE49-F238E27FC236}">
                    <a16:creationId xmlns:a16="http://schemas.microsoft.com/office/drawing/2014/main" xmlns="" id="{2788884C-93F7-4D48-BD03-D37020F4E257}"/>
                  </a:ext>
                </a:extLst>
              </p:cNvPr>
              <p:cNvSpPr/>
              <p:nvPr/>
            </p:nvSpPr>
            <p:spPr bwMode="auto">
              <a:xfrm>
                <a:off x="2204" y="2344"/>
                <a:ext cx="280" cy="194"/>
              </a:xfrm>
              <a:custGeom>
                <a:avLst/>
                <a:gdLst>
                  <a:gd name="T0" fmla="*/ 603 w 1401"/>
                  <a:gd name="T1" fmla="*/ 0 h 968"/>
                  <a:gd name="T2" fmla="*/ 637 w 1401"/>
                  <a:gd name="T3" fmla="*/ 0 h 968"/>
                  <a:gd name="T4" fmla="*/ 705 w 1401"/>
                  <a:gd name="T5" fmla="*/ 5 h 968"/>
                  <a:gd name="T6" fmla="*/ 805 w 1401"/>
                  <a:gd name="T7" fmla="*/ 20 h 968"/>
                  <a:gd name="T8" fmla="*/ 933 w 1401"/>
                  <a:gd name="T9" fmla="*/ 57 h 968"/>
                  <a:gd name="T10" fmla="*/ 1052 w 1401"/>
                  <a:gd name="T11" fmla="*/ 110 h 968"/>
                  <a:gd name="T12" fmla="*/ 1159 w 1401"/>
                  <a:gd name="T13" fmla="*/ 175 h 968"/>
                  <a:gd name="T14" fmla="*/ 1229 w 1401"/>
                  <a:gd name="T15" fmla="*/ 232 h 968"/>
                  <a:gd name="T16" fmla="*/ 1270 w 1401"/>
                  <a:gd name="T17" fmla="*/ 274 h 968"/>
                  <a:gd name="T18" fmla="*/ 1307 w 1401"/>
                  <a:gd name="T19" fmla="*/ 317 h 968"/>
                  <a:gd name="T20" fmla="*/ 1338 w 1401"/>
                  <a:gd name="T21" fmla="*/ 363 h 968"/>
                  <a:gd name="T22" fmla="*/ 1363 w 1401"/>
                  <a:gd name="T23" fmla="*/ 410 h 968"/>
                  <a:gd name="T24" fmla="*/ 1383 w 1401"/>
                  <a:gd name="T25" fmla="*/ 458 h 968"/>
                  <a:gd name="T26" fmla="*/ 1390 w 1401"/>
                  <a:gd name="T27" fmla="*/ 484 h 968"/>
                  <a:gd name="T28" fmla="*/ 1396 w 1401"/>
                  <a:gd name="T29" fmla="*/ 508 h 968"/>
                  <a:gd name="T30" fmla="*/ 1401 w 1401"/>
                  <a:gd name="T31" fmla="*/ 557 h 968"/>
                  <a:gd name="T32" fmla="*/ 1399 w 1401"/>
                  <a:gd name="T33" fmla="*/ 604 h 968"/>
                  <a:gd name="T34" fmla="*/ 1390 w 1401"/>
                  <a:gd name="T35" fmla="*/ 650 h 968"/>
                  <a:gd name="T36" fmla="*/ 1375 w 1401"/>
                  <a:gd name="T37" fmla="*/ 693 h 968"/>
                  <a:gd name="T38" fmla="*/ 1352 w 1401"/>
                  <a:gd name="T39" fmla="*/ 735 h 968"/>
                  <a:gd name="T40" fmla="*/ 1322 w 1401"/>
                  <a:gd name="T41" fmla="*/ 773 h 968"/>
                  <a:gd name="T42" fmla="*/ 1288 w 1401"/>
                  <a:gd name="T43" fmla="*/ 809 h 968"/>
                  <a:gd name="T44" fmla="*/ 1247 w 1401"/>
                  <a:gd name="T45" fmla="*/ 841 h 968"/>
                  <a:gd name="T46" fmla="*/ 1201 w 1401"/>
                  <a:gd name="T47" fmla="*/ 871 h 968"/>
                  <a:gd name="T48" fmla="*/ 1151 w 1401"/>
                  <a:gd name="T49" fmla="*/ 898 h 968"/>
                  <a:gd name="T50" fmla="*/ 1094 w 1401"/>
                  <a:gd name="T51" fmla="*/ 920 h 968"/>
                  <a:gd name="T52" fmla="*/ 1034 w 1401"/>
                  <a:gd name="T53" fmla="*/ 938 h 968"/>
                  <a:gd name="T54" fmla="*/ 970 w 1401"/>
                  <a:gd name="T55" fmla="*/ 952 h 968"/>
                  <a:gd name="T56" fmla="*/ 901 w 1401"/>
                  <a:gd name="T57" fmla="*/ 962 h 968"/>
                  <a:gd name="T58" fmla="*/ 829 w 1401"/>
                  <a:gd name="T59" fmla="*/ 967 h 968"/>
                  <a:gd name="T60" fmla="*/ 791 w 1401"/>
                  <a:gd name="T61" fmla="*/ 968 h 968"/>
                  <a:gd name="T62" fmla="*/ 754 w 1401"/>
                  <a:gd name="T63" fmla="*/ 967 h 968"/>
                  <a:gd name="T64" fmla="*/ 680 w 1401"/>
                  <a:gd name="T65" fmla="*/ 962 h 968"/>
                  <a:gd name="T66" fmla="*/ 571 w 1401"/>
                  <a:gd name="T67" fmla="*/ 946 h 968"/>
                  <a:gd name="T68" fmla="*/ 435 w 1401"/>
                  <a:gd name="T69" fmla="*/ 909 h 968"/>
                  <a:gd name="T70" fmla="*/ 313 w 1401"/>
                  <a:gd name="T71" fmla="*/ 858 h 968"/>
                  <a:gd name="T72" fmla="*/ 231 w 1401"/>
                  <a:gd name="T73" fmla="*/ 809 h 968"/>
                  <a:gd name="T74" fmla="*/ 182 w 1401"/>
                  <a:gd name="T75" fmla="*/ 773 h 968"/>
                  <a:gd name="T76" fmla="*/ 137 w 1401"/>
                  <a:gd name="T77" fmla="*/ 735 h 968"/>
                  <a:gd name="T78" fmla="*/ 99 w 1401"/>
                  <a:gd name="T79" fmla="*/ 693 h 968"/>
                  <a:gd name="T80" fmla="*/ 65 w 1401"/>
                  <a:gd name="T81" fmla="*/ 650 h 968"/>
                  <a:gd name="T82" fmla="*/ 39 w 1401"/>
                  <a:gd name="T83" fmla="*/ 604 h 968"/>
                  <a:gd name="T84" fmla="*/ 18 w 1401"/>
                  <a:gd name="T85" fmla="*/ 557 h 968"/>
                  <a:gd name="T86" fmla="*/ 6 w 1401"/>
                  <a:gd name="T87" fmla="*/ 508 h 968"/>
                  <a:gd name="T88" fmla="*/ 2 w 1401"/>
                  <a:gd name="T89" fmla="*/ 484 h 968"/>
                  <a:gd name="T90" fmla="*/ 0 w 1401"/>
                  <a:gd name="T91" fmla="*/ 458 h 968"/>
                  <a:gd name="T92" fmla="*/ 1 w 1401"/>
                  <a:gd name="T93" fmla="*/ 410 h 968"/>
                  <a:gd name="T94" fmla="*/ 8 w 1401"/>
                  <a:gd name="T95" fmla="*/ 363 h 968"/>
                  <a:gd name="T96" fmla="*/ 22 w 1401"/>
                  <a:gd name="T97" fmla="*/ 317 h 968"/>
                  <a:gd name="T98" fmla="*/ 42 w 1401"/>
                  <a:gd name="T99" fmla="*/ 274 h 968"/>
                  <a:gd name="T100" fmla="*/ 67 w 1401"/>
                  <a:gd name="T101" fmla="*/ 232 h 968"/>
                  <a:gd name="T102" fmla="*/ 98 w 1401"/>
                  <a:gd name="T103" fmla="*/ 194 h 968"/>
                  <a:gd name="T104" fmla="*/ 134 w 1401"/>
                  <a:gd name="T105" fmla="*/ 158 h 968"/>
                  <a:gd name="T106" fmla="*/ 175 w 1401"/>
                  <a:gd name="T107" fmla="*/ 125 h 968"/>
                  <a:gd name="T108" fmla="*/ 221 w 1401"/>
                  <a:gd name="T109" fmla="*/ 95 h 968"/>
                  <a:gd name="T110" fmla="*/ 270 w 1401"/>
                  <a:gd name="T111" fmla="*/ 70 h 968"/>
                  <a:gd name="T112" fmla="*/ 323 w 1401"/>
                  <a:gd name="T113" fmla="*/ 47 h 968"/>
                  <a:gd name="T114" fmla="*/ 380 w 1401"/>
                  <a:gd name="T115" fmla="*/ 29 h 968"/>
                  <a:gd name="T116" fmla="*/ 440 w 1401"/>
                  <a:gd name="T117" fmla="*/ 14 h 968"/>
                  <a:gd name="T118" fmla="*/ 503 w 1401"/>
                  <a:gd name="T119" fmla="*/ 5 h 968"/>
                  <a:gd name="T120" fmla="*/ 569 w 1401"/>
                  <a:gd name="T121" fmla="*/ 0 h 968"/>
                  <a:gd name="T122" fmla="*/ 603 w 1401"/>
                  <a:gd name="T123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01" h="968">
                    <a:moveTo>
                      <a:pt x="603" y="0"/>
                    </a:moveTo>
                    <a:lnTo>
                      <a:pt x="637" y="0"/>
                    </a:lnTo>
                    <a:lnTo>
                      <a:pt x="705" y="5"/>
                    </a:lnTo>
                    <a:lnTo>
                      <a:pt x="805" y="20"/>
                    </a:lnTo>
                    <a:lnTo>
                      <a:pt x="933" y="57"/>
                    </a:lnTo>
                    <a:lnTo>
                      <a:pt x="1052" y="110"/>
                    </a:lnTo>
                    <a:lnTo>
                      <a:pt x="1159" y="175"/>
                    </a:lnTo>
                    <a:lnTo>
                      <a:pt x="1229" y="232"/>
                    </a:lnTo>
                    <a:lnTo>
                      <a:pt x="1270" y="274"/>
                    </a:lnTo>
                    <a:lnTo>
                      <a:pt x="1307" y="317"/>
                    </a:lnTo>
                    <a:lnTo>
                      <a:pt x="1338" y="363"/>
                    </a:lnTo>
                    <a:lnTo>
                      <a:pt x="1363" y="410"/>
                    </a:lnTo>
                    <a:lnTo>
                      <a:pt x="1383" y="458"/>
                    </a:lnTo>
                    <a:lnTo>
                      <a:pt x="1390" y="484"/>
                    </a:lnTo>
                    <a:lnTo>
                      <a:pt x="1396" y="508"/>
                    </a:lnTo>
                    <a:lnTo>
                      <a:pt x="1401" y="557"/>
                    </a:lnTo>
                    <a:lnTo>
                      <a:pt x="1399" y="604"/>
                    </a:lnTo>
                    <a:lnTo>
                      <a:pt x="1390" y="650"/>
                    </a:lnTo>
                    <a:lnTo>
                      <a:pt x="1375" y="693"/>
                    </a:lnTo>
                    <a:lnTo>
                      <a:pt x="1352" y="735"/>
                    </a:lnTo>
                    <a:lnTo>
                      <a:pt x="1322" y="773"/>
                    </a:lnTo>
                    <a:lnTo>
                      <a:pt x="1288" y="809"/>
                    </a:lnTo>
                    <a:lnTo>
                      <a:pt x="1247" y="841"/>
                    </a:lnTo>
                    <a:lnTo>
                      <a:pt x="1201" y="871"/>
                    </a:lnTo>
                    <a:lnTo>
                      <a:pt x="1151" y="898"/>
                    </a:lnTo>
                    <a:lnTo>
                      <a:pt x="1094" y="920"/>
                    </a:lnTo>
                    <a:lnTo>
                      <a:pt x="1034" y="938"/>
                    </a:lnTo>
                    <a:lnTo>
                      <a:pt x="970" y="952"/>
                    </a:lnTo>
                    <a:lnTo>
                      <a:pt x="901" y="962"/>
                    </a:lnTo>
                    <a:lnTo>
                      <a:pt x="829" y="967"/>
                    </a:lnTo>
                    <a:lnTo>
                      <a:pt x="791" y="968"/>
                    </a:lnTo>
                    <a:lnTo>
                      <a:pt x="754" y="967"/>
                    </a:lnTo>
                    <a:lnTo>
                      <a:pt x="680" y="962"/>
                    </a:lnTo>
                    <a:lnTo>
                      <a:pt x="571" y="946"/>
                    </a:lnTo>
                    <a:lnTo>
                      <a:pt x="435" y="909"/>
                    </a:lnTo>
                    <a:lnTo>
                      <a:pt x="313" y="858"/>
                    </a:lnTo>
                    <a:lnTo>
                      <a:pt x="231" y="809"/>
                    </a:lnTo>
                    <a:lnTo>
                      <a:pt x="182" y="773"/>
                    </a:lnTo>
                    <a:lnTo>
                      <a:pt x="137" y="735"/>
                    </a:lnTo>
                    <a:lnTo>
                      <a:pt x="99" y="693"/>
                    </a:lnTo>
                    <a:lnTo>
                      <a:pt x="65" y="650"/>
                    </a:lnTo>
                    <a:lnTo>
                      <a:pt x="39" y="604"/>
                    </a:lnTo>
                    <a:lnTo>
                      <a:pt x="18" y="557"/>
                    </a:lnTo>
                    <a:lnTo>
                      <a:pt x="6" y="508"/>
                    </a:lnTo>
                    <a:lnTo>
                      <a:pt x="2" y="484"/>
                    </a:lnTo>
                    <a:lnTo>
                      <a:pt x="0" y="458"/>
                    </a:lnTo>
                    <a:lnTo>
                      <a:pt x="1" y="410"/>
                    </a:lnTo>
                    <a:lnTo>
                      <a:pt x="8" y="363"/>
                    </a:lnTo>
                    <a:lnTo>
                      <a:pt x="22" y="317"/>
                    </a:lnTo>
                    <a:lnTo>
                      <a:pt x="42" y="274"/>
                    </a:lnTo>
                    <a:lnTo>
                      <a:pt x="67" y="232"/>
                    </a:lnTo>
                    <a:lnTo>
                      <a:pt x="98" y="194"/>
                    </a:lnTo>
                    <a:lnTo>
                      <a:pt x="134" y="158"/>
                    </a:lnTo>
                    <a:lnTo>
                      <a:pt x="175" y="125"/>
                    </a:lnTo>
                    <a:lnTo>
                      <a:pt x="221" y="95"/>
                    </a:lnTo>
                    <a:lnTo>
                      <a:pt x="270" y="70"/>
                    </a:lnTo>
                    <a:lnTo>
                      <a:pt x="323" y="47"/>
                    </a:lnTo>
                    <a:lnTo>
                      <a:pt x="380" y="29"/>
                    </a:lnTo>
                    <a:lnTo>
                      <a:pt x="440" y="14"/>
                    </a:lnTo>
                    <a:lnTo>
                      <a:pt x="503" y="5"/>
                    </a:lnTo>
                    <a:lnTo>
                      <a:pt x="569" y="0"/>
                    </a:lnTo>
                    <a:lnTo>
                      <a:pt x="60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3" name="iṧļïḋé">
                <a:extLst>
                  <a:ext uri="{FF2B5EF4-FFF2-40B4-BE49-F238E27FC236}">
                    <a16:creationId xmlns:a16="http://schemas.microsoft.com/office/drawing/2014/main" xmlns="" id="{77AFD5FD-A18C-4920-8B37-C0922F195C8E}"/>
                  </a:ext>
                </a:extLst>
              </p:cNvPr>
              <p:cNvSpPr/>
              <p:nvPr/>
            </p:nvSpPr>
            <p:spPr bwMode="auto">
              <a:xfrm>
                <a:off x="2249" y="2375"/>
                <a:ext cx="189" cy="131"/>
              </a:xfrm>
              <a:custGeom>
                <a:avLst/>
                <a:gdLst>
                  <a:gd name="T0" fmla="*/ 408 w 945"/>
                  <a:gd name="T1" fmla="*/ 0 h 653"/>
                  <a:gd name="T2" fmla="*/ 455 w 945"/>
                  <a:gd name="T3" fmla="*/ 2 h 653"/>
                  <a:gd name="T4" fmla="*/ 546 w 945"/>
                  <a:gd name="T5" fmla="*/ 14 h 653"/>
                  <a:gd name="T6" fmla="*/ 633 w 945"/>
                  <a:gd name="T7" fmla="*/ 39 h 653"/>
                  <a:gd name="T8" fmla="*/ 714 w 945"/>
                  <a:gd name="T9" fmla="*/ 75 h 653"/>
                  <a:gd name="T10" fmla="*/ 786 w 945"/>
                  <a:gd name="T11" fmla="*/ 119 h 653"/>
                  <a:gd name="T12" fmla="*/ 846 w 945"/>
                  <a:gd name="T13" fmla="*/ 171 h 653"/>
                  <a:gd name="T14" fmla="*/ 895 w 945"/>
                  <a:gd name="T15" fmla="*/ 229 h 653"/>
                  <a:gd name="T16" fmla="*/ 929 w 945"/>
                  <a:gd name="T17" fmla="*/ 293 h 653"/>
                  <a:gd name="T18" fmla="*/ 938 w 945"/>
                  <a:gd name="T19" fmla="*/ 327 h 653"/>
                  <a:gd name="T20" fmla="*/ 942 w 945"/>
                  <a:gd name="T21" fmla="*/ 343 h 653"/>
                  <a:gd name="T22" fmla="*/ 945 w 945"/>
                  <a:gd name="T23" fmla="*/ 376 h 653"/>
                  <a:gd name="T24" fmla="*/ 941 w 945"/>
                  <a:gd name="T25" fmla="*/ 423 h 653"/>
                  <a:gd name="T26" fmla="*/ 918 w 945"/>
                  <a:gd name="T27" fmla="*/ 482 h 653"/>
                  <a:gd name="T28" fmla="*/ 878 w 945"/>
                  <a:gd name="T29" fmla="*/ 534 h 653"/>
                  <a:gd name="T30" fmla="*/ 824 w 945"/>
                  <a:gd name="T31" fmla="*/ 579 h 653"/>
                  <a:gd name="T32" fmla="*/ 756 w 945"/>
                  <a:gd name="T33" fmla="*/ 613 h 653"/>
                  <a:gd name="T34" fmla="*/ 675 w 945"/>
                  <a:gd name="T35" fmla="*/ 638 h 653"/>
                  <a:gd name="T36" fmla="*/ 583 w 945"/>
                  <a:gd name="T37" fmla="*/ 652 h 653"/>
                  <a:gd name="T38" fmla="*/ 534 w 945"/>
                  <a:gd name="T39" fmla="*/ 653 h 653"/>
                  <a:gd name="T40" fmla="*/ 485 w 945"/>
                  <a:gd name="T41" fmla="*/ 652 h 653"/>
                  <a:gd name="T42" fmla="*/ 388 w 945"/>
                  <a:gd name="T43" fmla="*/ 638 h 653"/>
                  <a:gd name="T44" fmla="*/ 298 w 945"/>
                  <a:gd name="T45" fmla="*/ 613 h 653"/>
                  <a:gd name="T46" fmla="*/ 216 w 945"/>
                  <a:gd name="T47" fmla="*/ 579 h 653"/>
                  <a:gd name="T48" fmla="*/ 144 w 945"/>
                  <a:gd name="T49" fmla="*/ 534 h 653"/>
                  <a:gd name="T50" fmla="*/ 83 w 945"/>
                  <a:gd name="T51" fmla="*/ 482 h 653"/>
                  <a:gd name="T52" fmla="*/ 38 w 945"/>
                  <a:gd name="T53" fmla="*/ 423 h 653"/>
                  <a:gd name="T54" fmla="*/ 9 w 945"/>
                  <a:gd name="T55" fmla="*/ 360 h 653"/>
                  <a:gd name="T56" fmla="*/ 3 w 945"/>
                  <a:gd name="T57" fmla="*/ 327 h 653"/>
                  <a:gd name="T58" fmla="*/ 0 w 945"/>
                  <a:gd name="T59" fmla="*/ 293 h 653"/>
                  <a:gd name="T60" fmla="*/ 8 w 945"/>
                  <a:gd name="T61" fmla="*/ 229 h 653"/>
                  <a:gd name="T62" fmla="*/ 34 w 945"/>
                  <a:gd name="T63" fmla="*/ 171 h 653"/>
                  <a:gd name="T64" fmla="*/ 76 w 945"/>
                  <a:gd name="T65" fmla="*/ 119 h 653"/>
                  <a:gd name="T66" fmla="*/ 130 w 945"/>
                  <a:gd name="T67" fmla="*/ 75 h 653"/>
                  <a:gd name="T68" fmla="*/ 198 w 945"/>
                  <a:gd name="T69" fmla="*/ 39 h 653"/>
                  <a:gd name="T70" fmla="*/ 275 w 945"/>
                  <a:gd name="T71" fmla="*/ 14 h 653"/>
                  <a:gd name="T72" fmla="*/ 361 w 945"/>
                  <a:gd name="T73" fmla="*/ 2 h 653"/>
                  <a:gd name="T74" fmla="*/ 408 w 945"/>
                  <a:gd name="T75" fmla="*/ 0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45" h="653">
                    <a:moveTo>
                      <a:pt x="408" y="0"/>
                    </a:moveTo>
                    <a:lnTo>
                      <a:pt x="455" y="2"/>
                    </a:lnTo>
                    <a:lnTo>
                      <a:pt x="546" y="14"/>
                    </a:lnTo>
                    <a:lnTo>
                      <a:pt x="633" y="39"/>
                    </a:lnTo>
                    <a:lnTo>
                      <a:pt x="714" y="75"/>
                    </a:lnTo>
                    <a:lnTo>
                      <a:pt x="786" y="119"/>
                    </a:lnTo>
                    <a:lnTo>
                      <a:pt x="846" y="171"/>
                    </a:lnTo>
                    <a:lnTo>
                      <a:pt x="895" y="229"/>
                    </a:lnTo>
                    <a:lnTo>
                      <a:pt x="929" y="293"/>
                    </a:lnTo>
                    <a:lnTo>
                      <a:pt x="938" y="327"/>
                    </a:lnTo>
                    <a:lnTo>
                      <a:pt x="942" y="343"/>
                    </a:lnTo>
                    <a:lnTo>
                      <a:pt x="945" y="376"/>
                    </a:lnTo>
                    <a:lnTo>
                      <a:pt x="941" y="423"/>
                    </a:lnTo>
                    <a:lnTo>
                      <a:pt x="918" y="482"/>
                    </a:lnTo>
                    <a:lnTo>
                      <a:pt x="878" y="534"/>
                    </a:lnTo>
                    <a:lnTo>
                      <a:pt x="824" y="579"/>
                    </a:lnTo>
                    <a:lnTo>
                      <a:pt x="756" y="613"/>
                    </a:lnTo>
                    <a:lnTo>
                      <a:pt x="675" y="638"/>
                    </a:lnTo>
                    <a:lnTo>
                      <a:pt x="583" y="652"/>
                    </a:lnTo>
                    <a:lnTo>
                      <a:pt x="534" y="653"/>
                    </a:lnTo>
                    <a:lnTo>
                      <a:pt x="485" y="652"/>
                    </a:lnTo>
                    <a:lnTo>
                      <a:pt x="388" y="638"/>
                    </a:lnTo>
                    <a:lnTo>
                      <a:pt x="298" y="613"/>
                    </a:lnTo>
                    <a:lnTo>
                      <a:pt x="216" y="579"/>
                    </a:lnTo>
                    <a:lnTo>
                      <a:pt x="144" y="534"/>
                    </a:lnTo>
                    <a:lnTo>
                      <a:pt x="83" y="482"/>
                    </a:lnTo>
                    <a:lnTo>
                      <a:pt x="38" y="423"/>
                    </a:lnTo>
                    <a:lnTo>
                      <a:pt x="9" y="360"/>
                    </a:lnTo>
                    <a:lnTo>
                      <a:pt x="3" y="327"/>
                    </a:lnTo>
                    <a:lnTo>
                      <a:pt x="0" y="293"/>
                    </a:lnTo>
                    <a:lnTo>
                      <a:pt x="8" y="229"/>
                    </a:lnTo>
                    <a:lnTo>
                      <a:pt x="34" y="171"/>
                    </a:lnTo>
                    <a:lnTo>
                      <a:pt x="76" y="119"/>
                    </a:lnTo>
                    <a:lnTo>
                      <a:pt x="130" y="75"/>
                    </a:lnTo>
                    <a:lnTo>
                      <a:pt x="198" y="39"/>
                    </a:lnTo>
                    <a:lnTo>
                      <a:pt x="275" y="14"/>
                    </a:lnTo>
                    <a:lnTo>
                      <a:pt x="361" y="2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rgbClr val="8E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4" name="ïṣḷïde">
                <a:extLst>
                  <a:ext uri="{FF2B5EF4-FFF2-40B4-BE49-F238E27FC236}">
                    <a16:creationId xmlns:a16="http://schemas.microsoft.com/office/drawing/2014/main" xmlns="" id="{0222105F-AD9A-4A24-BE8A-1BC9988D77AE}"/>
                  </a:ext>
                </a:extLst>
              </p:cNvPr>
              <p:cNvSpPr/>
              <p:nvPr/>
            </p:nvSpPr>
            <p:spPr bwMode="auto">
              <a:xfrm>
                <a:off x="1506" y="2430"/>
                <a:ext cx="583" cy="194"/>
              </a:xfrm>
              <a:custGeom>
                <a:avLst/>
                <a:gdLst>
                  <a:gd name="T0" fmla="*/ 2778 w 2916"/>
                  <a:gd name="T1" fmla="*/ 970 h 970"/>
                  <a:gd name="T2" fmla="*/ 2847 w 2916"/>
                  <a:gd name="T3" fmla="*/ 903 h 970"/>
                  <a:gd name="T4" fmla="*/ 2916 w 2916"/>
                  <a:gd name="T5" fmla="*/ 834 h 970"/>
                  <a:gd name="T6" fmla="*/ 2548 w 2916"/>
                  <a:gd name="T7" fmla="*/ 730 h 970"/>
                  <a:gd name="T8" fmla="*/ 1830 w 2916"/>
                  <a:gd name="T9" fmla="*/ 522 h 970"/>
                  <a:gd name="T10" fmla="*/ 1479 w 2916"/>
                  <a:gd name="T11" fmla="*/ 418 h 970"/>
                  <a:gd name="T12" fmla="*/ 1142 w 2916"/>
                  <a:gd name="T13" fmla="*/ 315 h 970"/>
                  <a:gd name="T14" fmla="*/ 485 w 2916"/>
                  <a:gd name="T15" fmla="*/ 104 h 970"/>
                  <a:gd name="T16" fmla="*/ 163 w 2916"/>
                  <a:gd name="T17" fmla="*/ 0 h 970"/>
                  <a:gd name="T18" fmla="*/ 83 w 2916"/>
                  <a:gd name="T19" fmla="*/ 68 h 970"/>
                  <a:gd name="T20" fmla="*/ 0 w 2916"/>
                  <a:gd name="T21" fmla="*/ 136 h 970"/>
                  <a:gd name="T22" fmla="*/ 323 w 2916"/>
                  <a:gd name="T23" fmla="*/ 241 h 970"/>
                  <a:gd name="T24" fmla="*/ 988 w 2916"/>
                  <a:gd name="T25" fmla="*/ 450 h 970"/>
                  <a:gd name="T26" fmla="*/ 1329 w 2916"/>
                  <a:gd name="T27" fmla="*/ 553 h 970"/>
                  <a:gd name="T28" fmla="*/ 1684 w 2916"/>
                  <a:gd name="T29" fmla="*/ 658 h 970"/>
                  <a:gd name="T30" fmla="*/ 2408 w 2916"/>
                  <a:gd name="T31" fmla="*/ 866 h 970"/>
                  <a:gd name="T32" fmla="*/ 2778 w 2916"/>
                  <a:gd name="T33" fmla="*/ 970 h 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16" h="970">
                    <a:moveTo>
                      <a:pt x="2778" y="970"/>
                    </a:moveTo>
                    <a:lnTo>
                      <a:pt x="2847" y="903"/>
                    </a:lnTo>
                    <a:lnTo>
                      <a:pt x="2916" y="834"/>
                    </a:lnTo>
                    <a:lnTo>
                      <a:pt x="2548" y="730"/>
                    </a:lnTo>
                    <a:lnTo>
                      <a:pt x="1830" y="522"/>
                    </a:lnTo>
                    <a:lnTo>
                      <a:pt x="1479" y="418"/>
                    </a:lnTo>
                    <a:lnTo>
                      <a:pt x="1142" y="315"/>
                    </a:lnTo>
                    <a:lnTo>
                      <a:pt x="485" y="104"/>
                    </a:lnTo>
                    <a:lnTo>
                      <a:pt x="163" y="0"/>
                    </a:lnTo>
                    <a:lnTo>
                      <a:pt x="83" y="68"/>
                    </a:lnTo>
                    <a:lnTo>
                      <a:pt x="0" y="136"/>
                    </a:lnTo>
                    <a:lnTo>
                      <a:pt x="323" y="241"/>
                    </a:lnTo>
                    <a:lnTo>
                      <a:pt x="988" y="450"/>
                    </a:lnTo>
                    <a:lnTo>
                      <a:pt x="1329" y="553"/>
                    </a:lnTo>
                    <a:lnTo>
                      <a:pt x="1684" y="658"/>
                    </a:lnTo>
                    <a:lnTo>
                      <a:pt x="2408" y="866"/>
                    </a:lnTo>
                    <a:lnTo>
                      <a:pt x="2778" y="9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5" name="îSlíḑe">
                <a:extLst>
                  <a:ext uri="{FF2B5EF4-FFF2-40B4-BE49-F238E27FC236}">
                    <a16:creationId xmlns:a16="http://schemas.microsoft.com/office/drawing/2014/main" xmlns="" id="{B0DDE684-D273-466C-99A1-5D7CCE2DFC3D}"/>
                  </a:ext>
                </a:extLst>
              </p:cNvPr>
              <p:cNvSpPr/>
              <p:nvPr/>
            </p:nvSpPr>
            <p:spPr bwMode="auto">
              <a:xfrm>
                <a:off x="1247" y="2574"/>
                <a:ext cx="291" cy="104"/>
              </a:xfrm>
              <a:custGeom>
                <a:avLst/>
                <a:gdLst>
                  <a:gd name="T0" fmla="*/ 0 w 1455"/>
                  <a:gd name="T1" fmla="*/ 523 h 523"/>
                  <a:gd name="T2" fmla="*/ 739 w 1455"/>
                  <a:gd name="T3" fmla="*/ 338 h 523"/>
                  <a:gd name="T4" fmla="*/ 1455 w 1455"/>
                  <a:gd name="T5" fmla="*/ 152 h 523"/>
                  <a:gd name="T6" fmla="*/ 1424 w 1455"/>
                  <a:gd name="T7" fmla="*/ 76 h 523"/>
                  <a:gd name="T8" fmla="*/ 1393 w 1455"/>
                  <a:gd name="T9" fmla="*/ 0 h 523"/>
                  <a:gd name="T10" fmla="*/ 734 w 1455"/>
                  <a:gd name="T11" fmla="*/ 172 h 523"/>
                  <a:gd name="T12" fmla="*/ 56 w 1455"/>
                  <a:gd name="T13" fmla="*/ 345 h 523"/>
                  <a:gd name="T14" fmla="*/ 0 w 1455"/>
                  <a:gd name="T15" fmla="*/ 523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55" h="523">
                    <a:moveTo>
                      <a:pt x="0" y="523"/>
                    </a:moveTo>
                    <a:lnTo>
                      <a:pt x="739" y="338"/>
                    </a:lnTo>
                    <a:lnTo>
                      <a:pt x="1455" y="152"/>
                    </a:lnTo>
                    <a:lnTo>
                      <a:pt x="1424" y="76"/>
                    </a:lnTo>
                    <a:lnTo>
                      <a:pt x="1393" y="0"/>
                    </a:lnTo>
                    <a:lnTo>
                      <a:pt x="734" y="172"/>
                    </a:lnTo>
                    <a:lnTo>
                      <a:pt x="56" y="345"/>
                    </a:lnTo>
                    <a:lnTo>
                      <a:pt x="0" y="5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6" name="íṧḷîḋé">
                <a:extLst>
                  <a:ext uri="{FF2B5EF4-FFF2-40B4-BE49-F238E27FC236}">
                    <a16:creationId xmlns:a16="http://schemas.microsoft.com/office/drawing/2014/main" xmlns="" id="{9B009DB4-44F2-4260-A202-913E23E55B78}"/>
                  </a:ext>
                </a:extLst>
              </p:cNvPr>
              <p:cNvSpPr/>
              <p:nvPr/>
            </p:nvSpPr>
            <p:spPr bwMode="auto">
              <a:xfrm>
                <a:off x="1210" y="2756"/>
                <a:ext cx="299" cy="146"/>
              </a:xfrm>
              <a:custGeom>
                <a:avLst/>
                <a:gdLst>
                  <a:gd name="T0" fmla="*/ 1303 w 1494"/>
                  <a:gd name="T1" fmla="*/ 729 h 729"/>
                  <a:gd name="T2" fmla="*/ 1398 w 1494"/>
                  <a:gd name="T3" fmla="*/ 661 h 729"/>
                  <a:gd name="T4" fmla="*/ 1494 w 1494"/>
                  <a:gd name="T5" fmla="*/ 593 h 729"/>
                  <a:gd name="T6" fmla="*/ 1124 w 1494"/>
                  <a:gd name="T7" fmla="*/ 445 h 729"/>
                  <a:gd name="T8" fmla="*/ 408 w 1494"/>
                  <a:gd name="T9" fmla="*/ 148 h 729"/>
                  <a:gd name="T10" fmla="*/ 61 w 1494"/>
                  <a:gd name="T11" fmla="*/ 0 h 729"/>
                  <a:gd name="T12" fmla="*/ 0 w 1494"/>
                  <a:gd name="T13" fmla="*/ 195 h 729"/>
                  <a:gd name="T14" fmla="*/ 316 w 1494"/>
                  <a:gd name="T15" fmla="*/ 329 h 729"/>
                  <a:gd name="T16" fmla="*/ 968 w 1494"/>
                  <a:gd name="T17" fmla="*/ 595 h 729"/>
                  <a:gd name="T18" fmla="*/ 1303 w 1494"/>
                  <a:gd name="T19" fmla="*/ 729 h 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4" h="729">
                    <a:moveTo>
                      <a:pt x="1303" y="729"/>
                    </a:moveTo>
                    <a:lnTo>
                      <a:pt x="1398" y="661"/>
                    </a:lnTo>
                    <a:lnTo>
                      <a:pt x="1494" y="593"/>
                    </a:lnTo>
                    <a:lnTo>
                      <a:pt x="1124" y="445"/>
                    </a:lnTo>
                    <a:lnTo>
                      <a:pt x="408" y="148"/>
                    </a:lnTo>
                    <a:lnTo>
                      <a:pt x="61" y="0"/>
                    </a:lnTo>
                    <a:lnTo>
                      <a:pt x="0" y="195"/>
                    </a:lnTo>
                    <a:lnTo>
                      <a:pt x="316" y="329"/>
                    </a:lnTo>
                    <a:lnTo>
                      <a:pt x="968" y="595"/>
                    </a:lnTo>
                    <a:lnTo>
                      <a:pt x="1303" y="7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7" name="îṧľïdé">
                <a:extLst>
                  <a:ext uri="{FF2B5EF4-FFF2-40B4-BE49-F238E27FC236}">
                    <a16:creationId xmlns:a16="http://schemas.microsoft.com/office/drawing/2014/main" xmlns="" id="{3BDC7918-43D3-4816-8C68-F2C3DB1EF13F}"/>
                  </a:ext>
                </a:extLst>
              </p:cNvPr>
              <p:cNvSpPr/>
              <p:nvPr/>
            </p:nvSpPr>
            <p:spPr bwMode="auto">
              <a:xfrm>
                <a:off x="1230" y="2671"/>
                <a:ext cx="355" cy="125"/>
              </a:xfrm>
              <a:custGeom>
                <a:avLst/>
                <a:gdLst>
                  <a:gd name="T0" fmla="*/ 0 w 1777"/>
                  <a:gd name="T1" fmla="*/ 473 h 625"/>
                  <a:gd name="T2" fmla="*/ 27 w 1777"/>
                  <a:gd name="T3" fmla="*/ 549 h 625"/>
                  <a:gd name="T4" fmla="*/ 58 w 1777"/>
                  <a:gd name="T5" fmla="*/ 625 h 625"/>
                  <a:gd name="T6" fmla="*/ 497 w 1777"/>
                  <a:gd name="T7" fmla="*/ 506 h 625"/>
                  <a:gd name="T8" fmla="*/ 1357 w 1777"/>
                  <a:gd name="T9" fmla="*/ 270 h 625"/>
                  <a:gd name="T10" fmla="*/ 1777 w 1777"/>
                  <a:gd name="T11" fmla="*/ 152 h 625"/>
                  <a:gd name="T12" fmla="*/ 1740 w 1777"/>
                  <a:gd name="T13" fmla="*/ 76 h 625"/>
                  <a:gd name="T14" fmla="*/ 1705 w 1777"/>
                  <a:gd name="T15" fmla="*/ 0 h 625"/>
                  <a:gd name="T16" fmla="*/ 1288 w 1777"/>
                  <a:gd name="T17" fmla="*/ 118 h 625"/>
                  <a:gd name="T18" fmla="*/ 436 w 1777"/>
                  <a:gd name="T19" fmla="*/ 354 h 625"/>
                  <a:gd name="T20" fmla="*/ 0 w 1777"/>
                  <a:gd name="T21" fmla="*/ 473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77" h="625">
                    <a:moveTo>
                      <a:pt x="0" y="473"/>
                    </a:moveTo>
                    <a:lnTo>
                      <a:pt x="27" y="549"/>
                    </a:lnTo>
                    <a:lnTo>
                      <a:pt x="58" y="625"/>
                    </a:lnTo>
                    <a:lnTo>
                      <a:pt x="497" y="506"/>
                    </a:lnTo>
                    <a:lnTo>
                      <a:pt x="1357" y="270"/>
                    </a:lnTo>
                    <a:lnTo>
                      <a:pt x="1777" y="152"/>
                    </a:lnTo>
                    <a:lnTo>
                      <a:pt x="1740" y="76"/>
                    </a:lnTo>
                    <a:lnTo>
                      <a:pt x="1705" y="0"/>
                    </a:lnTo>
                    <a:lnTo>
                      <a:pt x="1288" y="118"/>
                    </a:lnTo>
                    <a:lnTo>
                      <a:pt x="436" y="354"/>
                    </a:lnTo>
                    <a:lnTo>
                      <a:pt x="0" y="4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8" name="iṧľïḑe">
                <a:extLst>
                  <a:ext uri="{FF2B5EF4-FFF2-40B4-BE49-F238E27FC236}">
                    <a16:creationId xmlns:a16="http://schemas.microsoft.com/office/drawing/2014/main" xmlns="" id="{0D06613E-5D5B-4B07-997D-232BF668A74A}"/>
                  </a:ext>
                </a:extLst>
              </p:cNvPr>
              <p:cNvSpPr/>
              <p:nvPr/>
            </p:nvSpPr>
            <p:spPr bwMode="auto">
              <a:xfrm>
                <a:off x="1293" y="2484"/>
                <a:ext cx="122" cy="48"/>
              </a:xfrm>
              <a:custGeom>
                <a:avLst/>
                <a:gdLst>
                  <a:gd name="T0" fmla="*/ 0 w 607"/>
                  <a:gd name="T1" fmla="*/ 242 h 242"/>
                  <a:gd name="T2" fmla="*/ 294 w 607"/>
                  <a:gd name="T3" fmla="*/ 203 h 242"/>
                  <a:gd name="T4" fmla="*/ 587 w 607"/>
                  <a:gd name="T5" fmla="*/ 163 h 242"/>
                  <a:gd name="T6" fmla="*/ 597 w 607"/>
                  <a:gd name="T7" fmla="*/ 82 h 242"/>
                  <a:gd name="T8" fmla="*/ 607 w 607"/>
                  <a:gd name="T9" fmla="*/ 0 h 242"/>
                  <a:gd name="T10" fmla="*/ 331 w 607"/>
                  <a:gd name="T11" fmla="*/ 38 h 242"/>
                  <a:gd name="T12" fmla="*/ 52 w 607"/>
                  <a:gd name="T13" fmla="*/ 76 h 242"/>
                  <a:gd name="T14" fmla="*/ 0 w 607"/>
                  <a:gd name="T15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7" h="242">
                    <a:moveTo>
                      <a:pt x="0" y="242"/>
                    </a:moveTo>
                    <a:lnTo>
                      <a:pt x="294" y="203"/>
                    </a:lnTo>
                    <a:lnTo>
                      <a:pt x="587" y="163"/>
                    </a:lnTo>
                    <a:lnTo>
                      <a:pt x="597" y="82"/>
                    </a:lnTo>
                    <a:lnTo>
                      <a:pt x="607" y="0"/>
                    </a:lnTo>
                    <a:lnTo>
                      <a:pt x="331" y="38"/>
                    </a:lnTo>
                    <a:lnTo>
                      <a:pt x="52" y="76"/>
                    </a:lnTo>
                    <a:lnTo>
                      <a:pt x="0" y="2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9" name="îşļiḍê">
                <a:extLst>
                  <a:ext uri="{FF2B5EF4-FFF2-40B4-BE49-F238E27FC236}">
                    <a16:creationId xmlns:a16="http://schemas.microsoft.com/office/drawing/2014/main" xmlns="" id="{CF5D4D94-1106-4574-9281-BEBD3C912D9F}"/>
                  </a:ext>
                </a:extLst>
              </p:cNvPr>
              <p:cNvSpPr/>
              <p:nvPr/>
            </p:nvSpPr>
            <p:spPr bwMode="auto">
              <a:xfrm>
                <a:off x="1334" y="2161"/>
                <a:ext cx="384" cy="290"/>
              </a:xfrm>
              <a:custGeom>
                <a:avLst/>
                <a:gdLst>
                  <a:gd name="T0" fmla="*/ 0 w 1923"/>
                  <a:gd name="T1" fmla="*/ 1298 h 1450"/>
                  <a:gd name="T2" fmla="*/ 19 w 1923"/>
                  <a:gd name="T3" fmla="*/ 1375 h 1450"/>
                  <a:gd name="T4" fmla="*/ 37 w 1923"/>
                  <a:gd name="T5" fmla="*/ 1450 h 1450"/>
                  <a:gd name="T6" fmla="*/ 296 w 1923"/>
                  <a:gd name="T7" fmla="*/ 1289 h 1450"/>
                  <a:gd name="T8" fmla="*/ 797 w 1923"/>
                  <a:gd name="T9" fmla="*/ 965 h 1450"/>
                  <a:gd name="T10" fmla="*/ 1037 w 1923"/>
                  <a:gd name="T11" fmla="*/ 802 h 1450"/>
                  <a:gd name="T12" fmla="*/ 1268 w 1923"/>
                  <a:gd name="T13" fmla="*/ 641 h 1450"/>
                  <a:gd name="T14" fmla="*/ 1709 w 1923"/>
                  <a:gd name="T15" fmla="*/ 315 h 1450"/>
                  <a:gd name="T16" fmla="*/ 1923 w 1923"/>
                  <a:gd name="T17" fmla="*/ 152 h 1450"/>
                  <a:gd name="T18" fmla="*/ 1896 w 1923"/>
                  <a:gd name="T19" fmla="*/ 76 h 1450"/>
                  <a:gd name="T20" fmla="*/ 1871 w 1923"/>
                  <a:gd name="T21" fmla="*/ 0 h 1450"/>
                  <a:gd name="T22" fmla="*/ 1660 w 1923"/>
                  <a:gd name="T23" fmla="*/ 162 h 1450"/>
                  <a:gd name="T24" fmla="*/ 1220 w 1923"/>
                  <a:gd name="T25" fmla="*/ 488 h 1450"/>
                  <a:gd name="T26" fmla="*/ 992 w 1923"/>
                  <a:gd name="T27" fmla="*/ 650 h 1450"/>
                  <a:gd name="T28" fmla="*/ 754 w 1923"/>
                  <a:gd name="T29" fmla="*/ 813 h 1450"/>
                  <a:gd name="T30" fmla="*/ 256 w 1923"/>
                  <a:gd name="T31" fmla="*/ 1137 h 1450"/>
                  <a:gd name="T32" fmla="*/ 0 w 1923"/>
                  <a:gd name="T33" fmla="*/ 1298 h 1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23" h="1450">
                    <a:moveTo>
                      <a:pt x="0" y="1298"/>
                    </a:moveTo>
                    <a:lnTo>
                      <a:pt x="19" y="1375"/>
                    </a:lnTo>
                    <a:lnTo>
                      <a:pt x="37" y="1450"/>
                    </a:lnTo>
                    <a:lnTo>
                      <a:pt x="296" y="1289"/>
                    </a:lnTo>
                    <a:lnTo>
                      <a:pt x="797" y="965"/>
                    </a:lnTo>
                    <a:lnTo>
                      <a:pt x="1037" y="802"/>
                    </a:lnTo>
                    <a:lnTo>
                      <a:pt x="1268" y="641"/>
                    </a:lnTo>
                    <a:lnTo>
                      <a:pt x="1709" y="315"/>
                    </a:lnTo>
                    <a:lnTo>
                      <a:pt x="1923" y="152"/>
                    </a:lnTo>
                    <a:lnTo>
                      <a:pt x="1896" y="76"/>
                    </a:lnTo>
                    <a:lnTo>
                      <a:pt x="1871" y="0"/>
                    </a:lnTo>
                    <a:lnTo>
                      <a:pt x="1660" y="162"/>
                    </a:lnTo>
                    <a:lnTo>
                      <a:pt x="1220" y="488"/>
                    </a:lnTo>
                    <a:lnTo>
                      <a:pt x="992" y="650"/>
                    </a:lnTo>
                    <a:lnTo>
                      <a:pt x="754" y="813"/>
                    </a:lnTo>
                    <a:lnTo>
                      <a:pt x="256" y="1137"/>
                    </a:lnTo>
                    <a:lnTo>
                      <a:pt x="0" y="129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0" name="îSļïḑè">
                <a:extLst>
                  <a:ext uri="{FF2B5EF4-FFF2-40B4-BE49-F238E27FC236}">
                    <a16:creationId xmlns:a16="http://schemas.microsoft.com/office/drawing/2014/main" xmlns="" id="{064E210C-01D5-444D-90E1-601AE304C376}"/>
                  </a:ext>
                </a:extLst>
              </p:cNvPr>
              <p:cNvSpPr/>
              <p:nvPr/>
            </p:nvSpPr>
            <p:spPr bwMode="auto">
              <a:xfrm>
                <a:off x="1369" y="2258"/>
                <a:ext cx="202" cy="60"/>
              </a:xfrm>
              <a:custGeom>
                <a:avLst/>
                <a:gdLst>
                  <a:gd name="T0" fmla="*/ 817 w 1009"/>
                  <a:gd name="T1" fmla="*/ 303 h 303"/>
                  <a:gd name="T2" fmla="*/ 913 w 1009"/>
                  <a:gd name="T3" fmla="*/ 230 h 303"/>
                  <a:gd name="T4" fmla="*/ 1009 w 1009"/>
                  <a:gd name="T5" fmla="*/ 158 h 303"/>
                  <a:gd name="T6" fmla="*/ 527 w 1009"/>
                  <a:gd name="T7" fmla="*/ 79 h 303"/>
                  <a:gd name="T8" fmla="*/ 54 w 1009"/>
                  <a:gd name="T9" fmla="*/ 0 h 303"/>
                  <a:gd name="T10" fmla="*/ 0 w 1009"/>
                  <a:gd name="T11" fmla="*/ 171 h 303"/>
                  <a:gd name="T12" fmla="*/ 405 w 1009"/>
                  <a:gd name="T13" fmla="*/ 236 h 303"/>
                  <a:gd name="T14" fmla="*/ 817 w 1009"/>
                  <a:gd name="T15" fmla="*/ 303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9" h="303">
                    <a:moveTo>
                      <a:pt x="817" y="303"/>
                    </a:moveTo>
                    <a:lnTo>
                      <a:pt x="913" y="230"/>
                    </a:lnTo>
                    <a:lnTo>
                      <a:pt x="1009" y="158"/>
                    </a:lnTo>
                    <a:lnTo>
                      <a:pt x="527" y="79"/>
                    </a:lnTo>
                    <a:lnTo>
                      <a:pt x="54" y="0"/>
                    </a:lnTo>
                    <a:lnTo>
                      <a:pt x="0" y="171"/>
                    </a:lnTo>
                    <a:lnTo>
                      <a:pt x="405" y="236"/>
                    </a:lnTo>
                    <a:lnTo>
                      <a:pt x="817" y="30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1" name="îśľiďè">
                <a:extLst>
                  <a:ext uri="{FF2B5EF4-FFF2-40B4-BE49-F238E27FC236}">
                    <a16:creationId xmlns:a16="http://schemas.microsoft.com/office/drawing/2014/main" xmlns="" id="{9088D491-DFF4-4F20-8E1E-F316F5A6D6A9}"/>
                  </a:ext>
                </a:extLst>
              </p:cNvPr>
              <p:cNvSpPr/>
              <p:nvPr/>
            </p:nvSpPr>
            <p:spPr bwMode="auto">
              <a:xfrm>
                <a:off x="1422" y="2027"/>
                <a:ext cx="116" cy="98"/>
              </a:xfrm>
              <a:custGeom>
                <a:avLst/>
                <a:gdLst>
                  <a:gd name="T0" fmla="*/ 0 w 581"/>
                  <a:gd name="T1" fmla="*/ 490 h 490"/>
                  <a:gd name="T2" fmla="*/ 149 w 581"/>
                  <a:gd name="T3" fmla="*/ 368 h 490"/>
                  <a:gd name="T4" fmla="*/ 439 w 581"/>
                  <a:gd name="T5" fmla="*/ 122 h 490"/>
                  <a:gd name="T6" fmla="*/ 581 w 581"/>
                  <a:gd name="T7" fmla="*/ 0 h 490"/>
                  <a:gd name="T8" fmla="*/ 385 w 581"/>
                  <a:gd name="T9" fmla="*/ 0 h 490"/>
                  <a:gd name="T10" fmla="*/ 230 w 581"/>
                  <a:gd name="T11" fmla="*/ 132 h 490"/>
                  <a:gd name="T12" fmla="*/ 72 w 581"/>
                  <a:gd name="T13" fmla="*/ 263 h 490"/>
                  <a:gd name="T14" fmla="*/ 0 w 581"/>
                  <a:gd name="T15" fmla="*/ 49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1" h="490">
                    <a:moveTo>
                      <a:pt x="0" y="490"/>
                    </a:moveTo>
                    <a:lnTo>
                      <a:pt x="149" y="368"/>
                    </a:lnTo>
                    <a:lnTo>
                      <a:pt x="439" y="122"/>
                    </a:lnTo>
                    <a:lnTo>
                      <a:pt x="581" y="0"/>
                    </a:lnTo>
                    <a:lnTo>
                      <a:pt x="385" y="0"/>
                    </a:lnTo>
                    <a:lnTo>
                      <a:pt x="230" y="132"/>
                    </a:lnTo>
                    <a:lnTo>
                      <a:pt x="72" y="263"/>
                    </a:lnTo>
                    <a:lnTo>
                      <a:pt x="0" y="49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2" name="iṡľiḋè">
                <a:extLst>
                  <a:ext uri="{FF2B5EF4-FFF2-40B4-BE49-F238E27FC236}">
                    <a16:creationId xmlns:a16="http://schemas.microsoft.com/office/drawing/2014/main" xmlns="" id="{75DE291A-4F89-4741-8776-0348A6577BA5}"/>
                  </a:ext>
                </a:extLst>
              </p:cNvPr>
              <p:cNvSpPr/>
              <p:nvPr/>
            </p:nvSpPr>
            <p:spPr bwMode="auto">
              <a:xfrm>
                <a:off x="1340" y="2351"/>
                <a:ext cx="109" cy="46"/>
              </a:xfrm>
              <a:custGeom>
                <a:avLst/>
                <a:gdLst>
                  <a:gd name="T0" fmla="*/ 343 w 547"/>
                  <a:gd name="T1" fmla="*/ 230 h 230"/>
                  <a:gd name="T2" fmla="*/ 444 w 547"/>
                  <a:gd name="T3" fmla="*/ 157 h 230"/>
                  <a:gd name="T4" fmla="*/ 547 w 547"/>
                  <a:gd name="T5" fmla="*/ 84 h 230"/>
                  <a:gd name="T6" fmla="*/ 299 w 547"/>
                  <a:gd name="T7" fmla="*/ 42 h 230"/>
                  <a:gd name="T8" fmla="*/ 55 w 547"/>
                  <a:gd name="T9" fmla="*/ 0 h 230"/>
                  <a:gd name="T10" fmla="*/ 0 w 547"/>
                  <a:gd name="T11" fmla="*/ 172 h 230"/>
                  <a:gd name="T12" fmla="*/ 171 w 547"/>
                  <a:gd name="T13" fmla="*/ 201 h 230"/>
                  <a:gd name="T14" fmla="*/ 343 w 547"/>
                  <a:gd name="T15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7" h="230">
                    <a:moveTo>
                      <a:pt x="343" y="230"/>
                    </a:moveTo>
                    <a:lnTo>
                      <a:pt x="444" y="157"/>
                    </a:lnTo>
                    <a:lnTo>
                      <a:pt x="547" y="84"/>
                    </a:lnTo>
                    <a:lnTo>
                      <a:pt x="299" y="42"/>
                    </a:lnTo>
                    <a:lnTo>
                      <a:pt x="55" y="0"/>
                    </a:lnTo>
                    <a:lnTo>
                      <a:pt x="0" y="172"/>
                    </a:lnTo>
                    <a:lnTo>
                      <a:pt x="171" y="201"/>
                    </a:lnTo>
                    <a:lnTo>
                      <a:pt x="343" y="2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3" name="í$ļiḑè">
                <a:extLst>
                  <a:ext uri="{FF2B5EF4-FFF2-40B4-BE49-F238E27FC236}">
                    <a16:creationId xmlns:a16="http://schemas.microsoft.com/office/drawing/2014/main" xmlns="" id="{668DFBF8-0CE9-406C-8151-D6BC9933484E}"/>
                  </a:ext>
                </a:extLst>
              </p:cNvPr>
              <p:cNvSpPr/>
              <p:nvPr/>
            </p:nvSpPr>
            <p:spPr bwMode="auto">
              <a:xfrm>
                <a:off x="1828" y="2027"/>
                <a:ext cx="231" cy="184"/>
              </a:xfrm>
              <a:custGeom>
                <a:avLst/>
                <a:gdLst>
                  <a:gd name="T0" fmla="*/ 0 w 1158"/>
                  <a:gd name="T1" fmla="*/ 843 h 920"/>
                  <a:gd name="T2" fmla="*/ 83 w 1158"/>
                  <a:gd name="T3" fmla="*/ 882 h 920"/>
                  <a:gd name="T4" fmla="*/ 166 w 1158"/>
                  <a:gd name="T5" fmla="*/ 920 h 920"/>
                  <a:gd name="T6" fmla="*/ 299 w 1158"/>
                  <a:gd name="T7" fmla="*/ 805 h 920"/>
                  <a:gd name="T8" fmla="*/ 556 w 1158"/>
                  <a:gd name="T9" fmla="*/ 575 h 920"/>
                  <a:gd name="T10" fmla="*/ 804 w 1158"/>
                  <a:gd name="T11" fmla="*/ 345 h 920"/>
                  <a:gd name="T12" fmla="*/ 1042 w 1158"/>
                  <a:gd name="T13" fmla="*/ 115 h 920"/>
                  <a:gd name="T14" fmla="*/ 1158 w 1158"/>
                  <a:gd name="T15" fmla="*/ 0 h 920"/>
                  <a:gd name="T16" fmla="*/ 926 w 1158"/>
                  <a:gd name="T17" fmla="*/ 0 h 920"/>
                  <a:gd name="T18" fmla="*/ 818 w 1158"/>
                  <a:gd name="T19" fmla="*/ 106 h 920"/>
                  <a:gd name="T20" fmla="*/ 594 w 1158"/>
                  <a:gd name="T21" fmla="*/ 317 h 920"/>
                  <a:gd name="T22" fmla="*/ 363 w 1158"/>
                  <a:gd name="T23" fmla="*/ 527 h 920"/>
                  <a:gd name="T24" fmla="*/ 123 w 1158"/>
                  <a:gd name="T25" fmla="*/ 738 h 920"/>
                  <a:gd name="T26" fmla="*/ 0 w 1158"/>
                  <a:gd name="T27" fmla="*/ 843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58" h="920">
                    <a:moveTo>
                      <a:pt x="0" y="843"/>
                    </a:moveTo>
                    <a:lnTo>
                      <a:pt x="83" y="882"/>
                    </a:lnTo>
                    <a:lnTo>
                      <a:pt x="166" y="920"/>
                    </a:lnTo>
                    <a:lnTo>
                      <a:pt x="299" y="805"/>
                    </a:lnTo>
                    <a:lnTo>
                      <a:pt x="556" y="575"/>
                    </a:lnTo>
                    <a:lnTo>
                      <a:pt x="804" y="345"/>
                    </a:lnTo>
                    <a:lnTo>
                      <a:pt x="1042" y="115"/>
                    </a:lnTo>
                    <a:lnTo>
                      <a:pt x="1158" y="0"/>
                    </a:lnTo>
                    <a:lnTo>
                      <a:pt x="926" y="0"/>
                    </a:lnTo>
                    <a:lnTo>
                      <a:pt x="818" y="106"/>
                    </a:lnTo>
                    <a:lnTo>
                      <a:pt x="594" y="317"/>
                    </a:lnTo>
                    <a:lnTo>
                      <a:pt x="363" y="527"/>
                    </a:lnTo>
                    <a:lnTo>
                      <a:pt x="123" y="738"/>
                    </a:lnTo>
                    <a:lnTo>
                      <a:pt x="0" y="8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4" name="îŝļiḓé">
                <a:extLst>
                  <a:ext uri="{FF2B5EF4-FFF2-40B4-BE49-F238E27FC236}">
                    <a16:creationId xmlns:a16="http://schemas.microsoft.com/office/drawing/2014/main" xmlns="" id="{368C4481-96EC-45D7-ACEF-570B924C1957}"/>
                  </a:ext>
                </a:extLst>
              </p:cNvPr>
              <p:cNvSpPr/>
              <p:nvPr/>
            </p:nvSpPr>
            <p:spPr bwMode="auto">
              <a:xfrm>
                <a:off x="1494" y="2276"/>
                <a:ext cx="362" cy="37"/>
              </a:xfrm>
              <a:custGeom>
                <a:avLst/>
                <a:gdLst>
                  <a:gd name="T0" fmla="*/ 1809 w 1809"/>
                  <a:gd name="T1" fmla="*/ 183 h 183"/>
                  <a:gd name="T2" fmla="*/ 1805 w 1809"/>
                  <a:gd name="T3" fmla="*/ 91 h 183"/>
                  <a:gd name="T4" fmla="*/ 1804 w 1809"/>
                  <a:gd name="T5" fmla="*/ 0 h 183"/>
                  <a:gd name="T6" fmla="*/ 276 w 1809"/>
                  <a:gd name="T7" fmla="*/ 0 h 183"/>
                  <a:gd name="T8" fmla="*/ 139 w 1809"/>
                  <a:gd name="T9" fmla="*/ 91 h 183"/>
                  <a:gd name="T10" fmla="*/ 0 w 1809"/>
                  <a:gd name="T11" fmla="*/ 183 h 183"/>
                  <a:gd name="T12" fmla="*/ 1809 w 1809"/>
                  <a:gd name="T13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9" h="183">
                    <a:moveTo>
                      <a:pt x="1809" y="183"/>
                    </a:moveTo>
                    <a:lnTo>
                      <a:pt x="1805" y="91"/>
                    </a:lnTo>
                    <a:lnTo>
                      <a:pt x="1804" y="0"/>
                    </a:lnTo>
                    <a:lnTo>
                      <a:pt x="276" y="0"/>
                    </a:lnTo>
                    <a:lnTo>
                      <a:pt x="139" y="91"/>
                    </a:lnTo>
                    <a:lnTo>
                      <a:pt x="0" y="183"/>
                    </a:lnTo>
                    <a:lnTo>
                      <a:pt x="1809" y="1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5" name="îśľïďè">
                <a:extLst>
                  <a:ext uri="{FF2B5EF4-FFF2-40B4-BE49-F238E27FC236}">
                    <a16:creationId xmlns:a16="http://schemas.microsoft.com/office/drawing/2014/main" xmlns="" id="{99224A80-5D65-42EF-8271-187208CFDBF2}"/>
                  </a:ext>
                </a:extLst>
              </p:cNvPr>
              <p:cNvSpPr/>
              <p:nvPr/>
            </p:nvSpPr>
            <p:spPr bwMode="auto">
              <a:xfrm>
                <a:off x="1822" y="2276"/>
                <a:ext cx="508" cy="47"/>
              </a:xfrm>
              <a:custGeom>
                <a:avLst/>
                <a:gdLst>
                  <a:gd name="T0" fmla="*/ 2539 w 2539"/>
                  <a:gd name="T1" fmla="*/ 235 h 235"/>
                  <a:gd name="T2" fmla="*/ 2533 w 2539"/>
                  <a:gd name="T3" fmla="*/ 142 h 235"/>
                  <a:gd name="T4" fmla="*/ 2528 w 2539"/>
                  <a:gd name="T5" fmla="*/ 49 h 235"/>
                  <a:gd name="T6" fmla="*/ 1904 w 2539"/>
                  <a:gd name="T7" fmla="*/ 37 h 235"/>
                  <a:gd name="T8" fmla="*/ 1283 w 2539"/>
                  <a:gd name="T9" fmla="*/ 25 h 235"/>
                  <a:gd name="T10" fmla="*/ 662 w 2539"/>
                  <a:gd name="T11" fmla="*/ 13 h 235"/>
                  <a:gd name="T12" fmla="*/ 41 w 2539"/>
                  <a:gd name="T13" fmla="*/ 0 h 235"/>
                  <a:gd name="T14" fmla="*/ 21 w 2539"/>
                  <a:gd name="T15" fmla="*/ 93 h 235"/>
                  <a:gd name="T16" fmla="*/ 0 w 2539"/>
                  <a:gd name="T17" fmla="*/ 186 h 235"/>
                  <a:gd name="T18" fmla="*/ 632 w 2539"/>
                  <a:gd name="T19" fmla="*/ 199 h 235"/>
                  <a:gd name="T20" fmla="*/ 1265 w 2539"/>
                  <a:gd name="T21" fmla="*/ 210 h 235"/>
                  <a:gd name="T22" fmla="*/ 1901 w 2539"/>
                  <a:gd name="T23" fmla="*/ 223 h 235"/>
                  <a:gd name="T24" fmla="*/ 2539 w 2539"/>
                  <a:gd name="T25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39" h="235">
                    <a:moveTo>
                      <a:pt x="2539" y="235"/>
                    </a:moveTo>
                    <a:lnTo>
                      <a:pt x="2533" y="142"/>
                    </a:lnTo>
                    <a:lnTo>
                      <a:pt x="2528" y="49"/>
                    </a:lnTo>
                    <a:lnTo>
                      <a:pt x="1904" y="37"/>
                    </a:lnTo>
                    <a:lnTo>
                      <a:pt x="1283" y="25"/>
                    </a:lnTo>
                    <a:lnTo>
                      <a:pt x="662" y="13"/>
                    </a:lnTo>
                    <a:lnTo>
                      <a:pt x="41" y="0"/>
                    </a:lnTo>
                    <a:lnTo>
                      <a:pt x="21" y="93"/>
                    </a:lnTo>
                    <a:lnTo>
                      <a:pt x="0" y="186"/>
                    </a:lnTo>
                    <a:lnTo>
                      <a:pt x="632" y="199"/>
                    </a:lnTo>
                    <a:lnTo>
                      <a:pt x="1265" y="210"/>
                    </a:lnTo>
                    <a:lnTo>
                      <a:pt x="1901" y="223"/>
                    </a:lnTo>
                    <a:lnTo>
                      <a:pt x="2539" y="2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6" name="iŝlïdê">
                <a:extLst>
                  <a:ext uri="{FF2B5EF4-FFF2-40B4-BE49-F238E27FC236}">
                    <a16:creationId xmlns:a16="http://schemas.microsoft.com/office/drawing/2014/main" xmlns="" id="{A74AC099-15CA-46DD-BF71-57CB3D9366C3}"/>
                  </a:ext>
                </a:extLst>
              </p:cNvPr>
              <p:cNvSpPr/>
              <p:nvPr/>
            </p:nvSpPr>
            <p:spPr bwMode="auto">
              <a:xfrm>
                <a:off x="1933" y="2303"/>
                <a:ext cx="51" cy="144"/>
              </a:xfrm>
              <a:custGeom>
                <a:avLst/>
                <a:gdLst>
                  <a:gd name="T0" fmla="*/ 0 w 258"/>
                  <a:gd name="T1" fmla="*/ 721 h 721"/>
                  <a:gd name="T2" fmla="*/ 130 w 258"/>
                  <a:gd name="T3" fmla="*/ 705 h 721"/>
                  <a:gd name="T4" fmla="*/ 258 w 258"/>
                  <a:gd name="T5" fmla="*/ 689 h 721"/>
                  <a:gd name="T6" fmla="*/ 252 w 258"/>
                  <a:gd name="T7" fmla="*/ 345 h 721"/>
                  <a:gd name="T8" fmla="*/ 247 w 258"/>
                  <a:gd name="T9" fmla="*/ 0 h 721"/>
                  <a:gd name="T10" fmla="*/ 125 w 258"/>
                  <a:gd name="T11" fmla="*/ 27 h 721"/>
                  <a:gd name="T12" fmla="*/ 4 w 258"/>
                  <a:gd name="T13" fmla="*/ 54 h 721"/>
                  <a:gd name="T14" fmla="*/ 1 w 258"/>
                  <a:gd name="T15" fmla="*/ 388 h 721"/>
                  <a:gd name="T16" fmla="*/ 0 w 258"/>
                  <a:gd name="T17" fmla="*/ 721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8" h="721">
                    <a:moveTo>
                      <a:pt x="0" y="721"/>
                    </a:moveTo>
                    <a:lnTo>
                      <a:pt x="130" y="705"/>
                    </a:lnTo>
                    <a:lnTo>
                      <a:pt x="258" y="689"/>
                    </a:lnTo>
                    <a:lnTo>
                      <a:pt x="252" y="345"/>
                    </a:lnTo>
                    <a:lnTo>
                      <a:pt x="247" y="0"/>
                    </a:lnTo>
                    <a:lnTo>
                      <a:pt x="125" y="27"/>
                    </a:lnTo>
                    <a:lnTo>
                      <a:pt x="4" y="54"/>
                    </a:lnTo>
                    <a:lnTo>
                      <a:pt x="1" y="388"/>
                    </a:lnTo>
                    <a:lnTo>
                      <a:pt x="0" y="7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7" name="iSḻiḓe">
                <a:extLst>
                  <a:ext uri="{FF2B5EF4-FFF2-40B4-BE49-F238E27FC236}">
                    <a16:creationId xmlns:a16="http://schemas.microsoft.com/office/drawing/2014/main" xmlns="" id="{31E15F55-DE9E-478B-8E26-0F2ADDCC17FA}"/>
                  </a:ext>
                </a:extLst>
              </p:cNvPr>
              <p:cNvSpPr/>
              <p:nvPr/>
            </p:nvSpPr>
            <p:spPr bwMode="auto">
              <a:xfrm>
                <a:off x="2089" y="2300"/>
                <a:ext cx="63" cy="144"/>
              </a:xfrm>
              <a:custGeom>
                <a:avLst/>
                <a:gdLst>
                  <a:gd name="T0" fmla="*/ 54 w 311"/>
                  <a:gd name="T1" fmla="*/ 720 h 720"/>
                  <a:gd name="T2" fmla="*/ 181 w 311"/>
                  <a:gd name="T3" fmla="*/ 704 h 720"/>
                  <a:gd name="T4" fmla="*/ 311 w 311"/>
                  <a:gd name="T5" fmla="*/ 687 h 720"/>
                  <a:gd name="T6" fmla="*/ 273 w 311"/>
                  <a:gd name="T7" fmla="*/ 344 h 720"/>
                  <a:gd name="T8" fmla="*/ 238 w 311"/>
                  <a:gd name="T9" fmla="*/ 0 h 720"/>
                  <a:gd name="T10" fmla="*/ 119 w 311"/>
                  <a:gd name="T11" fmla="*/ 26 h 720"/>
                  <a:gd name="T12" fmla="*/ 0 w 311"/>
                  <a:gd name="T13" fmla="*/ 52 h 720"/>
                  <a:gd name="T14" fmla="*/ 26 w 311"/>
                  <a:gd name="T15" fmla="*/ 386 h 720"/>
                  <a:gd name="T16" fmla="*/ 54 w 311"/>
                  <a:gd name="T17" fmla="*/ 72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1" h="720">
                    <a:moveTo>
                      <a:pt x="54" y="720"/>
                    </a:moveTo>
                    <a:lnTo>
                      <a:pt x="181" y="704"/>
                    </a:lnTo>
                    <a:lnTo>
                      <a:pt x="311" y="687"/>
                    </a:lnTo>
                    <a:lnTo>
                      <a:pt x="273" y="344"/>
                    </a:lnTo>
                    <a:lnTo>
                      <a:pt x="238" y="0"/>
                    </a:lnTo>
                    <a:lnTo>
                      <a:pt x="119" y="26"/>
                    </a:lnTo>
                    <a:lnTo>
                      <a:pt x="0" y="52"/>
                    </a:lnTo>
                    <a:lnTo>
                      <a:pt x="26" y="386"/>
                    </a:lnTo>
                    <a:lnTo>
                      <a:pt x="54" y="7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8" name="ïṥḷiḓe">
                <a:extLst>
                  <a:ext uri="{FF2B5EF4-FFF2-40B4-BE49-F238E27FC236}">
                    <a16:creationId xmlns:a16="http://schemas.microsoft.com/office/drawing/2014/main" xmlns="" id="{4C62484F-3953-4E2E-B980-5FA7304EA6E5}"/>
                  </a:ext>
                </a:extLst>
              </p:cNvPr>
              <p:cNvSpPr/>
              <p:nvPr/>
            </p:nvSpPr>
            <p:spPr bwMode="auto">
              <a:xfrm>
                <a:off x="1485" y="2027"/>
                <a:ext cx="488" cy="96"/>
              </a:xfrm>
              <a:custGeom>
                <a:avLst/>
                <a:gdLst>
                  <a:gd name="T0" fmla="*/ 2298 w 2438"/>
                  <a:gd name="T1" fmla="*/ 481 h 481"/>
                  <a:gd name="T2" fmla="*/ 2370 w 2438"/>
                  <a:gd name="T3" fmla="*/ 408 h 481"/>
                  <a:gd name="T4" fmla="*/ 2438 w 2438"/>
                  <a:gd name="T5" fmla="*/ 335 h 481"/>
                  <a:gd name="T6" fmla="*/ 1855 w 2438"/>
                  <a:gd name="T7" fmla="*/ 251 h 481"/>
                  <a:gd name="T8" fmla="*/ 1283 w 2438"/>
                  <a:gd name="T9" fmla="*/ 167 h 481"/>
                  <a:gd name="T10" fmla="*/ 735 w 2438"/>
                  <a:gd name="T11" fmla="*/ 84 h 481"/>
                  <a:gd name="T12" fmla="*/ 197 w 2438"/>
                  <a:gd name="T13" fmla="*/ 0 h 481"/>
                  <a:gd name="T14" fmla="*/ 176 w 2438"/>
                  <a:gd name="T15" fmla="*/ 0 h 481"/>
                  <a:gd name="T16" fmla="*/ 88 w 2438"/>
                  <a:gd name="T17" fmla="*/ 72 h 481"/>
                  <a:gd name="T18" fmla="*/ 0 w 2438"/>
                  <a:gd name="T19" fmla="*/ 143 h 481"/>
                  <a:gd name="T20" fmla="*/ 556 w 2438"/>
                  <a:gd name="T21" fmla="*/ 228 h 481"/>
                  <a:gd name="T22" fmla="*/ 1123 w 2438"/>
                  <a:gd name="T23" fmla="*/ 312 h 481"/>
                  <a:gd name="T24" fmla="*/ 1705 w 2438"/>
                  <a:gd name="T25" fmla="*/ 397 h 481"/>
                  <a:gd name="T26" fmla="*/ 2298 w 2438"/>
                  <a:gd name="T27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38" h="481">
                    <a:moveTo>
                      <a:pt x="2298" y="481"/>
                    </a:moveTo>
                    <a:lnTo>
                      <a:pt x="2370" y="408"/>
                    </a:lnTo>
                    <a:lnTo>
                      <a:pt x="2438" y="335"/>
                    </a:lnTo>
                    <a:lnTo>
                      <a:pt x="1855" y="251"/>
                    </a:lnTo>
                    <a:lnTo>
                      <a:pt x="1283" y="167"/>
                    </a:lnTo>
                    <a:lnTo>
                      <a:pt x="735" y="84"/>
                    </a:lnTo>
                    <a:lnTo>
                      <a:pt x="197" y="0"/>
                    </a:lnTo>
                    <a:lnTo>
                      <a:pt x="176" y="0"/>
                    </a:lnTo>
                    <a:lnTo>
                      <a:pt x="88" y="72"/>
                    </a:lnTo>
                    <a:lnTo>
                      <a:pt x="0" y="143"/>
                    </a:lnTo>
                    <a:lnTo>
                      <a:pt x="556" y="228"/>
                    </a:lnTo>
                    <a:lnTo>
                      <a:pt x="1123" y="312"/>
                    </a:lnTo>
                    <a:lnTo>
                      <a:pt x="1705" y="397"/>
                    </a:lnTo>
                    <a:lnTo>
                      <a:pt x="2298" y="4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9" name="iṣľiḋê">
                <a:extLst>
                  <a:ext uri="{FF2B5EF4-FFF2-40B4-BE49-F238E27FC236}">
                    <a16:creationId xmlns:a16="http://schemas.microsoft.com/office/drawing/2014/main" xmlns="" id="{327AF741-A54B-4F2D-ACB6-8AAA5D44469A}"/>
                  </a:ext>
                </a:extLst>
              </p:cNvPr>
              <p:cNvSpPr/>
              <p:nvPr/>
            </p:nvSpPr>
            <p:spPr bwMode="auto">
              <a:xfrm>
                <a:off x="1783" y="2027"/>
                <a:ext cx="84" cy="62"/>
              </a:xfrm>
              <a:custGeom>
                <a:avLst/>
                <a:gdLst>
                  <a:gd name="T0" fmla="*/ 0 w 420"/>
                  <a:gd name="T1" fmla="*/ 247 h 308"/>
                  <a:gd name="T2" fmla="*/ 97 w 420"/>
                  <a:gd name="T3" fmla="*/ 278 h 308"/>
                  <a:gd name="T4" fmla="*/ 194 w 420"/>
                  <a:gd name="T5" fmla="*/ 308 h 308"/>
                  <a:gd name="T6" fmla="*/ 309 w 420"/>
                  <a:gd name="T7" fmla="*/ 154 h 308"/>
                  <a:gd name="T8" fmla="*/ 420 w 420"/>
                  <a:gd name="T9" fmla="*/ 0 h 308"/>
                  <a:gd name="T10" fmla="*/ 186 w 420"/>
                  <a:gd name="T11" fmla="*/ 0 h 308"/>
                  <a:gd name="T12" fmla="*/ 95 w 420"/>
                  <a:gd name="T13" fmla="*/ 123 h 308"/>
                  <a:gd name="T14" fmla="*/ 0 w 420"/>
                  <a:gd name="T15" fmla="*/ 24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0" h="308">
                    <a:moveTo>
                      <a:pt x="0" y="247"/>
                    </a:moveTo>
                    <a:lnTo>
                      <a:pt x="97" y="278"/>
                    </a:lnTo>
                    <a:lnTo>
                      <a:pt x="194" y="308"/>
                    </a:lnTo>
                    <a:lnTo>
                      <a:pt x="309" y="154"/>
                    </a:lnTo>
                    <a:lnTo>
                      <a:pt x="420" y="0"/>
                    </a:lnTo>
                    <a:lnTo>
                      <a:pt x="186" y="0"/>
                    </a:lnTo>
                    <a:lnTo>
                      <a:pt x="95" y="123"/>
                    </a:lnTo>
                    <a:lnTo>
                      <a:pt x="0" y="2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0" name="ïŝľïḍé">
                <a:extLst>
                  <a:ext uri="{FF2B5EF4-FFF2-40B4-BE49-F238E27FC236}">
                    <a16:creationId xmlns:a16="http://schemas.microsoft.com/office/drawing/2014/main" xmlns="" id="{54D03897-61E0-4307-A8B1-C2868BB0F18B}"/>
                  </a:ext>
                </a:extLst>
              </p:cNvPr>
              <p:cNvSpPr/>
              <p:nvPr/>
            </p:nvSpPr>
            <p:spPr bwMode="auto">
              <a:xfrm>
                <a:off x="1863" y="2696"/>
                <a:ext cx="558" cy="80"/>
              </a:xfrm>
              <a:custGeom>
                <a:avLst/>
                <a:gdLst>
                  <a:gd name="T0" fmla="*/ 2787 w 2787"/>
                  <a:gd name="T1" fmla="*/ 400 h 400"/>
                  <a:gd name="T2" fmla="*/ 2764 w 2787"/>
                  <a:gd name="T3" fmla="*/ 319 h 400"/>
                  <a:gd name="T4" fmla="*/ 2742 w 2787"/>
                  <a:gd name="T5" fmla="*/ 236 h 400"/>
                  <a:gd name="T6" fmla="*/ 1357 w 2787"/>
                  <a:gd name="T7" fmla="*/ 118 h 400"/>
                  <a:gd name="T8" fmla="*/ 0 w 2787"/>
                  <a:gd name="T9" fmla="*/ 0 h 400"/>
                  <a:gd name="T10" fmla="*/ 2 w 2787"/>
                  <a:gd name="T11" fmla="*/ 82 h 400"/>
                  <a:gd name="T12" fmla="*/ 3 w 2787"/>
                  <a:gd name="T13" fmla="*/ 164 h 400"/>
                  <a:gd name="T14" fmla="*/ 1382 w 2787"/>
                  <a:gd name="T15" fmla="*/ 282 h 400"/>
                  <a:gd name="T16" fmla="*/ 2787 w 2787"/>
                  <a:gd name="T17" fmla="*/ 40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87" h="400">
                    <a:moveTo>
                      <a:pt x="2787" y="400"/>
                    </a:moveTo>
                    <a:lnTo>
                      <a:pt x="2764" y="319"/>
                    </a:lnTo>
                    <a:lnTo>
                      <a:pt x="2742" y="236"/>
                    </a:lnTo>
                    <a:lnTo>
                      <a:pt x="1357" y="118"/>
                    </a:lnTo>
                    <a:lnTo>
                      <a:pt x="0" y="0"/>
                    </a:lnTo>
                    <a:lnTo>
                      <a:pt x="2" y="82"/>
                    </a:lnTo>
                    <a:lnTo>
                      <a:pt x="3" y="164"/>
                    </a:lnTo>
                    <a:lnTo>
                      <a:pt x="1382" y="282"/>
                    </a:lnTo>
                    <a:lnTo>
                      <a:pt x="2787" y="4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1" name="ï$ľiďé">
                <a:extLst>
                  <a:ext uri="{FF2B5EF4-FFF2-40B4-BE49-F238E27FC236}">
                    <a16:creationId xmlns:a16="http://schemas.microsoft.com/office/drawing/2014/main" xmlns="" id="{E363C3BE-4346-467A-A2F1-8CA6A295B3D8}"/>
                  </a:ext>
                </a:extLst>
              </p:cNvPr>
              <p:cNvSpPr/>
              <p:nvPr/>
            </p:nvSpPr>
            <p:spPr bwMode="auto">
              <a:xfrm>
                <a:off x="1632" y="2801"/>
                <a:ext cx="819" cy="95"/>
              </a:xfrm>
              <a:custGeom>
                <a:avLst/>
                <a:gdLst>
                  <a:gd name="T0" fmla="*/ 4096 w 4096"/>
                  <a:gd name="T1" fmla="*/ 475 h 475"/>
                  <a:gd name="T2" fmla="*/ 4074 w 4096"/>
                  <a:gd name="T3" fmla="*/ 394 h 475"/>
                  <a:gd name="T4" fmla="*/ 4053 w 4096"/>
                  <a:gd name="T5" fmla="*/ 312 h 475"/>
                  <a:gd name="T6" fmla="*/ 3021 w 4096"/>
                  <a:gd name="T7" fmla="*/ 234 h 475"/>
                  <a:gd name="T8" fmla="*/ 2004 w 4096"/>
                  <a:gd name="T9" fmla="*/ 156 h 475"/>
                  <a:gd name="T10" fmla="*/ 1003 w 4096"/>
                  <a:gd name="T11" fmla="*/ 78 h 475"/>
                  <a:gd name="T12" fmla="*/ 13 w 4096"/>
                  <a:gd name="T13" fmla="*/ 0 h 475"/>
                  <a:gd name="T14" fmla="*/ 6 w 4096"/>
                  <a:gd name="T15" fmla="*/ 83 h 475"/>
                  <a:gd name="T16" fmla="*/ 0 w 4096"/>
                  <a:gd name="T17" fmla="*/ 165 h 475"/>
                  <a:gd name="T18" fmla="*/ 1004 w 4096"/>
                  <a:gd name="T19" fmla="*/ 243 h 475"/>
                  <a:gd name="T20" fmla="*/ 2021 w 4096"/>
                  <a:gd name="T21" fmla="*/ 320 h 475"/>
                  <a:gd name="T22" fmla="*/ 3053 w 4096"/>
                  <a:gd name="T23" fmla="*/ 398 h 475"/>
                  <a:gd name="T24" fmla="*/ 4096 w 4096"/>
                  <a:gd name="T25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96" h="475">
                    <a:moveTo>
                      <a:pt x="4096" y="475"/>
                    </a:moveTo>
                    <a:lnTo>
                      <a:pt x="4074" y="394"/>
                    </a:lnTo>
                    <a:lnTo>
                      <a:pt x="4053" y="312"/>
                    </a:lnTo>
                    <a:lnTo>
                      <a:pt x="3021" y="234"/>
                    </a:lnTo>
                    <a:lnTo>
                      <a:pt x="2004" y="156"/>
                    </a:lnTo>
                    <a:lnTo>
                      <a:pt x="1003" y="78"/>
                    </a:lnTo>
                    <a:lnTo>
                      <a:pt x="13" y="0"/>
                    </a:lnTo>
                    <a:lnTo>
                      <a:pt x="6" y="83"/>
                    </a:lnTo>
                    <a:lnTo>
                      <a:pt x="0" y="165"/>
                    </a:lnTo>
                    <a:lnTo>
                      <a:pt x="1004" y="243"/>
                    </a:lnTo>
                    <a:lnTo>
                      <a:pt x="2021" y="320"/>
                    </a:lnTo>
                    <a:lnTo>
                      <a:pt x="3053" y="398"/>
                    </a:lnTo>
                    <a:lnTo>
                      <a:pt x="4096" y="4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2" name="íṡlïdé">
                <a:extLst>
                  <a:ext uri="{FF2B5EF4-FFF2-40B4-BE49-F238E27FC236}">
                    <a16:creationId xmlns:a16="http://schemas.microsoft.com/office/drawing/2014/main" xmlns="" id="{D8187EBA-ED8D-4357-B778-37BFCDEC9B82}"/>
                  </a:ext>
                </a:extLst>
              </p:cNvPr>
              <p:cNvSpPr/>
              <p:nvPr/>
            </p:nvSpPr>
            <p:spPr bwMode="auto">
              <a:xfrm>
                <a:off x="1781" y="2718"/>
                <a:ext cx="291" cy="129"/>
              </a:xfrm>
              <a:custGeom>
                <a:avLst/>
                <a:gdLst>
                  <a:gd name="T0" fmla="*/ 0 w 1456"/>
                  <a:gd name="T1" fmla="*/ 584 h 644"/>
                  <a:gd name="T2" fmla="*/ 176 w 1456"/>
                  <a:gd name="T3" fmla="*/ 615 h 644"/>
                  <a:gd name="T4" fmla="*/ 356 w 1456"/>
                  <a:gd name="T5" fmla="*/ 644 h 644"/>
                  <a:gd name="T6" fmla="*/ 639 w 1456"/>
                  <a:gd name="T7" fmla="*/ 499 h 644"/>
                  <a:gd name="T8" fmla="*/ 1189 w 1456"/>
                  <a:gd name="T9" fmla="*/ 207 h 644"/>
                  <a:gd name="T10" fmla="*/ 1456 w 1456"/>
                  <a:gd name="T11" fmla="*/ 61 h 644"/>
                  <a:gd name="T12" fmla="*/ 1283 w 1456"/>
                  <a:gd name="T13" fmla="*/ 31 h 644"/>
                  <a:gd name="T14" fmla="*/ 1114 w 1456"/>
                  <a:gd name="T15" fmla="*/ 0 h 644"/>
                  <a:gd name="T16" fmla="*/ 843 w 1456"/>
                  <a:gd name="T17" fmla="*/ 146 h 644"/>
                  <a:gd name="T18" fmla="*/ 286 w 1456"/>
                  <a:gd name="T19" fmla="*/ 438 h 644"/>
                  <a:gd name="T20" fmla="*/ 0 w 1456"/>
                  <a:gd name="T21" fmla="*/ 584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56" h="644">
                    <a:moveTo>
                      <a:pt x="0" y="584"/>
                    </a:moveTo>
                    <a:lnTo>
                      <a:pt x="176" y="615"/>
                    </a:lnTo>
                    <a:lnTo>
                      <a:pt x="356" y="644"/>
                    </a:lnTo>
                    <a:lnTo>
                      <a:pt x="639" y="499"/>
                    </a:lnTo>
                    <a:lnTo>
                      <a:pt x="1189" y="207"/>
                    </a:lnTo>
                    <a:lnTo>
                      <a:pt x="1456" y="61"/>
                    </a:lnTo>
                    <a:lnTo>
                      <a:pt x="1283" y="31"/>
                    </a:lnTo>
                    <a:lnTo>
                      <a:pt x="1114" y="0"/>
                    </a:lnTo>
                    <a:lnTo>
                      <a:pt x="843" y="146"/>
                    </a:lnTo>
                    <a:lnTo>
                      <a:pt x="286" y="438"/>
                    </a:lnTo>
                    <a:lnTo>
                      <a:pt x="0" y="5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3" name="íŝḻíḋè">
                <a:extLst>
                  <a:ext uri="{FF2B5EF4-FFF2-40B4-BE49-F238E27FC236}">
                    <a16:creationId xmlns:a16="http://schemas.microsoft.com/office/drawing/2014/main" xmlns="" id="{E51F7C1B-E221-4EC9-BD5F-F239CC63664D}"/>
                  </a:ext>
                </a:extLst>
              </p:cNvPr>
              <p:cNvSpPr/>
              <p:nvPr/>
            </p:nvSpPr>
            <p:spPr bwMode="auto">
              <a:xfrm>
                <a:off x="1582" y="2536"/>
                <a:ext cx="320" cy="159"/>
              </a:xfrm>
              <a:custGeom>
                <a:avLst/>
                <a:gdLst>
                  <a:gd name="T0" fmla="*/ 0 w 1599"/>
                  <a:gd name="T1" fmla="*/ 641 h 793"/>
                  <a:gd name="T2" fmla="*/ 37 w 1599"/>
                  <a:gd name="T3" fmla="*/ 717 h 793"/>
                  <a:gd name="T4" fmla="*/ 74 w 1599"/>
                  <a:gd name="T5" fmla="*/ 793 h 793"/>
                  <a:gd name="T6" fmla="*/ 467 w 1599"/>
                  <a:gd name="T7" fmla="*/ 633 h 793"/>
                  <a:gd name="T8" fmla="*/ 1230 w 1599"/>
                  <a:gd name="T9" fmla="*/ 312 h 793"/>
                  <a:gd name="T10" fmla="*/ 1599 w 1599"/>
                  <a:gd name="T11" fmla="*/ 152 h 793"/>
                  <a:gd name="T12" fmla="*/ 1554 w 1599"/>
                  <a:gd name="T13" fmla="*/ 76 h 793"/>
                  <a:gd name="T14" fmla="*/ 1511 w 1599"/>
                  <a:gd name="T15" fmla="*/ 0 h 793"/>
                  <a:gd name="T16" fmla="*/ 1146 w 1599"/>
                  <a:gd name="T17" fmla="*/ 160 h 793"/>
                  <a:gd name="T18" fmla="*/ 389 w 1599"/>
                  <a:gd name="T19" fmla="*/ 481 h 793"/>
                  <a:gd name="T20" fmla="*/ 0 w 1599"/>
                  <a:gd name="T21" fmla="*/ 641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99" h="793">
                    <a:moveTo>
                      <a:pt x="0" y="641"/>
                    </a:moveTo>
                    <a:lnTo>
                      <a:pt x="37" y="717"/>
                    </a:lnTo>
                    <a:lnTo>
                      <a:pt x="74" y="793"/>
                    </a:lnTo>
                    <a:lnTo>
                      <a:pt x="467" y="633"/>
                    </a:lnTo>
                    <a:lnTo>
                      <a:pt x="1230" y="312"/>
                    </a:lnTo>
                    <a:lnTo>
                      <a:pt x="1599" y="152"/>
                    </a:lnTo>
                    <a:lnTo>
                      <a:pt x="1554" y="76"/>
                    </a:lnTo>
                    <a:lnTo>
                      <a:pt x="1511" y="0"/>
                    </a:lnTo>
                    <a:lnTo>
                      <a:pt x="1146" y="160"/>
                    </a:lnTo>
                    <a:lnTo>
                      <a:pt x="389" y="481"/>
                    </a:lnTo>
                    <a:lnTo>
                      <a:pt x="0" y="6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4" name="ïṩļíḑè">
                <a:extLst>
                  <a:ext uri="{FF2B5EF4-FFF2-40B4-BE49-F238E27FC236}">
                    <a16:creationId xmlns:a16="http://schemas.microsoft.com/office/drawing/2014/main" xmlns="" id="{203A7F63-CC82-464B-BE89-FE090D9FA6B8}"/>
                  </a:ext>
                </a:extLst>
              </p:cNvPr>
              <p:cNvSpPr/>
              <p:nvPr/>
            </p:nvSpPr>
            <p:spPr bwMode="auto">
              <a:xfrm>
                <a:off x="2578" y="2665"/>
                <a:ext cx="23" cy="29"/>
              </a:xfrm>
              <a:custGeom>
                <a:avLst/>
                <a:gdLst>
                  <a:gd name="T0" fmla="*/ 0 w 115"/>
                  <a:gd name="T1" fmla="*/ 110 h 141"/>
                  <a:gd name="T2" fmla="*/ 56 w 115"/>
                  <a:gd name="T3" fmla="*/ 125 h 141"/>
                  <a:gd name="T4" fmla="*/ 115 w 115"/>
                  <a:gd name="T5" fmla="*/ 141 h 141"/>
                  <a:gd name="T6" fmla="*/ 71 w 115"/>
                  <a:gd name="T7" fmla="*/ 0 h 141"/>
                  <a:gd name="T8" fmla="*/ 36 w 115"/>
                  <a:gd name="T9" fmla="*/ 54 h 141"/>
                  <a:gd name="T10" fmla="*/ 0 w 115"/>
                  <a:gd name="T11" fmla="*/ 11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5" h="141">
                    <a:moveTo>
                      <a:pt x="0" y="110"/>
                    </a:moveTo>
                    <a:lnTo>
                      <a:pt x="56" y="125"/>
                    </a:lnTo>
                    <a:lnTo>
                      <a:pt x="115" y="141"/>
                    </a:lnTo>
                    <a:lnTo>
                      <a:pt x="71" y="0"/>
                    </a:lnTo>
                    <a:lnTo>
                      <a:pt x="36" y="54"/>
                    </a:lnTo>
                    <a:lnTo>
                      <a:pt x="0" y="1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5" name="ïşľídè">
                <a:extLst>
                  <a:ext uri="{FF2B5EF4-FFF2-40B4-BE49-F238E27FC236}">
                    <a16:creationId xmlns:a16="http://schemas.microsoft.com/office/drawing/2014/main" xmlns="" id="{98E6906C-AB51-4051-9A5C-C7D7A5CEB0EA}"/>
                  </a:ext>
                </a:extLst>
              </p:cNvPr>
              <p:cNvSpPr/>
              <p:nvPr/>
            </p:nvSpPr>
            <p:spPr bwMode="auto">
              <a:xfrm>
                <a:off x="2556" y="2679"/>
                <a:ext cx="126" cy="274"/>
              </a:xfrm>
              <a:custGeom>
                <a:avLst/>
                <a:gdLst>
                  <a:gd name="T0" fmla="*/ 199 w 627"/>
                  <a:gd name="T1" fmla="*/ 0 h 1371"/>
                  <a:gd name="T2" fmla="*/ 0 w 627"/>
                  <a:gd name="T3" fmla="*/ 12 h 1371"/>
                  <a:gd name="T4" fmla="*/ 135 w 627"/>
                  <a:gd name="T5" fmla="*/ 356 h 1371"/>
                  <a:gd name="T6" fmla="*/ 272 w 627"/>
                  <a:gd name="T7" fmla="*/ 701 h 1371"/>
                  <a:gd name="T8" fmla="*/ 409 w 627"/>
                  <a:gd name="T9" fmla="*/ 1036 h 1371"/>
                  <a:gd name="T10" fmla="*/ 550 w 627"/>
                  <a:gd name="T11" fmla="*/ 1371 h 1371"/>
                  <a:gd name="T12" fmla="*/ 627 w 627"/>
                  <a:gd name="T13" fmla="*/ 1371 h 1371"/>
                  <a:gd name="T14" fmla="*/ 199 w 627"/>
                  <a:gd name="T15" fmla="*/ 0 h 1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7" h="1371">
                    <a:moveTo>
                      <a:pt x="199" y="0"/>
                    </a:moveTo>
                    <a:lnTo>
                      <a:pt x="0" y="12"/>
                    </a:lnTo>
                    <a:lnTo>
                      <a:pt x="135" y="356"/>
                    </a:lnTo>
                    <a:lnTo>
                      <a:pt x="272" y="701"/>
                    </a:lnTo>
                    <a:lnTo>
                      <a:pt x="409" y="1036"/>
                    </a:lnTo>
                    <a:lnTo>
                      <a:pt x="550" y="1371"/>
                    </a:lnTo>
                    <a:lnTo>
                      <a:pt x="627" y="1371"/>
                    </a:lnTo>
                    <a:lnTo>
                      <a:pt x="19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6" name="íṡļídé">
                <a:extLst>
                  <a:ext uri="{FF2B5EF4-FFF2-40B4-BE49-F238E27FC236}">
                    <a16:creationId xmlns:a16="http://schemas.microsoft.com/office/drawing/2014/main" xmlns="" id="{F060D654-F1C9-4BA4-897F-6764606B3D50}"/>
                  </a:ext>
                </a:extLst>
              </p:cNvPr>
              <p:cNvSpPr/>
              <p:nvPr/>
            </p:nvSpPr>
            <p:spPr bwMode="auto">
              <a:xfrm>
                <a:off x="2428" y="2864"/>
                <a:ext cx="236" cy="38"/>
              </a:xfrm>
              <a:custGeom>
                <a:avLst/>
                <a:gdLst>
                  <a:gd name="T0" fmla="*/ 1129 w 1181"/>
                  <a:gd name="T1" fmla="*/ 0 h 188"/>
                  <a:gd name="T2" fmla="*/ 564 w 1181"/>
                  <a:gd name="T3" fmla="*/ 12 h 188"/>
                  <a:gd name="T4" fmla="*/ 0 w 1181"/>
                  <a:gd name="T5" fmla="*/ 23 h 188"/>
                  <a:gd name="T6" fmla="*/ 20 w 1181"/>
                  <a:gd name="T7" fmla="*/ 106 h 188"/>
                  <a:gd name="T8" fmla="*/ 43 w 1181"/>
                  <a:gd name="T9" fmla="*/ 188 h 188"/>
                  <a:gd name="T10" fmla="*/ 612 w 1181"/>
                  <a:gd name="T11" fmla="*/ 176 h 188"/>
                  <a:gd name="T12" fmla="*/ 1181 w 1181"/>
                  <a:gd name="T13" fmla="*/ 164 h 188"/>
                  <a:gd name="T14" fmla="*/ 1129 w 1181"/>
                  <a:gd name="T15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81" h="188">
                    <a:moveTo>
                      <a:pt x="1129" y="0"/>
                    </a:moveTo>
                    <a:lnTo>
                      <a:pt x="564" y="12"/>
                    </a:lnTo>
                    <a:lnTo>
                      <a:pt x="0" y="23"/>
                    </a:lnTo>
                    <a:lnTo>
                      <a:pt x="20" y="106"/>
                    </a:lnTo>
                    <a:lnTo>
                      <a:pt x="43" y="188"/>
                    </a:lnTo>
                    <a:lnTo>
                      <a:pt x="612" y="176"/>
                    </a:lnTo>
                    <a:lnTo>
                      <a:pt x="1181" y="164"/>
                    </a:lnTo>
                    <a:lnTo>
                      <a:pt x="112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7" name="îŝļiďè">
                <a:extLst>
                  <a:ext uri="{FF2B5EF4-FFF2-40B4-BE49-F238E27FC236}">
                    <a16:creationId xmlns:a16="http://schemas.microsoft.com/office/drawing/2014/main" xmlns="" id="{D8F33DD3-B4B9-404D-AA2C-4FE0D382A051}"/>
                  </a:ext>
                </a:extLst>
              </p:cNvPr>
              <p:cNvSpPr/>
              <p:nvPr/>
            </p:nvSpPr>
            <p:spPr bwMode="auto">
              <a:xfrm>
                <a:off x="2389" y="2665"/>
                <a:ext cx="217" cy="111"/>
              </a:xfrm>
              <a:custGeom>
                <a:avLst/>
                <a:gdLst>
                  <a:gd name="T0" fmla="*/ 1015 w 1087"/>
                  <a:gd name="T1" fmla="*/ 0 h 552"/>
                  <a:gd name="T2" fmla="*/ 514 w 1087"/>
                  <a:gd name="T3" fmla="*/ 162 h 552"/>
                  <a:gd name="T4" fmla="*/ 0 w 1087"/>
                  <a:gd name="T5" fmla="*/ 324 h 552"/>
                  <a:gd name="T6" fmla="*/ 26 w 1087"/>
                  <a:gd name="T7" fmla="*/ 439 h 552"/>
                  <a:gd name="T8" fmla="*/ 53 w 1087"/>
                  <a:gd name="T9" fmla="*/ 552 h 552"/>
                  <a:gd name="T10" fmla="*/ 577 w 1087"/>
                  <a:gd name="T11" fmla="*/ 392 h 552"/>
                  <a:gd name="T12" fmla="*/ 1087 w 1087"/>
                  <a:gd name="T13" fmla="*/ 230 h 552"/>
                  <a:gd name="T14" fmla="*/ 1015 w 1087"/>
                  <a:gd name="T15" fmla="*/ 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7" h="552">
                    <a:moveTo>
                      <a:pt x="1015" y="0"/>
                    </a:moveTo>
                    <a:lnTo>
                      <a:pt x="514" y="162"/>
                    </a:lnTo>
                    <a:lnTo>
                      <a:pt x="0" y="324"/>
                    </a:lnTo>
                    <a:lnTo>
                      <a:pt x="26" y="439"/>
                    </a:lnTo>
                    <a:lnTo>
                      <a:pt x="53" y="552"/>
                    </a:lnTo>
                    <a:lnTo>
                      <a:pt x="577" y="392"/>
                    </a:lnTo>
                    <a:lnTo>
                      <a:pt x="1087" y="230"/>
                    </a:lnTo>
                    <a:lnTo>
                      <a:pt x="101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8" name="ïṩļïďé">
                <a:extLst>
                  <a:ext uri="{FF2B5EF4-FFF2-40B4-BE49-F238E27FC236}">
                    <a16:creationId xmlns:a16="http://schemas.microsoft.com/office/drawing/2014/main" xmlns="" id="{B36050A0-5F24-4EFE-9D55-1C64F117F2C4}"/>
                  </a:ext>
                </a:extLst>
              </p:cNvPr>
              <p:cNvSpPr/>
              <p:nvPr/>
            </p:nvSpPr>
            <p:spPr bwMode="auto">
              <a:xfrm>
                <a:off x="1732" y="2830"/>
                <a:ext cx="130" cy="123"/>
              </a:xfrm>
              <a:custGeom>
                <a:avLst/>
                <a:gdLst>
                  <a:gd name="T0" fmla="*/ 336 w 651"/>
                  <a:gd name="T1" fmla="*/ 618 h 618"/>
                  <a:gd name="T2" fmla="*/ 495 w 651"/>
                  <a:gd name="T3" fmla="*/ 344 h 618"/>
                  <a:gd name="T4" fmla="*/ 651 w 651"/>
                  <a:gd name="T5" fmla="*/ 71 h 618"/>
                  <a:gd name="T6" fmla="*/ 510 w 651"/>
                  <a:gd name="T7" fmla="*/ 36 h 618"/>
                  <a:gd name="T8" fmla="*/ 373 w 651"/>
                  <a:gd name="T9" fmla="*/ 0 h 618"/>
                  <a:gd name="T10" fmla="*/ 190 w 651"/>
                  <a:gd name="T11" fmla="*/ 309 h 618"/>
                  <a:gd name="T12" fmla="*/ 0 w 651"/>
                  <a:gd name="T13" fmla="*/ 618 h 618"/>
                  <a:gd name="T14" fmla="*/ 336 w 651"/>
                  <a:gd name="T15" fmla="*/ 618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1" h="618">
                    <a:moveTo>
                      <a:pt x="336" y="618"/>
                    </a:moveTo>
                    <a:lnTo>
                      <a:pt x="495" y="344"/>
                    </a:lnTo>
                    <a:lnTo>
                      <a:pt x="651" y="71"/>
                    </a:lnTo>
                    <a:lnTo>
                      <a:pt x="510" y="36"/>
                    </a:lnTo>
                    <a:lnTo>
                      <a:pt x="373" y="0"/>
                    </a:lnTo>
                    <a:lnTo>
                      <a:pt x="190" y="309"/>
                    </a:lnTo>
                    <a:lnTo>
                      <a:pt x="0" y="618"/>
                    </a:lnTo>
                    <a:lnTo>
                      <a:pt x="336" y="6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9" name="iṩļiďê">
                <a:extLst>
                  <a:ext uri="{FF2B5EF4-FFF2-40B4-BE49-F238E27FC236}">
                    <a16:creationId xmlns:a16="http://schemas.microsoft.com/office/drawing/2014/main" xmlns="" id="{0B9A4460-7D71-4013-9EC5-43823DD78960}"/>
                  </a:ext>
                </a:extLst>
              </p:cNvPr>
              <p:cNvSpPr/>
              <p:nvPr/>
            </p:nvSpPr>
            <p:spPr bwMode="auto">
              <a:xfrm>
                <a:off x="2031" y="2590"/>
                <a:ext cx="364" cy="36"/>
              </a:xfrm>
              <a:custGeom>
                <a:avLst/>
                <a:gdLst>
                  <a:gd name="T0" fmla="*/ 1789 w 1821"/>
                  <a:gd name="T1" fmla="*/ 181 h 181"/>
                  <a:gd name="T2" fmla="*/ 1806 w 1821"/>
                  <a:gd name="T3" fmla="*/ 90 h 181"/>
                  <a:gd name="T4" fmla="*/ 1821 w 1821"/>
                  <a:gd name="T5" fmla="*/ 0 h 181"/>
                  <a:gd name="T6" fmla="*/ 925 w 1821"/>
                  <a:gd name="T7" fmla="*/ 0 h 181"/>
                  <a:gd name="T8" fmla="*/ 31 w 1821"/>
                  <a:gd name="T9" fmla="*/ 0 h 181"/>
                  <a:gd name="T10" fmla="*/ 16 w 1821"/>
                  <a:gd name="T11" fmla="*/ 90 h 181"/>
                  <a:gd name="T12" fmla="*/ 0 w 1821"/>
                  <a:gd name="T13" fmla="*/ 181 h 181"/>
                  <a:gd name="T14" fmla="*/ 1789 w 1821"/>
                  <a:gd name="T15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21" h="181">
                    <a:moveTo>
                      <a:pt x="1789" y="181"/>
                    </a:moveTo>
                    <a:lnTo>
                      <a:pt x="1806" y="90"/>
                    </a:lnTo>
                    <a:lnTo>
                      <a:pt x="1821" y="0"/>
                    </a:lnTo>
                    <a:lnTo>
                      <a:pt x="925" y="0"/>
                    </a:lnTo>
                    <a:lnTo>
                      <a:pt x="31" y="0"/>
                    </a:lnTo>
                    <a:lnTo>
                      <a:pt x="16" y="90"/>
                    </a:lnTo>
                    <a:lnTo>
                      <a:pt x="0" y="181"/>
                    </a:lnTo>
                    <a:lnTo>
                      <a:pt x="1789" y="1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0" name="iŝļiḋê">
                <a:extLst>
                  <a:ext uri="{FF2B5EF4-FFF2-40B4-BE49-F238E27FC236}">
                    <a16:creationId xmlns:a16="http://schemas.microsoft.com/office/drawing/2014/main" xmlns="" id="{81599288-B947-4601-AC67-5A8090057F48}"/>
                  </a:ext>
                </a:extLst>
              </p:cNvPr>
              <p:cNvSpPr/>
              <p:nvPr/>
            </p:nvSpPr>
            <p:spPr bwMode="auto">
              <a:xfrm>
                <a:off x="2403" y="2248"/>
                <a:ext cx="70" cy="36"/>
              </a:xfrm>
              <a:custGeom>
                <a:avLst/>
                <a:gdLst>
                  <a:gd name="T0" fmla="*/ 0 w 349"/>
                  <a:gd name="T1" fmla="*/ 0 h 183"/>
                  <a:gd name="T2" fmla="*/ 29 w 349"/>
                  <a:gd name="T3" fmla="*/ 91 h 183"/>
                  <a:gd name="T4" fmla="*/ 59 w 349"/>
                  <a:gd name="T5" fmla="*/ 183 h 183"/>
                  <a:gd name="T6" fmla="*/ 349 w 349"/>
                  <a:gd name="T7" fmla="*/ 172 h 183"/>
                  <a:gd name="T8" fmla="*/ 295 w 349"/>
                  <a:gd name="T9" fmla="*/ 1 h 183"/>
                  <a:gd name="T10" fmla="*/ 147 w 349"/>
                  <a:gd name="T11" fmla="*/ 0 h 183"/>
                  <a:gd name="T12" fmla="*/ 0 w 349"/>
                  <a:gd name="T13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9" h="183">
                    <a:moveTo>
                      <a:pt x="0" y="0"/>
                    </a:moveTo>
                    <a:lnTo>
                      <a:pt x="29" y="91"/>
                    </a:lnTo>
                    <a:lnTo>
                      <a:pt x="59" y="183"/>
                    </a:lnTo>
                    <a:lnTo>
                      <a:pt x="349" y="172"/>
                    </a:lnTo>
                    <a:lnTo>
                      <a:pt x="295" y="1"/>
                    </a:lnTo>
                    <a:lnTo>
                      <a:pt x="1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1" name="işlïḍé">
                <a:extLst>
                  <a:ext uri="{FF2B5EF4-FFF2-40B4-BE49-F238E27FC236}">
                    <a16:creationId xmlns:a16="http://schemas.microsoft.com/office/drawing/2014/main" xmlns="" id="{7D46DF74-0AE1-4231-AA7A-CC2DD0A3D451}"/>
                  </a:ext>
                </a:extLst>
              </p:cNvPr>
              <p:cNvSpPr/>
              <p:nvPr/>
            </p:nvSpPr>
            <p:spPr bwMode="auto">
              <a:xfrm>
                <a:off x="1684" y="2729"/>
                <a:ext cx="283" cy="87"/>
              </a:xfrm>
              <a:custGeom>
                <a:avLst/>
                <a:gdLst>
                  <a:gd name="T0" fmla="*/ 902 w 1419"/>
                  <a:gd name="T1" fmla="*/ 0 h 433"/>
                  <a:gd name="T2" fmla="*/ 1160 w 1419"/>
                  <a:gd name="T3" fmla="*/ 22 h 433"/>
                  <a:gd name="T4" fmla="*/ 1419 w 1419"/>
                  <a:gd name="T5" fmla="*/ 45 h 433"/>
                  <a:gd name="T6" fmla="*/ 1052 w 1419"/>
                  <a:gd name="T7" fmla="*/ 239 h 433"/>
                  <a:gd name="T8" fmla="*/ 676 w 1419"/>
                  <a:gd name="T9" fmla="*/ 433 h 433"/>
                  <a:gd name="T10" fmla="*/ 338 w 1419"/>
                  <a:gd name="T11" fmla="*/ 408 h 433"/>
                  <a:gd name="T12" fmla="*/ 0 w 1419"/>
                  <a:gd name="T13" fmla="*/ 381 h 433"/>
                  <a:gd name="T14" fmla="*/ 457 w 1419"/>
                  <a:gd name="T15" fmla="*/ 191 h 433"/>
                  <a:gd name="T16" fmla="*/ 902 w 1419"/>
                  <a:gd name="T17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9" h="433">
                    <a:moveTo>
                      <a:pt x="902" y="0"/>
                    </a:moveTo>
                    <a:lnTo>
                      <a:pt x="1160" y="22"/>
                    </a:lnTo>
                    <a:lnTo>
                      <a:pt x="1419" y="45"/>
                    </a:lnTo>
                    <a:lnTo>
                      <a:pt x="1052" y="239"/>
                    </a:lnTo>
                    <a:lnTo>
                      <a:pt x="676" y="433"/>
                    </a:lnTo>
                    <a:lnTo>
                      <a:pt x="338" y="408"/>
                    </a:lnTo>
                    <a:lnTo>
                      <a:pt x="0" y="381"/>
                    </a:lnTo>
                    <a:lnTo>
                      <a:pt x="457" y="191"/>
                    </a:lnTo>
                    <a:lnTo>
                      <a:pt x="902" y="0"/>
                    </a:lnTo>
                    <a:close/>
                  </a:path>
                </a:pathLst>
              </a:custGeom>
              <a:solidFill>
                <a:srgbClr val="8E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2" name="ïşļíḓé">
                <a:extLst>
                  <a:ext uri="{FF2B5EF4-FFF2-40B4-BE49-F238E27FC236}">
                    <a16:creationId xmlns:a16="http://schemas.microsoft.com/office/drawing/2014/main" xmlns="" id="{7D2DB03F-BF50-450E-9BB9-D8F7DDBEC7B0}"/>
                  </a:ext>
                </a:extLst>
              </p:cNvPr>
              <p:cNvSpPr/>
              <p:nvPr/>
            </p:nvSpPr>
            <p:spPr bwMode="auto">
              <a:xfrm>
                <a:off x="1384" y="2313"/>
                <a:ext cx="550" cy="111"/>
              </a:xfrm>
              <a:custGeom>
                <a:avLst/>
                <a:gdLst>
                  <a:gd name="T0" fmla="*/ 845 w 2747"/>
                  <a:gd name="T1" fmla="*/ 0 h 557"/>
                  <a:gd name="T2" fmla="*/ 639 w 2747"/>
                  <a:gd name="T3" fmla="*/ 138 h 557"/>
                  <a:gd name="T4" fmla="*/ 217 w 2747"/>
                  <a:gd name="T5" fmla="*/ 417 h 557"/>
                  <a:gd name="T6" fmla="*/ 0 w 2747"/>
                  <a:gd name="T7" fmla="*/ 557 h 557"/>
                  <a:gd name="T8" fmla="*/ 1370 w 2747"/>
                  <a:gd name="T9" fmla="*/ 557 h 557"/>
                  <a:gd name="T10" fmla="*/ 2743 w 2747"/>
                  <a:gd name="T11" fmla="*/ 557 h 557"/>
                  <a:gd name="T12" fmla="*/ 2744 w 2747"/>
                  <a:gd name="T13" fmla="*/ 283 h 557"/>
                  <a:gd name="T14" fmla="*/ 2747 w 2747"/>
                  <a:gd name="T15" fmla="*/ 11 h 557"/>
                  <a:gd name="T16" fmla="*/ 1796 w 2747"/>
                  <a:gd name="T17" fmla="*/ 6 h 557"/>
                  <a:gd name="T18" fmla="*/ 845 w 2747"/>
                  <a:gd name="T19" fmla="*/ 0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47" h="557">
                    <a:moveTo>
                      <a:pt x="845" y="0"/>
                    </a:moveTo>
                    <a:lnTo>
                      <a:pt x="639" y="138"/>
                    </a:lnTo>
                    <a:lnTo>
                      <a:pt x="217" y="417"/>
                    </a:lnTo>
                    <a:lnTo>
                      <a:pt x="0" y="557"/>
                    </a:lnTo>
                    <a:lnTo>
                      <a:pt x="1370" y="557"/>
                    </a:lnTo>
                    <a:lnTo>
                      <a:pt x="2743" y="557"/>
                    </a:lnTo>
                    <a:lnTo>
                      <a:pt x="2744" y="283"/>
                    </a:lnTo>
                    <a:lnTo>
                      <a:pt x="2747" y="11"/>
                    </a:lnTo>
                    <a:lnTo>
                      <a:pt x="1796" y="6"/>
                    </a:lnTo>
                    <a:lnTo>
                      <a:pt x="845" y="0"/>
                    </a:lnTo>
                    <a:close/>
                  </a:path>
                </a:pathLst>
              </a:custGeom>
              <a:solidFill>
                <a:srgbClr val="8E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3" name="îṧļiḋe">
                <a:extLst>
                  <a:ext uri="{FF2B5EF4-FFF2-40B4-BE49-F238E27FC236}">
                    <a16:creationId xmlns:a16="http://schemas.microsoft.com/office/drawing/2014/main" xmlns="" id="{DFB12E4F-D465-4B39-87D2-8A9AFF1D7F82}"/>
                  </a:ext>
                </a:extLst>
              </p:cNvPr>
              <p:cNvSpPr/>
              <p:nvPr/>
            </p:nvSpPr>
            <p:spPr bwMode="auto">
              <a:xfrm>
                <a:off x="1278" y="2516"/>
                <a:ext cx="208" cy="110"/>
              </a:xfrm>
              <a:custGeom>
                <a:avLst/>
                <a:gdLst>
                  <a:gd name="T0" fmla="*/ 0 w 1040"/>
                  <a:gd name="T1" fmla="*/ 329 h 547"/>
                  <a:gd name="T2" fmla="*/ 138 w 1040"/>
                  <a:gd name="T3" fmla="*/ 438 h 547"/>
                  <a:gd name="T4" fmla="*/ 279 w 1040"/>
                  <a:gd name="T5" fmla="*/ 547 h 547"/>
                  <a:gd name="T6" fmla="*/ 662 w 1040"/>
                  <a:gd name="T7" fmla="*/ 444 h 547"/>
                  <a:gd name="T8" fmla="*/ 1040 w 1040"/>
                  <a:gd name="T9" fmla="*/ 341 h 547"/>
                  <a:gd name="T10" fmla="*/ 850 w 1040"/>
                  <a:gd name="T11" fmla="*/ 171 h 547"/>
                  <a:gd name="T12" fmla="*/ 666 w 1040"/>
                  <a:gd name="T13" fmla="*/ 0 h 547"/>
                  <a:gd name="T14" fmla="*/ 373 w 1040"/>
                  <a:gd name="T15" fmla="*/ 40 h 547"/>
                  <a:gd name="T16" fmla="*/ 79 w 1040"/>
                  <a:gd name="T17" fmla="*/ 79 h 547"/>
                  <a:gd name="T18" fmla="*/ 0 w 1040"/>
                  <a:gd name="T19" fmla="*/ 329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0" h="547">
                    <a:moveTo>
                      <a:pt x="0" y="329"/>
                    </a:moveTo>
                    <a:lnTo>
                      <a:pt x="138" y="438"/>
                    </a:lnTo>
                    <a:lnTo>
                      <a:pt x="279" y="547"/>
                    </a:lnTo>
                    <a:lnTo>
                      <a:pt x="662" y="444"/>
                    </a:lnTo>
                    <a:lnTo>
                      <a:pt x="1040" y="341"/>
                    </a:lnTo>
                    <a:lnTo>
                      <a:pt x="850" y="171"/>
                    </a:lnTo>
                    <a:lnTo>
                      <a:pt x="666" y="0"/>
                    </a:lnTo>
                    <a:lnTo>
                      <a:pt x="373" y="40"/>
                    </a:lnTo>
                    <a:lnTo>
                      <a:pt x="79" y="79"/>
                    </a:lnTo>
                    <a:lnTo>
                      <a:pt x="0" y="329"/>
                    </a:lnTo>
                    <a:close/>
                  </a:path>
                </a:pathLst>
              </a:custGeom>
              <a:solidFill>
                <a:srgbClr val="8E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4" name="ïs1ïḋé">
                <a:extLst>
                  <a:ext uri="{FF2B5EF4-FFF2-40B4-BE49-F238E27FC236}">
                    <a16:creationId xmlns:a16="http://schemas.microsoft.com/office/drawing/2014/main" xmlns="" id="{CCB0F7D2-D674-466D-B950-CC06F9DCE135}"/>
                  </a:ext>
                </a:extLst>
              </p:cNvPr>
              <p:cNvSpPr/>
              <p:nvPr/>
            </p:nvSpPr>
            <p:spPr bwMode="auto">
              <a:xfrm>
                <a:off x="1982" y="2316"/>
                <a:ext cx="116" cy="108"/>
              </a:xfrm>
              <a:custGeom>
                <a:avLst/>
                <a:gdLst>
                  <a:gd name="T0" fmla="*/ 0 w 579"/>
                  <a:gd name="T1" fmla="*/ 0 h 542"/>
                  <a:gd name="T2" fmla="*/ 4 w 579"/>
                  <a:gd name="T3" fmla="*/ 270 h 542"/>
                  <a:gd name="T4" fmla="*/ 9 w 579"/>
                  <a:gd name="T5" fmla="*/ 542 h 542"/>
                  <a:gd name="T6" fmla="*/ 579 w 579"/>
                  <a:gd name="T7" fmla="*/ 542 h 542"/>
                  <a:gd name="T8" fmla="*/ 560 w 579"/>
                  <a:gd name="T9" fmla="*/ 275 h 542"/>
                  <a:gd name="T10" fmla="*/ 538 w 579"/>
                  <a:gd name="T11" fmla="*/ 10 h 542"/>
                  <a:gd name="T12" fmla="*/ 268 w 579"/>
                  <a:gd name="T13" fmla="*/ 5 h 542"/>
                  <a:gd name="T14" fmla="*/ 0 w 579"/>
                  <a:gd name="T15" fmla="*/ 0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9" h="542">
                    <a:moveTo>
                      <a:pt x="0" y="0"/>
                    </a:moveTo>
                    <a:lnTo>
                      <a:pt x="4" y="270"/>
                    </a:lnTo>
                    <a:lnTo>
                      <a:pt x="9" y="542"/>
                    </a:lnTo>
                    <a:lnTo>
                      <a:pt x="579" y="542"/>
                    </a:lnTo>
                    <a:lnTo>
                      <a:pt x="560" y="275"/>
                    </a:lnTo>
                    <a:lnTo>
                      <a:pt x="538" y="10"/>
                    </a:lnTo>
                    <a:lnTo>
                      <a:pt x="268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4CB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5" name="ïsľïḍè">
                <a:extLst>
                  <a:ext uri="{FF2B5EF4-FFF2-40B4-BE49-F238E27FC236}">
                    <a16:creationId xmlns:a16="http://schemas.microsoft.com/office/drawing/2014/main" xmlns="" id="{8DF74430-9BD0-4362-B518-2CE3DC315988}"/>
                  </a:ext>
                </a:extLst>
              </p:cNvPr>
              <p:cNvSpPr/>
              <p:nvPr/>
            </p:nvSpPr>
            <p:spPr bwMode="auto">
              <a:xfrm>
                <a:off x="1398" y="2145"/>
                <a:ext cx="274" cy="90"/>
              </a:xfrm>
              <a:custGeom>
                <a:avLst/>
                <a:gdLst>
                  <a:gd name="T0" fmla="*/ 1369 w 1369"/>
                  <a:gd name="T1" fmla="*/ 217 h 450"/>
                  <a:gd name="T2" fmla="*/ 1215 w 1369"/>
                  <a:gd name="T3" fmla="*/ 334 h 450"/>
                  <a:gd name="T4" fmla="*/ 1058 w 1369"/>
                  <a:gd name="T5" fmla="*/ 450 h 450"/>
                  <a:gd name="T6" fmla="*/ 523 w 1369"/>
                  <a:gd name="T7" fmla="*/ 362 h 450"/>
                  <a:gd name="T8" fmla="*/ 0 w 1369"/>
                  <a:gd name="T9" fmla="*/ 273 h 450"/>
                  <a:gd name="T10" fmla="*/ 86 w 1369"/>
                  <a:gd name="T11" fmla="*/ 0 h 450"/>
                  <a:gd name="T12" fmla="*/ 719 w 1369"/>
                  <a:gd name="T13" fmla="*/ 109 h 450"/>
                  <a:gd name="T14" fmla="*/ 1369 w 1369"/>
                  <a:gd name="T15" fmla="*/ 217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69" h="450">
                    <a:moveTo>
                      <a:pt x="1369" y="217"/>
                    </a:moveTo>
                    <a:lnTo>
                      <a:pt x="1215" y="334"/>
                    </a:lnTo>
                    <a:lnTo>
                      <a:pt x="1058" y="450"/>
                    </a:lnTo>
                    <a:lnTo>
                      <a:pt x="523" y="362"/>
                    </a:lnTo>
                    <a:lnTo>
                      <a:pt x="0" y="273"/>
                    </a:lnTo>
                    <a:lnTo>
                      <a:pt x="86" y="0"/>
                    </a:lnTo>
                    <a:lnTo>
                      <a:pt x="719" y="109"/>
                    </a:lnTo>
                    <a:lnTo>
                      <a:pt x="1369" y="217"/>
                    </a:lnTo>
                    <a:close/>
                  </a:path>
                </a:pathLst>
              </a:custGeom>
              <a:solidFill>
                <a:srgbClr val="D4CB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6" name="ïṣļîdê">
                <a:extLst>
                  <a:ext uri="{FF2B5EF4-FFF2-40B4-BE49-F238E27FC236}">
                    <a16:creationId xmlns:a16="http://schemas.microsoft.com/office/drawing/2014/main" xmlns="" id="{ADA49B85-C6D8-46B9-ADBA-7E3A5EC364D6}"/>
                  </a:ext>
                </a:extLst>
              </p:cNvPr>
              <p:cNvSpPr/>
              <p:nvPr/>
            </p:nvSpPr>
            <p:spPr bwMode="auto">
              <a:xfrm>
                <a:off x="1202" y="2796"/>
                <a:ext cx="36" cy="26"/>
              </a:xfrm>
              <a:custGeom>
                <a:avLst/>
                <a:gdLst>
                  <a:gd name="T0" fmla="*/ 41 w 179"/>
                  <a:gd name="T1" fmla="*/ 0 h 131"/>
                  <a:gd name="T2" fmla="*/ 110 w 179"/>
                  <a:gd name="T3" fmla="*/ 28 h 131"/>
                  <a:gd name="T4" fmla="*/ 179 w 179"/>
                  <a:gd name="T5" fmla="*/ 58 h 131"/>
                  <a:gd name="T6" fmla="*/ 90 w 179"/>
                  <a:gd name="T7" fmla="*/ 94 h 131"/>
                  <a:gd name="T8" fmla="*/ 0 w 179"/>
                  <a:gd name="T9" fmla="*/ 131 h 131"/>
                  <a:gd name="T10" fmla="*/ 41 w 179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9" h="131">
                    <a:moveTo>
                      <a:pt x="41" y="0"/>
                    </a:moveTo>
                    <a:lnTo>
                      <a:pt x="110" y="28"/>
                    </a:lnTo>
                    <a:lnTo>
                      <a:pt x="179" y="58"/>
                    </a:lnTo>
                    <a:lnTo>
                      <a:pt x="90" y="94"/>
                    </a:lnTo>
                    <a:lnTo>
                      <a:pt x="0" y="13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D4CB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7" name="iSḻïďê">
                <a:extLst>
                  <a:ext uri="{FF2B5EF4-FFF2-40B4-BE49-F238E27FC236}">
                    <a16:creationId xmlns:a16="http://schemas.microsoft.com/office/drawing/2014/main" xmlns="" id="{BFE39B10-554B-4DC8-A123-1B3CDDAD7FDF}"/>
                  </a:ext>
                </a:extLst>
              </p:cNvPr>
              <p:cNvSpPr/>
              <p:nvPr/>
            </p:nvSpPr>
            <p:spPr bwMode="auto">
              <a:xfrm>
                <a:off x="1886" y="2108"/>
                <a:ext cx="400" cy="144"/>
              </a:xfrm>
              <a:custGeom>
                <a:avLst/>
                <a:gdLst>
                  <a:gd name="T0" fmla="*/ 0 w 1999"/>
                  <a:gd name="T1" fmla="*/ 410 h 721"/>
                  <a:gd name="T2" fmla="*/ 118 w 1999"/>
                  <a:gd name="T3" fmla="*/ 308 h 721"/>
                  <a:gd name="T4" fmla="*/ 348 w 1999"/>
                  <a:gd name="T5" fmla="*/ 103 h 721"/>
                  <a:gd name="T6" fmla="*/ 459 w 1999"/>
                  <a:gd name="T7" fmla="*/ 0 h 721"/>
                  <a:gd name="T8" fmla="*/ 1175 w 1999"/>
                  <a:gd name="T9" fmla="*/ 116 h 721"/>
                  <a:gd name="T10" fmla="*/ 1909 w 1999"/>
                  <a:gd name="T11" fmla="*/ 232 h 721"/>
                  <a:gd name="T12" fmla="*/ 1954 w 1999"/>
                  <a:gd name="T13" fmla="*/ 477 h 721"/>
                  <a:gd name="T14" fmla="*/ 1999 w 1999"/>
                  <a:gd name="T15" fmla="*/ 721 h 721"/>
                  <a:gd name="T16" fmla="*/ 982 w 1999"/>
                  <a:gd name="T17" fmla="*/ 566 h 721"/>
                  <a:gd name="T18" fmla="*/ 0 w 1999"/>
                  <a:gd name="T19" fmla="*/ 410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9" h="721">
                    <a:moveTo>
                      <a:pt x="0" y="410"/>
                    </a:moveTo>
                    <a:lnTo>
                      <a:pt x="118" y="308"/>
                    </a:lnTo>
                    <a:lnTo>
                      <a:pt x="348" y="103"/>
                    </a:lnTo>
                    <a:lnTo>
                      <a:pt x="459" y="0"/>
                    </a:lnTo>
                    <a:lnTo>
                      <a:pt x="1175" y="116"/>
                    </a:lnTo>
                    <a:lnTo>
                      <a:pt x="1909" y="232"/>
                    </a:lnTo>
                    <a:lnTo>
                      <a:pt x="1954" y="477"/>
                    </a:lnTo>
                    <a:lnTo>
                      <a:pt x="1999" y="721"/>
                    </a:lnTo>
                    <a:lnTo>
                      <a:pt x="982" y="566"/>
                    </a:lnTo>
                    <a:lnTo>
                      <a:pt x="0" y="410"/>
                    </a:lnTo>
                    <a:close/>
                  </a:path>
                </a:pathLst>
              </a:custGeom>
              <a:solidFill>
                <a:srgbClr val="D4CB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8" name="iŝļïḍe">
                <a:extLst>
                  <a:ext uri="{FF2B5EF4-FFF2-40B4-BE49-F238E27FC236}">
                    <a16:creationId xmlns:a16="http://schemas.microsoft.com/office/drawing/2014/main" xmlns="" id="{6F29F376-9F63-4DA2-BC3F-AA44052FF49C}"/>
                  </a:ext>
                </a:extLst>
              </p:cNvPr>
              <p:cNvSpPr/>
              <p:nvPr/>
            </p:nvSpPr>
            <p:spPr bwMode="auto">
              <a:xfrm>
                <a:off x="1370" y="2265"/>
                <a:ext cx="25" cy="23"/>
              </a:xfrm>
              <a:custGeom>
                <a:avLst/>
                <a:gdLst>
                  <a:gd name="T0" fmla="*/ 126 w 126"/>
                  <a:gd name="T1" fmla="*/ 15 h 115"/>
                  <a:gd name="T2" fmla="*/ 82 w 126"/>
                  <a:gd name="T3" fmla="*/ 7 h 115"/>
                  <a:gd name="T4" fmla="*/ 37 w 126"/>
                  <a:gd name="T5" fmla="*/ 0 h 115"/>
                  <a:gd name="T6" fmla="*/ 0 w 126"/>
                  <a:gd name="T7" fmla="*/ 115 h 115"/>
                  <a:gd name="T8" fmla="*/ 63 w 126"/>
                  <a:gd name="T9" fmla="*/ 65 h 115"/>
                  <a:gd name="T10" fmla="*/ 126 w 126"/>
                  <a:gd name="T11" fmla="*/ 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115">
                    <a:moveTo>
                      <a:pt x="126" y="15"/>
                    </a:moveTo>
                    <a:lnTo>
                      <a:pt x="82" y="7"/>
                    </a:lnTo>
                    <a:lnTo>
                      <a:pt x="37" y="0"/>
                    </a:lnTo>
                    <a:lnTo>
                      <a:pt x="0" y="115"/>
                    </a:lnTo>
                    <a:lnTo>
                      <a:pt x="63" y="65"/>
                    </a:lnTo>
                    <a:lnTo>
                      <a:pt x="126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9" name="íşľíḋe">
                <a:extLst>
                  <a:ext uri="{FF2B5EF4-FFF2-40B4-BE49-F238E27FC236}">
                    <a16:creationId xmlns:a16="http://schemas.microsoft.com/office/drawing/2014/main" xmlns="" id="{6F7B7B58-2ACB-4D84-B01C-E053AD09C72B}"/>
                  </a:ext>
                </a:extLst>
              </p:cNvPr>
              <p:cNvSpPr/>
              <p:nvPr/>
            </p:nvSpPr>
            <p:spPr bwMode="auto">
              <a:xfrm>
                <a:off x="1702" y="2220"/>
                <a:ext cx="589" cy="65"/>
              </a:xfrm>
              <a:custGeom>
                <a:avLst/>
                <a:gdLst>
                  <a:gd name="T0" fmla="*/ 2946 w 2946"/>
                  <a:gd name="T1" fmla="*/ 325 h 325"/>
                  <a:gd name="T2" fmla="*/ 2206 w 2946"/>
                  <a:gd name="T3" fmla="*/ 313 h 325"/>
                  <a:gd name="T4" fmla="*/ 1469 w 2946"/>
                  <a:gd name="T5" fmla="*/ 303 h 325"/>
                  <a:gd name="T6" fmla="*/ 734 w 2946"/>
                  <a:gd name="T7" fmla="*/ 293 h 325"/>
                  <a:gd name="T8" fmla="*/ 0 w 2946"/>
                  <a:gd name="T9" fmla="*/ 282 h 325"/>
                  <a:gd name="T10" fmla="*/ 415 w 2946"/>
                  <a:gd name="T11" fmla="*/ 141 h 325"/>
                  <a:gd name="T12" fmla="*/ 820 w 2946"/>
                  <a:gd name="T13" fmla="*/ 0 h 325"/>
                  <a:gd name="T14" fmla="*/ 1865 w 2946"/>
                  <a:gd name="T15" fmla="*/ 162 h 325"/>
                  <a:gd name="T16" fmla="*/ 2946 w 2946"/>
                  <a:gd name="T17" fmla="*/ 325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46" h="325">
                    <a:moveTo>
                      <a:pt x="2946" y="325"/>
                    </a:moveTo>
                    <a:lnTo>
                      <a:pt x="2206" y="313"/>
                    </a:lnTo>
                    <a:lnTo>
                      <a:pt x="1469" y="303"/>
                    </a:lnTo>
                    <a:lnTo>
                      <a:pt x="734" y="293"/>
                    </a:lnTo>
                    <a:lnTo>
                      <a:pt x="0" y="282"/>
                    </a:lnTo>
                    <a:lnTo>
                      <a:pt x="415" y="141"/>
                    </a:lnTo>
                    <a:lnTo>
                      <a:pt x="820" y="0"/>
                    </a:lnTo>
                    <a:lnTo>
                      <a:pt x="1865" y="162"/>
                    </a:lnTo>
                    <a:lnTo>
                      <a:pt x="2946" y="325"/>
                    </a:lnTo>
                    <a:close/>
                  </a:path>
                </a:pathLst>
              </a:custGeom>
              <a:solidFill>
                <a:srgbClr val="D4CB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0" name="ïṡḷîdè">
                <a:extLst>
                  <a:ext uri="{FF2B5EF4-FFF2-40B4-BE49-F238E27FC236}">
                    <a16:creationId xmlns:a16="http://schemas.microsoft.com/office/drawing/2014/main" xmlns="" id="{F5CE99C9-4146-4B45-9005-CDDF3B4CA357}"/>
                  </a:ext>
                </a:extLst>
              </p:cNvPr>
              <p:cNvSpPr/>
              <p:nvPr/>
            </p:nvSpPr>
            <p:spPr bwMode="auto">
              <a:xfrm>
                <a:off x="1160" y="2027"/>
                <a:ext cx="1030" cy="926"/>
              </a:xfrm>
              <a:custGeom>
                <a:avLst/>
                <a:gdLst>
                  <a:gd name="T0" fmla="*/ 912 w 5150"/>
                  <a:gd name="T1" fmla="*/ 1743 h 4632"/>
                  <a:gd name="T2" fmla="*/ 966 w 5150"/>
                  <a:gd name="T3" fmla="*/ 1681 h 4632"/>
                  <a:gd name="T4" fmla="*/ 1079 w 5150"/>
                  <a:gd name="T5" fmla="*/ 1561 h 4632"/>
                  <a:gd name="T6" fmla="*/ 1138 w 5150"/>
                  <a:gd name="T7" fmla="*/ 1503 h 4632"/>
                  <a:gd name="T8" fmla="*/ 1193 w 5150"/>
                  <a:gd name="T9" fmla="*/ 1447 h 4632"/>
                  <a:gd name="T10" fmla="*/ 1310 w 5150"/>
                  <a:gd name="T11" fmla="*/ 1337 h 4632"/>
                  <a:gd name="T12" fmla="*/ 1431 w 5150"/>
                  <a:gd name="T13" fmla="*/ 1230 h 4632"/>
                  <a:gd name="T14" fmla="*/ 1557 w 5150"/>
                  <a:gd name="T15" fmla="*/ 1125 h 4632"/>
                  <a:gd name="T16" fmla="*/ 1689 w 5150"/>
                  <a:gd name="T17" fmla="*/ 1025 h 4632"/>
                  <a:gd name="T18" fmla="*/ 1825 w 5150"/>
                  <a:gd name="T19" fmla="*/ 926 h 4632"/>
                  <a:gd name="T20" fmla="*/ 1968 w 5150"/>
                  <a:gd name="T21" fmla="*/ 831 h 4632"/>
                  <a:gd name="T22" fmla="*/ 2118 w 5150"/>
                  <a:gd name="T23" fmla="*/ 740 h 4632"/>
                  <a:gd name="T24" fmla="*/ 2195 w 5150"/>
                  <a:gd name="T25" fmla="*/ 696 h 4632"/>
                  <a:gd name="T26" fmla="*/ 2330 w 5150"/>
                  <a:gd name="T27" fmla="*/ 618 h 4632"/>
                  <a:gd name="T28" fmla="*/ 2635 w 5150"/>
                  <a:gd name="T29" fmla="*/ 448 h 4632"/>
                  <a:gd name="T30" fmla="*/ 2972 w 5150"/>
                  <a:gd name="T31" fmla="*/ 270 h 4632"/>
                  <a:gd name="T32" fmla="*/ 3327 w 5150"/>
                  <a:gd name="T33" fmla="*/ 89 h 4632"/>
                  <a:gd name="T34" fmla="*/ 3508 w 5150"/>
                  <a:gd name="T35" fmla="*/ 0 h 4632"/>
                  <a:gd name="T36" fmla="*/ 5150 w 5150"/>
                  <a:gd name="T37" fmla="*/ 0 h 4632"/>
                  <a:gd name="T38" fmla="*/ 4972 w 5150"/>
                  <a:gd name="T39" fmla="*/ 99 h 4632"/>
                  <a:gd name="T40" fmla="*/ 4744 w 5150"/>
                  <a:gd name="T41" fmla="*/ 220 h 4632"/>
                  <a:gd name="T42" fmla="*/ 4586 w 5150"/>
                  <a:gd name="T43" fmla="*/ 298 h 4632"/>
                  <a:gd name="T44" fmla="*/ 4498 w 5150"/>
                  <a:gd name="T45" fmla="*/ 337 h 4632"/>
                  <a:gd name="T46" fmla="*/ 4396 w 5150"/>
                  <a:gd name="T47" fmla="*/ 383 h 4632"/>
                  <a:gd name="T48" fmla="*/ 4194 w 5150"/>
                  <a:gd name="T49" fmla="*/ 483 h 4632"/>
                  <a:gd name="T50" fmla="*/ 3996 w 5150"/>
                  <a:gd name="T51" fmla="*/ 591 h 4632"/>
                  <a:gd name="T52" fmla="*/ 3801 w 5150"/>
                  <a:gd name="T53" fmla="*/ 705 h 4632"/>
                  <a:gd name="T54" fmla="*/ 3612 w 5150"/>
                  <a:gd name="T55" fmla="*/ 827 h 4632"/>
                  <a:gd name="T56" fmla="*/ 3428 w 5150"/>
                  <a:gd name="T57" fmla="*/ 956 h 4632"/>
                  <a:gd name="T58" fmla="*/ 3252 w 5150"/>
                  <a:gd name="T59" fmla="*/ 1091 h 4632"/>
                  <a:gd name="T60" fmla="*/ 3081 w 5150"/>
                  <a:gd name="T61" fmla="*/ 1232 h 4632"/>
                  <a:gd name="T62" fmla="*/ 2999 w 5150"/>
                  <a:gd name="T63" fmla="*/ 1306 h 4632"/>
                  <a:gd name="T64" fmla="*/ 2915 w 5150"/>
                  <a:gd name="T65" fmla="*/ 1383 h 4632"/>
                  <a:gd name="T66" fmla="*/ 2755 w 5150"/>
                  <a:gd name="T67" fmla="*/ 1544 h 4632"/>
                  <a:gd name="T68" fmla="*/ 2607 w 5150"/>
                  <a:gd name="T69" fmla="*/ 1709 h 4632"/>
                  <a:gd name="T70" fmla="*/ 2473 w 5150"/>
                  <a:gd name="T71" fmla="*/ 1881 h 4632"/>
                  <a:gd name="T72" fmla="*/ 2353 w 5150"/>
                  <a:gd name="T73" fmla="*/ 2058 h 4632"/>
                  <a:gd name="T74" fmla="*/ 2275 w 5150"/>
                  <a:gd name="T75" fmla="*/ 2197 h 4632"/>
                  <a:gd name="T76" fmla="*/ 2229 w 5150"/>
                  <a:gd name="T77" fmla="*/ 2291 h 4632"/>
                  <a:gd name="T78" fmla="*/ 2188 w 5150"/>
                  <a:gd name="T79" fmla="*/ 2386 h 4632"/>
                  <a:gd name="T80" fmla="*/ 2151 w 5150"/>
                  <a:gd name="T81" fmla="*/ 2484 h 4632"/>
                  <a:gd name="T82" fmla="*/ 2119 w 5150"/>
                  <a:gd name="T83" fmla="*/ 2583 h 4632"/>
                  <a:gd name="T84" fmla="*/ 2093 w 5150"/>
                  <a:gd name="T85" fmla="*/ 2683 h 4632"/>
                  <a:gd name="T86" fmla="*/ 2083 w 5150"/>
                  <a:gd name="T87" fmla="*/ 2735 h 4632"/>
                  <a:gd name="T88" fmla="*/ 2070 w 5150"/>
                  <a:gd name="T89" fmla="*/ 2802 h 4632"/>
                  <a:gd name="T90" fmla="*/ 2038 w 5150"/>
                  <a:gd name="T91" fmla="*/ 2934 h 4632"/>
                  <a:gd name="T92" fmla="*/ 2002 w 5150"/>
                  <a:gd name="T93" fmla="*/ 3067 h 4632"/>
                  <a:gd name="T94" fmla="*/ 1961 w 5150"/>
                  <a:gd name="T95" fmla="*/ 3198 h 4632"/>
                  <a:gd name="T96" fmla="*/ 1914 w 5150"/>
                  <a:gd name="T97" fmla="*/ 3329 h 4632"/>
                  <a:gd name="T98" fmla="*/ 1862 w 5150"/>
                  <a:gd name="T99" fmla="*/ 3459 h 4632"/>
                  <a:gd name="T100" fmla="*/ 1805 w 5150"/>
                  <a:gd name="T101" fmla="*/ 3589 h 4632"/>
                  <a:gd name="T102" fmla="*/ 1742 w 5150"/>
                  <a:gd name="T103" fmla="*/ 3717 h 4632"/>
                  <a:gd name="T104" fmla="*/ 1709 w 5150"/>
                  <a:gd name="T105" fmla="*/ 3781 h 4632"/>
                  <a:gd name="T106" fmla="*/ 1649 w 5150"/>
                  <a:gd name="T107" fmla="*/ 3889 h 4632"/>
                  <a:gd name="T108" fmla="*/ 1517 w 5150"/>
                  <a:gd name="T109" fmla="*/ 4105 h 4632"/>
                  <a:gd name="T110" fmla="*/ 1367 w 5150"/>
                  <a:gd name="T111" fmla="*/ 4317 h 4632"/>
                  <a:gd name="T112" fmla="*/ 1201 w 5150"/>
                  <a:gd name="T113" fmla="*/ 4528 h 4632"/>
                  <a:gd name="T114" fmla="*/ 1112 w 5150"/>
                  <a:gd name="T115" fmla="*/ 4632 h 4632"/>
                  <a:gd name="T116" fmla="*/ 0 w 5150"/>
                  <a:gd name="T117" fmla="*/ 4632 h 4632"/>
                  <a:gd name="T118" fmla="*/ 912 w 5150"/>
                  <a:gd name="T119" fmla="*/ 1743 h 4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50" h="4632">
                    <a:moveTo>
                      <a:pt x="912" y="1743"/>
                    </a:moveTo>
                    <a:lnTo>
                      <a:pt x="966" y="1681"/>
                    </a:lnTo>
                    <a:lnTo>
                      <a:pt x="1079" y="1561"/>
                    </a:lnTo>
                    <a:lnTo>
                      <a:pt x="1138" y="1503"/>
                    </a:lnTo>
                    <a:lnTo>
                      <a:pt x="1193" y="1447"/>
                    </a:lnTo>
                    <a:lnTo>
                      <a:pt x="1310" y="1337"/>
                    </a:lnTo>
                    <a:lnTo>
                      <a:pt x="1431" y="1230"/>
                    </a:lnTo>
                    <a:lnTo>
                      <a:pt x="1557" y="1125"/>
                    </a:lnTo>
                    <a:lnTo>
                      <a:pt x="1689" y="1025"/>
                    </a:lnTo>
                    <a:lnTo>
                      <a:pt x="1825" y="926"/>
                    </a:lnTo>
                    <a:lnTo>
                      <a:pt x="1968" y="831"/>
                    </a:lnTo>
                    <a:lnTo>
                      <a:pt x="2118" y="740"/>
                    </a:lnTo>
                    <a:lnTo>
                      <a:pt x="2195" y="696"/>
                    </a:lnTo>
                    <a:lnTo>
                      <a:pt x="2330" y="618"/>
                    </a:lnTo>
                    <a:lnTo>
                      <a:pt x="2635" y="448"/>
                    </a:lnTo>
                    <a:lnTo>
                      <a:pt x="2972" y="270"/>
                    </a:lnTo>
                    <a:lnTo>
                      <a:pt x="3327" y="89"/>
                    </a:lnTo>
                    <a:lnTo>
                      <a:pt x="3508" y="0"/>
                    </a:lnTo>
                    <a:lnTo>
                      <a:pt x="5150" y="0"/>
                    </a:lnTo>
                    <a:lnTo>
                      <a:pt x="4972" y="99"/>
                    </a:lnTo>
                    <a:lnTo>
                      <a:pt x="4744" y="220"/>
                    </a:lnTo>
                    <a:lnTo>
                      <a:pt x="4586" y="298"/>
                    </a:lnTo>
                    <a:lnTo>
                      <a:pt x="4498" y="337"/>
                    </a:lnTo>
                    <a:lnTo>
                      <a:pt x="4396" y="383"/>
                    </a:lnTo>
                    <a:lnTo>
                      <a:pt x="4194" y="483"/>
                    </a:lnTo>
                    <a:lnTo>
                      <a:pt x="3996" y="591"/>
                    </a:lnTo>
                    <a:lnTo>
                      <a:pt x="3801" y="705"/>
                    </a:lnTo>
                    <a:lnTo>
                      <a:pt x="3612" y="827"/>
                    </a:lnTo>
                    <a:lnTo>
                      <a:pt x="3428" y="956"/>
                    </a:lnTo>
                    <a:lnTo>
                      <a:pt x="3252" y="1091"/>
                    </a:lnTo>
                    <a:lnTo>
                      <a:pt x="3081" y="1232"/>
                    </a:lnTo>
                    <a:lnTo>
                      <a:pt x="2999" y="1306"/>
                    </a:lnTo>
                    <a:lnTo>
                      <a:pt x="2915" y="1383"/>
                    </a:lnTo>
                    <a:lnTo>
                      <a:pt x="2755" y="1544"/>
                    </a:lnTo>
                    <a:lnTo>
                      <a:pt x="2607" y="1709"/>
                    </a:lnTo>
                    <a:lnTo>
                      <a:pt x="2473" y="1881"/>
                    </a:lnTo>
                    <a:lnTo>
                      <a:pt x="2353" y="2058"/>
                    </a:lnTo>
                    <a:lnTo>
                      <a:pt x="2275" y="2197"/>
                    </a:lnTo>
                    <a:lnTo>
                      <a:pt x="2229" y="2291"/>
                    </a:lnTo>
                    <a:lnTo>
                      <a:pt x="2188" y="2386"/>
                    </a:lnTo>
                    <a:lnTo>
                      <a:pt x="2151" y="2484"/>
                    </a:lnTo>
                    <a:lnTo>
                      <a:pt x="2119" y="2583"/>
                    </a:lnTo>
                    <a:lnTo>
                      <a:pt x="2093" y="2683"/>
                    </a:lnTo>
                    <a:lnTo>
                      <a:pt x="2083" y="2735"/>
                    </a:lnTo>
                    <a:lnTo>
                      <a:pt x="2070" y="2802"/>
                    </a:lnTo>
                    <a:lnTo>
                      <a:pt x="2038" y="2934"/>
                    </a:lnTo>
                    <a:lnTo>
                      <a:pt x="2002" y="3067"/>
                    </a:lnTo>
                    <a:lnTo>
                      <a:pt x="1961" y="3198"/>
                    </a:lnTo>
                    <a:lnTo>
                      <a:pt x="1914" y="3329"/>
                    </a:lnTo>
                    <a:lnTo>
                      <a:pt x="1862" y="3459"/>
                    </a:lnTo>
                    <a:lnTo>
                      <a:pt x="1805" y="3589"/>
                    </a:lnTo>
                    <a:lnTo>
                      <a:pt x="1742" y="3717"/>
                    </a:lnTo>
                    <a:lnTo>
                      <a:pt x="1709" y="3781"/>
                    </a:lnTo>
                    <a:lnTo>
                      <a:pt x="1649" y="3889"/>
                    </a:lnTo>
                    <a:lnTo>
                      <a:pt x="1517" y="4105"/>
                    </a:lnTo>
                    <a:lnTo>
                      <a:pt x="1367" y="4317"/>
                    </a:lnTo>
                    <a:lnTo>
                      <a:pt x="1201" y="4528"/>
                    </a:lnTo>
                    <a:lnTo>
                      <a:pt x="1112" y="4632"/>
                    </a:lnTo>
                    <a:lnTo>
                      <a:pt x="0" y="4632"/>
                    </a:lnTo>
                    <a:lnTo>
                      <a:pt x="912" y="17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1" name="i$ļiḍe">
                <a:extLst>
                  <a:ext uri="{FF2B5EF4-FFF2-40B4-BE49-F238E27FC236}">
                    <a16:creationId xmlns:a16="http://schemas.microsoft.com/office/drawing/2014/main" xmlns="" id="{2279F624-95A9-4D1E-87E4-E504CEAD1DC9}"/>
                  </a:ext>
                </a:extLst>
              </p:cNvPr>
              <p:cNvSpPr/>
              <p:nvPr/>
            </p:nvSpPr>
            <p:spPr bwMode="auto">
              <a:xfrm>
                <a:off x="1160" y="2027"/>
                <a:ext cx="968" cy="926"/>
              </a:xfrm>
              <a:custGeom>
                <a:avLst/>
                <a:gdLst>
                  <a:gd name="T0" fmla="*/ 879 w 4837"/>
                  <a:gd name="T1" fmla="*/ 4535 h 4632"/>
                  <a:gd name="T2" fmla="*/ 1197 w 4837"/>
                  <a:gd name="T3" fmla="*/ 4132 h 4632"/>
                  <a:gd name="T4" fmla="*/ 1401 w 4837"/>
                  <a:gd name="T5" fmla="*/ 3816 h 4632"/>
                  <a:gd name="T6" fmla="*/ 1506 w 4837"/>
                  <a:gd name="T7" fmla="*/ 3623 h 4632"/>
                  <a:gd name="T8" fmla="*/ 1629 w 4837"/>
                  <a:gd name="T9" fmla="*/ 3357 h 4632"/>
                  <a:gd name="T10" fmla="*/ 1731 w 4837"/>
                  <a:gd name="T11" fmla="*/ 3084 h 4632"/>
                  <a:gd name="T12" fmla="*/ 1811 w 4837"/>
                  <a:gd name="T13" fmla="*/ 2805 h 4632"/>
                  <a:gd name="T14" fmla="*/ 1844 w 4837"/>
                  <a:gd name="T15" fmla="*/ 2664 h 4632"/>
                  <a:gd name="T16" fmla="*/ 1931 w 4837"/>
                  <a:gd name="T17" fmla="*/ 2394 h 4632"/>
                  <a:gd name="T18" fmla="*/ 2047 w 4837"/>
                  <a:gd name="T19" fmla="*/ 2141 h 4632"/>
                  <a:gd name="T20" fmla="*/ 2189 w 4837"/>
                  <a:gd name="T21" fmla="*/ 1904 h 4632"/>
                  <a:gd name="T22" fmla="*/ 2354 w 4837"/>
                  <a:gd name="T23" fmla="*/ 1682 h 4632"/>
                  <a:gd name="T24" fmla="*/ 2538 w 4837"/>
                  <a:gd name="T25" fmla="*/ 1475 h 4632"/>
                  <a:gd name="T26" fmla="*/ 2791 w 4837"/>
                  <a:gd name="T27" fmla="*/ 1233 h 4632"/>
                  <a:gd name="T28" fmla="*/ 3120 w 4837"/>
                  <a:gd name="T29" fmla="*/ 966 h 4632"/>
                  <a:gd name="T30" fmla="*/ 3431 w 4837"/>
                  <a:gd name="T31" fmla="*/ 746 h 4632"/>
                  <a:gd name="T32" fmla="*/ 3862 w 4837"/>
                  <a:gd name="T33" fmla="*/ 481 h 4632"/>
                  <a:gd name="T34" fmla="*/ 4299 w 4837"/>
                  <a:gd name="T35" fmla="*/ 249 h 4632"/>
                  <a:gd name="T36" fmla="*/ 4732 w 4837"/>
                  <a:gd name="T37" fmla="*/ 46 h 4632"/>
                  <a:gd name="T38" fmla="*/ 3755 w 4837"/>
                  <a:gd name="T39" fmla="*/ 0 h 4632"/>
                  <a:gd name="T40" fmla="*/ 3438 w 4837"/>
                  <a:gd name="T41" fmla="*/ 147 h 4632"/>
                  <a:gd name="T42" fmla="*/ 3015 w 4837"/>
                  <a:gd name="T43" fmla="*/ 366 h 4632"/>
                  <a:gd name="T44" fmla="*/ 2598 w 4837"/>
                  <a:gd name="T45" fmla="*/ 609 h 4632"/>
                  <a:gd name="T46" fmla="*/ 2189 w 4837"/>
                  <a:gd name="T47" fmla="*/ 879 h 4632"/>
                  <a:gd name="T48" fmla="*/ 1992 w 4837"/>
                  <a:gd name="T49" fmla="*/ 1022 h 4632"/>
                  <a:gd name="T50" fmla="*/ 1613 w 4837"/>
                  <a:gd name="T51" fmla="*/ 1326 h 4632"/>
                  <a:gd name="T52" fmla="*/ 1259 w 4837"/>
                  <a:gd name="T53" fmla="*/ 1659 h 4632"/>
                  <a:gd name="T54" fmla="*/ 939 w 4837"/>
                  <a:gd name="T55" fmla="*/ 2025 h 4632"/>
                  <a:gd name="T56" fmla="*/ 729 w 4837"/>
                  <a:gd name="T57" fmla="*/ 2325 h 4632"/>
                  <a:gd name="T58" fmla="*/ 257 w 4837"/>
                  <a:gd name="T59" fmla="*/ 3986 h 4632"/>
                  <a:gd name="T60" fmla="*/ 548 w 4837"/>
                  <a:gd name="T61" fmla="*/ 3660 h 4632"/>
                  <a:gd name="T62" fmla="*/ 742 w 4837"/>
                  <a:gd name="T63" fmla="*/ 3404 h 4632"/>
                  <a:gd name="T64" fmla="*/ 627 w 4837"/>
                  <a:gd name="T65" fmla="*/ 3691 h 4632"/>
                  <a:gd name="T66" fmla="*/ 435 w 4837"/>
                  <a:gd name="T67" fmla="*/ 4053 h 4632"/>
                  <a:gd name="T68" fmla="*/ 338 w 4837"/>
                  <a:gd name="T69" fmla="*/ 4202 h 4632"/>
                  <a:gd name="T70" fmla="*/ 155 w 4837"/>
                  <a:gd name="T71" fmla="*/ 4446 h 4632"/>
                  <a:gd name="T72" fmla="*/ 3 w 4837"/>
                  <a:gd name="T73" fmla="*/ 4620 h 4632"/>
                  <a:gd name="T74" fmla="*/ 791 w 4837"/>
                  <a:gd name="T75" fmla="*/ 4632 h 4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837" h="4632">
                    <a:moveTo>
                      <a:pt x="791" y="4632"/>
                    </a:moveTo>
                    <a:lnTo>
                      <a:pt x="879" y="4535"/>
                    </a:lnTo>
                    <a:lnTo>
                      <a:pt x="1044" y="4336"/>
                    </a:lnTo>
                    <a:lnTo>
                      <a:pt x="1197" y="4132"/>
                    </a:lnTo>
                    <a:lnTo>
                      <a:pt x="1337" y="3923"/>
                    </a:lnTo>
                    <a:lnTo>
                      <a:pt x="1401" y="3816"/>
                    </a:lnTo>
                    <a:lnTo>
                      <a:pt x="1437" y="3752"/>
                    </a:lnTo>
                    <a:lnTo>
                      <a:pt x="1506" y="3623"/>
                    </a:lnTo>
                    <a:lnTo>
                      <a:pt x="1569" y="3491"/>
                    </a:lnTo>
                    <a:lnTo>
                      <a:pt x="1629" y="3357"/>
                    </a:lnTo>
                    <a:lnTo>
                      <a:pt x="1682" y="3222"/>
                    </a:lnTo>
                    <a:lnTo>
                      <a:pt x="1731" y="3084"/>
                    </a:lnTo>
                    <a:lnTo>
                      <a:pt x="1774" y="2945"/>
                    </a:lnTo>
                    <a:lnTo>
                      <a:pt x="1811" y="2805"/>
                    </a:lnTo>
                    <a:lnTo>
                      <a:pt x="1827" y="2734"/>
                    </a:lnTo>
                    <a:lnTo>
                      <a:pt x="1844" y="2664"/>
                    </a:lnTo>
                    <a:lnTo>
                      <a:pt x="1884" y="2526"/>
                    </a:lnTo>
                    <a:lnTo>
                      <a:pt x="1931" y="2394"/>
                    </a:lnTo>
                    <a:lnTo>
                      <a:pt x="1986" y="2265"/>
                    </a:lnTo>
                    <a:lnTo>
                      <a:pt x="2047" y="2141"/>
                    </a:lnTo>
                    <a:lnTo>
                      <a:pt x="2115" y="2020"/>
                    </a:lnTo>
                    <a:lnTo>
                      <a:pt x="2189" y="1904"/>
                    </a:lnTo>
                    <a:lnTo>
                      <a:pt x="2269" y="1791"/>
                    </a:lnTo>
                    <a:lnTo>
                      <a:pt x="2354" y="1682"/>
                    </a:lnTo>
                    <a:lnTo>
                      <a:pt x="2444" y="1578"/>
                    </a:lnTo>
                    <a:lnTo>
                      <a:pt x="2538" y="1475"/>
                    </a:lnTo>
                    <a:lnTo>
                      <a:pt x="2637" y="1376"/>
                    </a:lnTo>
                    <a:lnTo>
                      <a:pt x="2791" y="1233"/>
                    </a:lnTo>
                    <a:lnTo>
                      <a:pt x="3008" y="1052"/>
                    </a:lnTo>
                    <a:lnTo>
                      <a:pt x="3120" y="966"/>
                    </a:lnTo>
                    <a:lnTo>
                      <a:pt x="3223" y="891"/>
                    </a:lnTo>
                    <a:lnTo>
                      <a:pt x="3431" y="746"/>
                    </a:lnTo>
                    <a:lnTo>
                      <a:pt x="3645" y="609"/>
                    </a:lnTo>
                    <a:lnTo>
                      <a:pt x="3862" y="481"/>
                    </a:lnTo>
                    <a:lnTo>
                      <a:pt x="4080" y="361"/>
                    </a:lnTo>
                    <a:lnTo>
                      <a:pt x="4299" y="249"/>
                    </a:lnTo>
                    <a:lnTo>
                      <a:pt x="4517" y="144"/>
                    </a:lnTo>
                    <a:lnTo>
                      <a:pt x="4732" y="46"/>
                    </a:lnTo>
                    <a:lnTo>
                      <a:pt x="4837" y="0"/>
                    </a:lnTo>
                    <a:lnTo>
                      <a:pt x="3755" y="0"/>
                    </a:lnTo>
                    <a:lnTo>
                      <a:pt x="3649" y="47"/>
                    </a:lnTo>
                    <a:lnTo>
                      <a:pt x="3438" y="147"/>
                    </a:lnTo>
                    <a:lnTo>
                      <a:pt x="3226" y="254"/>
                    </a:lnTo>
                    <a:lnTo>
                      <a:pt x="3015" y="366"/>
                    </a:lnTo>
                    <a:lnTo>
                      <a:pt x="2806" y="484"/>
                    </a:lnTo>
                    <a:lnTo>
                      <a:pt x="2598" y="609"/>
                    </a:lnTo>
                    <a:lnTo>
                      <a:pt x="2393" y="741"/>
                    </a:lnTo>
                    <a:lnTo>
                      <a:pt x="2189" y="879"/>
                    </a:lnTo>
                    <a:lnTo>
                      <a:pt x="2089" y="951"/>
                    </a:lnTo>
                    <a:lnTo>
                      <a:pt x="1992" y="1022"/>
                    </a:lnTo>
                    <a:lnTo>
                      <a:pt x="1799" y="1171"/>
                    </a:lnTo>
                    <a:lnTo>
                      <a:pt x="1613" y="1326"/>
                    </a:lnTo>
                    <a:lnTo>
                      <a:pt x="1432" y="1488"/>
                    </a:lnTo>
                    <a:lnTo>
                      <a:pt x="1259" y="1659"/>
                    </a:lnTo>
                    <a:lnTo>
                      <a:pt x="1095" y="1838"/>
                    </a:lnTo>
                    <a:lnTo>
                      <a:pt x="939" y="2025"/>
                    </a:lnTo>
                    <a:lnTo>
                      <a:pt x="795" y="2222"/>
                    </a:lnTo>
                    <a:lnTo>
                      <a:pt x="729" y="2325"/>
                    </a:lnTo>
                    <a:lnTo>
                      <a:pt x="179" y="4065"/>
                    </a:lnTo>
                    <a:lnTo>
                      <a:pt x="257" y="3986"/>
                    </a:lnTo>
                    <a:lnTo>
                      <a:pt x="407" y="3825"/>
                    </a:lnTo>
                    <a:lnTo>
                      <a:pt x="548" y="3660"/>
                    </a:lnTo>
                    <a:lnTo>
                      <a:pt x="680" y="3490"/>
                    </a:lnTo>
                    <a:lnTo>
                      <a:pt x="742" y="3404"/>
                    </a:lnTo>
                    <a:lnTo>
                      <a:pt x="707" y="3501"/>
                    </a:lnTo>
                    <a:lnTo>
                      <a:pt x="627" y="3691"/>
                    </a:lnTo>
                    <a:lnTo>
                      <a:pt x="537" y="3875"/>
                    </a:lnTo>
                    <a:lnTo>
                      <a:pt x="435" y="4053"/>
                    </a:lnTo>
                    <a:lnTo>
                      <a:pt x="379" y="4140"/>
                    </a:lnTo>
                    <a:lnTo>
                      <a:pt x="338" y="4202"/>
                    </a:lnTo>
                    <a:lnTo>
                      <a:pt x="250" y="4326"/>
                    </a:lnTo>
                    <a:lnTo>
                      <a:pt x="155" y="4446"/>
                    </a:lnTo>
                    <a:lnTo>
                      <a:pt x="56" y="4563"/>
                    </a:lnTo>
                    <a:lnTo>
                      <a:pt x="3" y="4620"/>
                    </a:lnTo>
                    <a:lnTo>
                      <a:pt x="0" y="4632"/>
                    </a:lnTo>
                    <a:lnTo>
                      <a:pt x="791" y="4632"/>
                    </a:lnTo>
                    <a:close/>
                  </a:path>
                </a:pathLst>
              </a:custGeom>
              <a:solidFill>
                <a:srgbClr val="68A5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2" name="iSḷîďè">
                <a:extLst>
                  <a:ext uri="{FF2B5EF4-FFF2-40B4-BE49-F238E27FC236}">
                    <a16:creationId xmlns:a16="http://schemas.microsoft.com/office/drawing/2014/main" xmlns="" id="{86A9480A-9F4C-40EF-8252-49E33D87B9E7}"/>
                  </a:ext>
                </a:extLst>
              </p:cNvPr>
              <p:cNvSpPr/>
              <p:nvPr/>
            </p:nvSpPr>
            <p:spPr bwMode="auto">
              <a:xfrm>
                <a:off x="1314" y="2427"/>
                <a:ext cx="342" cy="406"/>
              </a:xfrm>
              <a:custGeom>
                <a:avLst/>
                <a:gdLst>
                  <a:gd name="T0" fmla="*/ 63 w 1711"/>
                  <a:gd name="T1" fmla="*/ 0 h 2032"/>
                  <a:gd name="T2" fmla="*/ 150 w 1711"/>
                  <a:gd name="T3" fmla="*/ 36 h 2032"/>
                  <a:gd name="T4" fmla="*/ 355 w 1711"/>
                  <a:gd name="T5" fmla="*/ 130 h 2032"/>
                  <a:gd name="T6" fmla="*/ 525 w 1711"/>
                  <a:gd name="T7" fmla="*/ 225 h 2032"/>
                  <a:gd name="T8" fmla="*/ 642 w 1711"/>
                  <a:gd name="T9" fmla="*/ 298 h 2032"/>
                  <a:gd name="T10" fmla="*/ 760 w 1711"/>
                  <a:gd name="T11" fmla="*/ 381 h 2032"/>
                  <a:gd name="T12" fmla="*/ 878 w 1711"/>
                  <a:gd name="T13" fmla="*/ 476 h 2032"/>
                  <a:gd name="T14" fmla="*/ 936 w 1711"/>
                  <a:gd name="T15" fmla="*/ 527 h 2032"/>
                  <a:gd name="T16" fmla="*/ 1003 w 1711"/>
                  <a:gd name="T17" fmla="*/ 588 h 2032"/>
                  <a:gd name="T18" fmla="*/ 1134 w 1711"/>
                  <a:gd name="T19" fmla="*/ 720 h 2032"/>
                  <a:gd name="T20" fmla="*/ 1258 w 1711"/>
                  <a:gd name="T21" fmla="*/ 869 h 2032"/>
                  <a:gd name="T22" fmla="*/ 1373 w 1711"/>
                  <a:gd name="T23" fmla="*/ 1034 h 2032"/>
                  <a:gd name="T24" fmla="*/ 1426 w 1711"/>
                  <a:gd name="T25" fmla="*/ 1123 h 2032"/>
                  <a:gd name="T26" fmla="*/ 1452 w 1711"/>
                  <a:gd name="T27" fmla="*/ 1169 h 2032"/>
                  <a:gd name="T28" fmla="*/ 1502 w 1711"/>
                  <a:gd name="T29" fmla="*/ 1265 h 2032"/>
                  <a:gd name="T30" fmla="*/ 1547 w 1711"/>
                  <a:gd name="T31" fmla="*/ 1366 h 2032"/>
                  <a:gd name="T32" fmla="*/ 1590 w 1711"/>
                  <a:gd name="T33" fmla="*/ 1471 h 2032"/>
                  <a:gd name="T34" fmla="*/ 1627 w 1711"/>
                  <a:gd name="T35" fmla="*/ 1581 h 2032"/>
                  <a:gd name="T36" fmla="*/ 1658 w 1711"/>
                  <a:gd name="T37" fmla="*/ 1697 h 2032"/>
                  <a:gd name="T38" fmla="*/ 1684 w 1711"/>
                  <a:gd name="T39" fmla="*/ 1817 h 2032"/>
                  <a:gd name="T40" fmla="*/ 1704 w 1711"/>
                  <a:gd name="T41" fmla="*/ 1942 h 2032"/>
                  <a:gd name="T42" fmla="*/ 1711 w 1711"/>
                  <a:gd name="T43" fmla="*/ 2008 h 2032"/>
                  <a:gd name="T44" fmla="*/ 1558 w 1711"/>
                  <a:gd name="T45" fmla="*/ 2020 h 2032"/>
                  <a:gd name="T46" fmla="*/ 1408 w 1711"/>
                  <a:gd name="T47" fmla="*/ 2032 h 2032"/>
                  <a:gd name="T48" fmla="*/ 1403 w 1711"/>
                  <a:gd name="T49" fmla="*/ 1971 h 2032"/>
                  <a:gd name="T50" fmla="*/ 1386 w 1711"/>
                  <a:gd name="T51" fmla="*/ 1853 h 2032"/>
                  <a:gd name="T52" fmla="*/ 1365 w 1711"/>
                  <a:gd name="T53" fmla="*/ 1740 h 2032"/>
                  <a:gd name="T54" fmla="*/ 1337 w 1711"/>
                  <a:gd name="T55" fmla="*/ 1631 h 2032"/>
                  <a:gd name="T56" fmla="*/ 1305 w 1711"/>
                  <a:gd name="T57" fmla="*/ 1528 h 2032"/>
                  <a:gd name="T58" fmla="*/ 1268 w 1711"/>
                  <a:gd name="T59" fmla="*/ 1429 h 2032"/>
                  <a:gd name="T60" fmla="*/ 1227 w 1711"/>
                  <a:gd name="T61" fmla="*/ 1335 h 2032"/>
                  <a:gd name="T62" fmla="*/ 1183 w 1711"/>
                  <a:gd name="T63" fmla="*/ 1244 h 2032"/>
                  <a:gd name="T64" fmla="*/ 1159 w 1711"/>
                  <a:gd name="T65" fmla="*/ 1201 h 2032"/>
                  <a:gd name="T66" fmla="*/ 1111 w 1711"/>
                  <a:gd name="T67" fmla="*/ 1118 h 2032"/>
                  <a:gd name="T68" fmla="*/ 1007 w 1711"/>
                  <a:gd name="T69" fmla="*/ 964 h 2032"/>
                  <a:gd name="T70" fmla="*/ 893 w 1711"/>
                  <a:gd name="T71" fmla="*/ 825 h 2032"/>
                  <a:gd name="T72" fmla="*/ 773 w 1711"/>
                  <a:gd name="T73" fmla="*/ 702 h 2032"/>
                  <a:gd name="T74" fmla="*/ 710 w 1711"/>
                  <a:gd name="T75" fmla="*/ 645 h 2032"/>
                  <a:gd name="T76" fmla="*/ 665 w 1711"/>
                  <a:gd name="T77" fmla="*/ 605 h 2032"/>
                  <a:gd name="T78" fmla="*/ 573 w 1711"/>
                  <a:gd name="T79" fmla="*/ 530 h 2032"/>
                  <a:gd name="T80" fmla="*/ 481 w 1711"/>
                  <a:gd name="T81" fmla="*/ 462 h 2032"/>
                  <a:gd name="T82" fmla="*/ 387 w 1711"/>
                  <a:gd name="T83" fmla="*/ 402 h 2032"/>
                  <a:gd name="T84" fmla="*/ 251 w 1711"/>
                  <a:gd name="T85" fmla="*/ 322 h 2032"/>
                  <a:gd name="T86" fmla="*/ 78 w 1711"/>
                  <a:gd name="T87" fmla="*/ 234 h 2032"/>
                  <a:gd name="T88" fmla="*/ 0 w 1711"/>
                  <a:gd name="T89" fmla="*/ 200 h 2032"/>
                  <a:gd name="T90" fmla="*/ 63 w 1711"/>
                  <a:gd name="T91" fmla="*/ 0 h 20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11" h="2032">
                    <a:moveTo>
                      <a:pt x="63" y="0"/>
                    </a:moveTo>
                    <a:lnTo>
                      <a:pt x="150" y="36"/>
                    </a:lnTo>
                    <a:lnTo>
                      <a:pt x="355" y="130"/>
                    </a:lnTo>
                    <a:lnTo>
                      <a:pt x="525" y="225"/>
                    </a:lnTo>
                    <a:lnTo>
                      <a:pt x="642" y="298"/>
                    </a:lnTo>
                    <a:lnTo>
                      <a:pt x="760" y="381"/>
                    </a:lnTo>
                    <a:lnTo>
                      <a:pt x="878" y="476"/>
                    </a:lnTo>
                    <a:lnTo>
                      <a:pt x="936" y="527"/>
                    </a:lnTo>
                    <a:lnTo>
                      <a:pt x="1003" y="588"/>
                    </a:lnTo>
                    <a:lnTo>
                      <a:pt x="1134" y="720"/>
                    </a:lnTo>
                    <a:lnTo>
                      <a:pt x="1258" y="869"/>
                    </a:lnTo>
                    <a:lnTo>
                      <a:pt x="1373" y="1034"/>
                    </a:lnTo>
                    <a:lnTo>
                      <a:pt x="1426" y="1123"/>
                    </a:lnTo>
                    <a:lnTo>
                      <a:pt x="1452" y="1169"/>
                    </a:lnTo>
                    <a:lnTo>
                      <a:pt x="1502" y="1265"/>
                    </a:lnTo>
                    <a:lnTo>
                      <a:pt x="1547" y="1366"/>
                    </a:lnTo>
                    <a:lnTo>
                      <a:pt x="1590" y="1471"/>
                    </a:lnTo>
                    <a:lnTo>
                      <a:pt x="1627" y="1581"/>
                    </a:lnTo>
                    <a:lnTo>
                      <a:pt x="1658" y="1697"/>
                    </a:lnTo>
                    <a:lnTo>
                      <a:pt x="1684" y="1817"/>
                    </a:lnTo>
                    <a:lnTo>
                      <a:pt x="1704" y="1942"/>
                    </a:lnTo>
                    <a:lnTo>
                      <a:pt x="1711" y="2008"/>
                    </a:lnTo>
                    <a:lnTo>
                      <a:pt x="1558" y="2020"/>
                    </a:lnTo>
                    <a:lnTo>
                      <a:pt x="1408" y="2032"/>
                    </a:lnTo>
                    <a:lnTo>
                      <a:pt x="1403" y="1971"/>
                    </a:lnTo>
                    <a:lnTo>
                      <a:pt x="1386" y="1853"/>
                    </a:lnTo>
                    <a:lnTo>
                      <a:pt x="1365" y="1740"/>
                    </a:lnTo>
                    <a:lnTo>
                      <a:pt x="1337" y="1631"/>
                    </a:lnTo>
                    <a:lnTo>
                      <a:pt x="1305" y="1528"/>
                    </a:lnTo>
                    <a:lnTo>
                      <a:pt x="1268" y="1429"/>
                    </a:lnTo>
                    <a:lnTo>
                      <a:pt x="1227" y="1335"/>
                    </a:lnTo>
                    <a:lnTo>
                      <a:pt x="1183" y="1244"/>
                    </a:lnTo>
                    <a:lnTo>
                      <a:pt x="1159" y="1201"/>
                    </a:lnTo>
                    <a:lnTo>
                      <a:pt x="1111" y="1118"/>
                    </a:lnTo>
                    <a:lnTo>
                      <a:pt x="1007" y="964"/>
                    </a:lnTo>
                    <a:lnTo>
                      <a:pt x="893" y="825"/>
                    </a:lnTo>
                    <a:lnTo>
                      <a:pt x="773" y="702"/>
                    </a:lnTo>
                    <a:lnTo>
                      <a:pt x="710" y="645"/>
                    </a:lnTo>
                    <a:lnTo>
                      <a:pt x="665" y="605"/>
                    </a:lnTo>
                    <a:lnTo>
                      <a:pt x="573" y="530"/>
                    </a:lnTo>
                    <a:lnTo>
                      <a:pt x="481" y="462"/>
                    </a:lnTo>
                    <a:lnTo>
                      <a:pt x="387" y="402"/>
                    </a:lnTo>
                    <a:lnTo>
                      <a:pt x="251" y="322"/>
                    </a:lnTo>
                    <a:lnTo>
                      <a:pt x="78" y="234"/>
                    </a:lnTo>
                    <a:lnTo>
                      <a:pt x="0" y="20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3" name="išliḓè">
                <a:extLst>
                  <a:ext uri="{FF2B5EF4-FFF2-40B4-BE49-F238E27FC236}">
                    <a16:creationId xmlns:a16="http://schemas.microsoft.com/office/drawing/2014/main" xmlns="" id="{0444E791-42D2-450A-8B2D-15338710B82C}"/>
                  </a:ext>
                </a:extLst>
              </p:cNvPr>
              <p:cNvSpPr/>
              <p:nvPr/>
            </p:nvSpPr>
            <p:spPr bwMode="auto">
              <a:xfrm>
                <a:off x="1415" y="2112"/>
                <a:ext cx="899" cy="176"/>
              </a:xfrm>
              <a:custGeom>
                <a:avLst/>
                <a:gdLst>
                  <a:gd name="T0" fmla="*/ 4491 w 4491"/>
                  <a:gd name="T1" fmla="*/ 880 h 880"/>
                  <a:gd name="T2" fmla="*/ 4479 w 4491"/>
                  <a:gd name="T3" fmla="*/ 798 h 880"/>
                  <a:gd name="T4" fmla="*/ 4468 w 4491"/>
                  <a:gd name="T5" fmla="*/ 716 h 880"/>
                  <a:gd name="T6" fmla="*/ 3699 w 4491"/>
                  <a:gd name="T7" fmla="*/ 600 h 880"/>
                  <a:gd name="T8" fmla="*/ 2211 w 4491"/>
                  <a:gd name="T9" fmla="*/ 366 h 880"/>
                  <a:gd name="T10" fmla="*/ 1491 w 4491"/>
                  <a:gd name="T11" fmla="*/ 248 h 880"/>
                  <a:gd name="T12" fmla="*/ 761 w 4491"/>
                  <a:gd name="T13" fmla="*/ 125 h 880"/>
                  <a:gd name="T14" fmla="*/ 53 w 4491"/>
                  <a:gd name="T15" fmla="*/ 0 h 880"/>
                  <a:gd name="T16" fmla="*/ 0 w 4491"/>
                  <a:gd name="T17" fmla="*/ 165 h 880"/>
                  <a:gd name="T18" fmla="*/ 720 w 4491"/>
                  <a:gd name="T19" fmla="*/ 290 h 880"/>
                  <a:gd name="T20" fmla="*/ 1460 w 4491"/>
                  <a:gd name="T21" fmla="*/ 413 h 880"/>
                  <a:gd name="T22" fmla="*/ 2195 w 4491"/>
                  <a:gd name="T23" fmla="*/ 531 h 880"/>
                  <a:gd name="T24" fmla="*/ 3711 w 4491"/>
                  <a:gd name="T25" fmla="*/ 763 h 880"/>
                  <a:gd name="T26" fmla="*/ 4491 w 4491"/>
                  <a:gd name="T27" fmla="*/ 88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91" h="880">
                    <a:moveTo>
                      <a:pt x="4491" y="880"/>
                    </a:moveTo>
                    <a:lnTo>
                      <a:pt x="4479" y="798"/>
                    </a:lnTo>
                    <a:lnTo>
                      <a:pt x="4468" y="716"/>
                    </a:lnTo>
                    <a:lnTo>
                      <a:pt x="3699" y="600"/>
                    </a:lnTo>
                    <a:lnTo>
                      <a:pt x="2211" y="366"/>
                    </a:lnTo>
                    <a:lnTo>
                      <a:pt x="1491" y="248"/>
                    </a:lnTo>
                    <a:lnTo>
                      <a:pt x="761" y="125"/>
                    </a:lnTo>
                    <a:lnTo>
                      <a:pt x="53" y="0"/>
                    </a:lnTo>
                    <a:lnTo>
                      <a:pt x="0" y="165"/>
                    </a:lnTo>
                    <a:lnTo>
                      <a:pt x="720" y="290"/>
                    </a:lnTo>
                    <a:lnTo>
                      <a:pt x="1460" y="413"/>
                    </a:lnTo>
                    <a:lnTo>
                      <a:pt x="2195" y="531"/>
                    </a:lnTo>
                    <a:lnTo>
                      <a:pt x="3711" y="763"/>
                    </a:lnTo>
                    <a:lnTo>
                      <a:pt x="4491" y="8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4" name="ïṧḷíḍè">
                <a:extLst>
                  <a:ext uri="{FF2B5EF4-FFF2-40B4-BE49-F238E27FC236}">
                    <a16:creationId xmlns:a16="http://schemas.microsoft.com/office/drawing/2014/main" xmlns="" id="{68A6AA00-2884-4FB2-84ED-A3C55A1821C0}"/>
                  </a:ext>
                </a:extLst>
              </p:cNvPr>
              <p:cNvSpPr/>
              <p:nvPr/>
            </p:nvSpPr>
            <p:spPr bwMode="auto">
              <a:xfrm>
                <a:off x="1865" y="2979"/>
                <a:ext cx="112" cy="67"/>
              </a:xfrm>
              <a:custGeom>
                <a:avLst/>
                <a:gdLst>
                  <a:gd name="T0" fmla="*/ 281 w 561"/>
                  <a:gd name="T1" fmla="*/ 333 h 333"/>
                  <a:gd name="T2" fmla="*/ 309 w 561"/>
                  <a:gd name="T3" fmla="*/ 332 h 333"/>
                  <a:gd name="T4" fmla="*/ 364 w 561"/>
                  <a:gd name="T5" fmla="*/ 326 h 333"/>
                  <a:gd name="T6" fmla="*/ 414 w 561"/>
                  <a:gd name="T7" fmla="*/ 314 h 333"/>
                  <a:gd name="T8" fmla="*/ 459 w 561"/>
                  <a:gd name="T9" fmla="*/ 295 h 333"/>
                  <a:gd name="T10" fmla="*/ 497 w 561"/>
                  <a:gd name="T11" fmla="*/ 273 h 333"/>
                  <a:gd name="T12" fmla="*/ 528 w 561"/>
                  <a:gd name="T13" fmla="*/ 246 h 333"/>
                  <a:gd name="T14" fmla="*/ 550 w 561"/>
                  <a:gd name="T15" fmla="*/ 216 h 333"/>
                  <a:gd name="T16" fmla="*/ 561 w 561"/>
                  <a:gd name="T17" fmla="*/ 184 h 333"/>
                  <a:gd name="T18" fmla="*/ 561 w 561"/>
                  <a:gd name="T19" fmla="*/ 167 h 333"/>
                  <a:gd name="T20" fmla="*/ 561 w 561"/>
                  <a:gd name="T21" fmla="*/ 150 h 333"/>
                  <a:gd name="T22" fmla="*/ 550 w 561"/>
                  <a:gd name="T23" fmla="*/ 117 h 333"/>
                  <a:gd name="T24" fmla="*/ 528 w 561"/>
                  <a:gd name="T25" fmla="*/ 88 h 333"/>
                  <a:gd name="T26" fmla="*/ 497 w 561"/>
                  <a:gd name="T27" fmla="*/ 61 h 333"/>
                  <a:gd name="T28" fmla="*/ 459 w 561"/>
                  <a:gd name="T29" fmla="*/ 38 h 333"/>
                  <a:gd name="T30" fmla="*/ 414 w 561"/>
                  <a:gd name="T31" fmla="*/ 21 h 333"/>
                  <a:gd name="T32" fmla="*/ 364 w 561"/>
                  <a:gd name="T33" fmla="*/ 9 h 333"/>
                  <a:gd name="T34" fmla="*/ 309 w 561"/>
                  <a:gd name="T35" fmla="*/ 1 h 333"/>
                  <a:gd name="T36" fmla="*/ 281 w 561"/>
                  <a:gd name="T37" fmla="*/ 0 h 333"/>
                  <a:gd name="T38" fmla="*/ 252 w 561"/>
                  <a:gd name="T39" fmla="*/ 1 h 333"/>
                  <a:gd name="T40" fmla="*/ 197 w 561"/>
                  <a:gd name="T41" fmla="*/ 9 h 333"/>
                  <a:gd name="T42" fmla="*/ 147 w 561"/>
                  <a:gd name="T43" fmla="*/ 21 h 333"/>
                  <a:gd name="T44" fmla="*/ 102 w 561"/>
                  <a:gd name="T45" fmla="*/ 38 h 333"/>
                  <a:gd name="T46" fmla="*/ 64 w 561"/>
                  <a:gd name="T47" fmla="*/ 61 h 333"/>
                  <a:gd name="T48" fmla="*/ 33 w 561"/>
                  <a:gd name="T49" fmla="*/ 88 h 333"/>
                  <a:gd name="T50" fmla="*/ 11 w 561"/>
                  <a:gd name="T51" fmla="*/ 117 h 333"/>
                  <a:gd name="T52" fmla="*/ 0 w 561"/>
                  <a:gd name="T53" fmla="*/ 150 h 333"/>
                  <a:gd name="T54" fmla="*/ 0 w 561"/>
                  <a:gd name="T55" fmla="*/ 167 h 333"/>
                  <a:gd name="T56" fmla="*/ 0 w 561"/>
                  <a:gd name="T57" fmla="*/ 184 h 333"/>
                  <a:gd name="T58" fmla="*/ 11 w 561"/>
                  <a:gd name="T59" fmla="*/ 216 h 333"/>
                  <a:gd name="T60" fmla="*/ 33 w 561"/>
                  <a:gd name="T61" fmla="*/ 246 h 333"/>
                  <a:gd name="T62" fmla="*/ 64 w 561"/>
                  <a:gd name="T63" fmla="*/ 273 h 333"/>
                  <a:gd name="T64" fmla="*/ 102 w 561"/>
                  <a:gd name="T65" fmla="*/ 295 h 333"/>
                  <a:gd name="T66" fmla="*/ 147 w 561"/>
                  <a:gd name="T67" fmla="*/ 314 h 333"/>
                  <a:gd name="T68" fmla="*/ 197 w 561"/>
                  <a:gd name="T69" fmla="*/ 326 h 333"/>
                  <a:gd name="T70" fmla="*/ 252 w 561"/>
                  <a:gd name="T71" fmla="*/ 332 h 333"/>
                  <a:gd name="T72" fmla="*/ 281 w 561"/>
                  <a:gd name="T73" fmla="*/ 333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61" h="333">
                    <a:moveTo>
                      <a:pt x="281" y="333"/>
                    </a:moveTo>
                    <a:lnTo>
                      <a:pt x="309" y="332"/>
                    </a:lnTo>
                    <a:lnTo>
                      <a:pt x="364" y="326"/>
                    </a:lnTo>
                    <a:lnTo>
                      <a:pt x="414" y="314"/>
                    </a:lnTo>
                    <a:lnTo>
                      <a:pt x="459" y="295"/>
                    </a:lnTo>
                    <a:lnTo>
                      <a:pt x="497" y="273"/>
                    </a:lnTo>
                    <a:lnTo>
                      <a:pt x="528" y="246"/>
                    </a:lnTo>
                    <a:lnTo>
                      <a:pt x="550" y="216"/>
                    </a:lnTo>
                    <a:lnTo>
                      <a:pt x="561" y="184"/>
                    </a:lnTo>
                    <a:lnTo>
                      <a:pt x="561" y="167"/>
                    </a:lnTo>
                    <a:lnTo>
                      <a:pt x="561" y="150"/>
                    </a:lnTo>
                    <a:lnTo>
                      <a:pt x="550" y="117"/>
                    </a:lnTo>
                    <a:lnTo>
                      <a:pt x="528" y="88"/>
                    </a:lnTo>
                    <a:lnTo>
                      <a:pt x="497" y="61"/>
                    </a:lnTo>
                    <a:lnTo>
                      <a:pt x="459" y="38"/>
                    </a:lnTo>
                    <a:lnTo>
                      <a:pt x="414" y="21"/>
                    </a:lnTo>
                    <a:lnTo>
                      <a:pt x="364" y="9"/>
                    </a:lnTo>
                    <a:lnTo>
                      <a:pt x="309" y="1"/>
                    </a:lnTo>
                    <a:lnTo>
                      <a:pt x="281" y="0"/>
                    </a:lnTo>
                    <a:lnTo>
                      <a:pt x="252" y="1"/>
                    </a:lnTo>
                    <a:lnTo>
                      <a:pt x="197" y="9"/>
                    </a:lnTo>
                    <a:lnTo>
                      <a:pt x="147" y="21"/>
                    </a:lnTo>
                    <a:lnTo>
                      <a:pt x="102" y="38"/>
                    </a:lnTo>
                    <a:lnTo>
                      <a:pt x="64" y="61"/>
                    </a:lnTo>
                    <a:lnTo>
                      <a:pt x="33" y="88"/>
                    </a:lnTo>
                    <a:lnTo>
                      <a:pt x="11" y="117"/>
                    </a:lnTo>
                    <a:lnTo>
                      <a:pt x="0" y="150"/>
                    </a:lnTo>
                    <a:lnTo>
                      <a:pt x="0" y="167"/>
                    </a:lnTo>
                    <a:lnTo>
                      <a:pt x="0" y="184"/>
                    </a:lnTo>
                    <a:lnTo>
                      <a:pt x="11" y="216"/>
                    </a:lnTo>
                    <a:lnTo>
                      <a:pt x="33" y="246"/>
                    </a:lnTo>
                    <a:lnTo>
                      <a:pt x="64" y="273"/>
                    </a:lnTo>
                    <a:lnTo>
                      <a:pt x="102" y="295"/>
                    </a:lnTo>
                    <a:lnTo>
                      <a:pt x="147" y="314"/>
                    </a:lnTo>
                    <a:lnTo>
                      <a:pt x="197" y="326"/>
                    </a:lnTo>
                    <a:lnTo>
                      <a:pt x="252" y="332"/>
                    </a:lnTo>
                    <a:lnTo>
                      <a:pt x="281" y="333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5" name="iṥľíḓé">
                <a:extLst>
                  <a:ext uri="{FF2B5EF4-FFF2-40B4-BE49-F238E27FC236}">
                    <a16:creationId xmlns:a16="http://schemas.microsoft.com/office/drawing/2014/main" xmlns="" id="{243CD130-5E66-4538-9056-86F680688E92}"/>
                  </a:ext>
                </a:extLst>
              </p:cNvPr>
              <p:cNvSpPr/>
              <p:nvPr/>
            </p:nvSpPr>
            <p:spPr bwMode="auto">
              <a:xfrm>
                <a:off x="1729" y="1847"/>
                <a:ext cx="384" cy="676"/>
              </a:xfrm>
              <a:custGeom>
                <a:avLst/>
                <a:gdLst>
                  <a:gd name="T0" fmla="*/ 959 w 1917"/>
                  <a:gd name="T1" fmla="*/ 0 h 3379"/>
                  <a:gd name="T2" fmla="*/ 909 w 1917"/>
                  <a:gd name="T3" fmla="*/ 1 h 3379"/>
                  <a:gd name="T4" fmla="*/ 813 w 1917"/>
                  <a:gd name="T5" fmla="*/ 10 h 3379"/>
                  <a:gd name="T6" fmla="*/ 719 w 1917"/>
                  <a:gd name="T7" fmla="*/ 30 h 3379"/>
                  <a:gd name="T8" fmla="*/ 629 w 1917"/>
                  <a:gd name="T9" fmla="*/ 57 h 3379"/>
                  <a:gd name="T10" fmla="*/ 543 w 1917"/>
                  <a:gd name="T11" fmla="*/ 93 h 3379"/>
                  <a:gd name="T12" fmla="*/ 461 w 1917"/>
                  <a:gd name="T13" fmla="*/ 139 h 3379"/>
                  <a:gd name="T14" fmla="*/ 385 w 1917"/>
                  <a:gd name="T15" fmla="*/ 190 h 3379"/>
                  <a:gd name="T16" fmla="*/ 314 w 1917"/>
                  <a:gd name="T17" fmla="*/ 248 h 3379"/>
                  <a:gd name="T18" fmla="*/ 248 w 1917"/>
                  <a:gd name="T19" fmla="*/ 313 h 3379"/>
                  <a:gd name="T20" fmla="*/ 190 w 1917"/>
                  <a:gd name="T21" fmla="*/ 384 h 3379"/>
                  <a:gd name="T22" fmla="*/ 138 w 1917"/>
                  <a:gd name="T23" fmla="*/ 461 h 3379"/>
                  <a:gd name="T24" fmla="*/ 94 w 1917"/>
                  <a:gd name="T25" fmla="*/ 542 h 3379"/>
                  <a:gd name="T26" fmla="*/ 58 w 1917"/>
                  <a:gd name="T27" fmla="*/ 629 h 3379"/>
                  <a:gd name="T28" fmla="*/ 29 w 1917"/>
                  <a:gd name="T29" fmla="*/ 718 h 3379"/>
                  <a:gd name="T30" fmla="*/ 11 w 1917"/>
                  <a:gd name="T31" fmla="*/ 812 h 3379"/>
                  <a:gd name="T32" fmla="*/ 1 w 1917"/>
                  <a:gd name="T33" fmla="*/ 908 h 3379"/>
                  <a:gd name="T34" fmla="*/ 0 w 1917"/>
                  <a:gd name="T35" fmla="*/ 958 h 3379"/>
                  <a:gd name="T36" fmla="*/ 1 w 1917"/>
                  <a:gd name="T37" fmla="*/ 1002 h 3379"/>
                  <a:gd name="T38" fmla="*/ 11 w 1917"/>
                  <a:gd name="T39" fmla="*/ 1097 h 3379"/>
                  <a:gd name="T40" fmla="*/ 31 w 1917"/>
                  <a:gd name="T41" fmla="*/ 1195 h 3379"/>
                  <a:gd name="T42" fmla="*/ 57 w 1917"/>
                  <a:gd name="T43" fmla="*/ 1286 h 3379"/>
                  <a:gd name="T44" fmla="*/ 73 w 1917"/>
                  <a:gd name="T45" fmla="*/ 1326 h 3379"/>
                  <a:gd name="T46" fmla="*/ 959 w 1917"/>
                  <a:gd name="T47" fmla="*/ 3379 h 3379"/>
                  <a:gd name="T48" fmla="*/ 1848 w 1917"/>
                  <a:gd name="T49" fmla="*/ 1315 h 3379"/>
                  <a:gd name="T50" fmla="*/ 1862 w 1917"/>
                  <a:gd name="T51" fmla="*/ 1279 h 3379"/>
                  <a:gd name="T52" fmla="*/ 1888 w 1917"/>
                  <a:gd name="T53" fmla="*/ 1193 h 3379"/>
                  <a:gd name="T54" fmla="*/ 1906 w 1917"/>
                  <a:gd name="T55" fmla="*/ 1096 h 3379"/>
                  <a:gd name="T56" fmla="*/ 1916 w 1917"/>
                  <a:gd name="T57" fmla="*/ 1002 h 3379"/>
                  <a:gd name="T58" fmla="*/ 1917 w 1917"/>
                  <a:gd name="T59" fmla="*/ 958 h 3379"/>
                  <a:gd name="T60" fmla="*/ 1916 w 1917"/>
                  <a:gd name="T61" fmla="*/ 908 h 3379"/>
                  <a:gd name="T62" fmla="*/ 1906 w 1917"/>
                  <a:gd name="T63" fmla="*/ 812 h 3379"/>
                  <a:gd name="T64" fmla="*/ 1888 w 1917"/>
                  <a:gd name="T65" fmla="*/ 718 h 3379"/>
                  <a:gd name="T66" fmla="*/ 1859 w 1917"/>
                  <a:gd name="T67" fmla="*/ 629 h 3379"/>
                  <a:gd name="T68" fmla="*/ 1823 w 1917"/>
                  <a:gd name="T69" fmla="*/ 542 h 3379"/>
                  <a:gd name="T70" fmla="*/ 1779 w 1917"/>
                  <a:gd name="T71" fmla="*/ 461 h 3379"/>
                  <a:gd name="T72" fmla="*/ 1727 w 1917"/>
                  <a:gd name="T73" fmla="*/ 384 h 3379"/>
                  <a:gd name="T74" fmla="*/ 1669 w 1917"/>
                  <a:gd name="T75" fmla="*/ 313 h 3379"/>
                  <a:gd name="T76" fmla="*/ 1603 w 1917"/>
                  <a:gd name="T77" fmla="*/ 248 h 3379"/>
                  <a:gd name="T78" fmla="*/ 1532 w 1917"/>
                  <a:gd name="T79" fmla="*/ 190 h 3379"/>
                  <a:gd name="T80" fmla="*/ 1456 w 1917"/>
                  <a:gd name="T81" fmla="*/ 139 h 3379"/>
                  <a:gd name="T82" fmla="*/ 1374 w 1917"/>
                  <a:gd name="T83" fmla="*/ 93 h 3379"/>
                  <a:gd name="T84" fmla="*/ 1288 w 1917"/>
                  <a:gd name="T85" fmla="*/ 57 h 3379"/>
                  <a:gd name="T86" fmla="*/ 1198 w 1917"/>
                  <a:gd name="T87" fmla="*/ 30 h 3379"/>
                  <a:gd name="T88" fmla="*/ 1104 w 1917"/>
                  <a:gd name="T89" fmla="*/ 10 h 3379"/>
                  <a:gd name="T90" fmla="*/ 1008 w 1917"/>
                  <a:gd name="T91" fmla="*/ 1 h 3379"/>
                  <a:gd name="T92" fmla="*/ 959 w 1917"/>
                  <a:gd name="T93" fmla="*/ 0 h 3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7" h="3379">
                    <a:moveTo>
                      <a:pt x="959" y="0"/>
                    </a:moveTo>
                    <a:lnTo>
                      <a:pt x="909" y="1"/>
                    </a:lnTo>
                    <a:lnTo>
                      <a:pt x="813" y="10"/>
                    </a:lnTo>
                    <a:lnTo>
                      <a:pt x="719" y="30"/>
                    </a:lnTo>
                    <a:lnTo>
                      <a:pt x="629" y="57"/>
                    </a:lnTo>
                    <a:lnTo>
                      <a:pt x="543" y="93"/>
                    </a:lnTo>
                    <a:lnTo>
                      <a:pt x="461" y="139"/>
                    </a:lnTo>
                    <a:lnTo>
                      <a:pt x="385" y="190"/>
                    </a:lnTo>
                    <a:lnTo>
                      <a:pt x="314" y="248"/>
                    </a:lnTo>
                    <a:lnTo>
                      <a:pt x="248" y="313"/>
                    </a:lnTo>
                    <a:lnTo>
                      <a:pt x="190" y="384"/>
                    </a:lnTo>
                    <a:lnTo>
                      <a:pt x="138" y="461"/>
                    </a:lnTo>
                    <a:lnTo>
                      <a:pt x="94" y="542"/>
                    </a:lnTo>
                    <a:lnTo>
                      <a:pt x="58" y="629"/>
                    </a:lnTo>
                    <a:lnTo>
                      <a:pt x="29" y="718"/>
                    </a:lnTo>
                    <a:lnTo>
                      <a:pt x="11" y="812"/>
                    </a:lnTo>
                    <a:lnTo>
                      <a:pt x="1" y="908"/>
                    </a:lnTo>
                    <a:lnTo>
                      <a:pt x="0" y="958"/>
                    </a:lnTo>
                    <a:lnTo>
                      <a:pt x="1" y="1002"/>
                    </a:lnTo>
                    <a:lnTo>
                      <a:pt x="11" y="1097"/>
                    </a:lnTo>
                    <a:lnTo>
                      <a:pt x="31" y="1195"/>
                    </a:lnTo>
                    <a:lnTo>
                      <a:pt x="57" y="1286"/>
                    </a:lnTo>
                    <a:lnTo>
                      <a:pt x="73" y="1326"/>
                    </a:lnTo>
                    <a:lnTo>
                      <a:pt x="959" y="3379"/>
                    </a:lnTo>
                    <a:lnTo>
                      <a:pt x="1848" y="1315"/>
                    </a:lnTo>
                    <a:lnTo>
                      <a:pt x="1862" y="1279"/>
                    </a:lnTo>
                    <a:lnTo>
                      <a:pt x="1888" y="1193"/>
                    </a:lnTo>
                    <a:lnTo>
                      <a:pt x="1906" y="1096"/>
                    </a:lnTo>
                    <a:lnTo>
                      <a:pt x="1916" y="1002"/>
                    </a:lnTo>
                    <a:lnTo>
                      <a:pt x="1917" y="958"/>
                    </a:lnTo>
                    <a:lnTo>
                      <a:pt x="1916" y="908"/>
                    </a:lnTo>
                    <a:lnTo>
                      <a:pt x="1906" y="812"/>
                    </a:lnTo>
                    <a:lnTo>
                      <a:pt x="1888" y="718"/>
                    </a:lnTo>
                    <a:lnTo>
                      <a:pt x="1859" y="629"/>
                    </a:lnTo>
                    <a:lnTo>
                      <a:pt x="1823" y="542"/>
                    </a:lnTo>
                    <a:lnTo>
                      <a:pt x="1779" y="461"/>
                    </a:lnTo>
                    <a:lnTo>
                      <a:pt x="1727" y="384"/>
                    </a:lnTo>
                    <a:lnTo>
                      <a:pt x="1669" y="313"/>
                    </a:lnTo>
                    <a:lnTo>
                      <a:pt x="1603" y="248"/>
                    </a:lnTo>
                    <a:lnTo>
                      <a:pt x="1532" y="190"/>
                    </a:lnTo>
                    <a:lnTo>
                      <a:pt x="1456" y="139"/>
                    </a:lnTo>
                    <a:lnTo>
                      <a:pt x="1374" y="93"/>
                    </a:lnTo>
                    <a:lnTo>
                      <a:pt x="1288" y="57"/>
                    </a:lnTo>
                    <a:lnTo>
                      <a:pt x="1198" y="30"/>
                    </a:lnTo>
                    <a:lnTo>
                      <a:pt x="1104" y="10"/>
                    </a:lnTo>
                    <a:lnTo>
                      <a:pt x="1008" y="1"/>
                    </a:lnTo>
                    <a:lnTo>
                      <a:pt x="959" y="0"/>
                    </a:lnTo>
                    <a:close/>
                  </a:path>
                </a:pathLst>
              </a:custGeom>
              <a:solidFill>
                <a:srgbClr val="DF31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6" name="iṩḻîḓé">
                <a:extLst>
                  <a:ext uri="{FF2B5EF4-FFF2-40B4-BE49-F238E27FC236}">
                    <a16:creationId xmlns:a16="http://schemas.microsoft.com/office/drawing/2014/main" xmlns="" id="{D08DC079-FD09-416E-BBFD-ADED6963373B}"/>
                  </a:ext>
                </a:extLst>
              </p:cNvPr>
              <p:cNvSpPr/>
              <p:nvPr/>
            </p:nvSpPr>
            <p:spPr bwMode="auto">
              <a:xfrm>
                <a:off x="1900" y="2473"/>
                <a:ext cx="42" cy="50"/>
              </a:xfrm>
              <a:custGeom>
                <a:avLst/>
                <a:gdLst>
                  <a:gd name="T0" fmla="*/ 213 w 213"/>
                  <a:gd name="T1" fmla="*/ 0 h 248"/>
                  <a:gd name="T2" fmla="*/ 0 w 213"/>
                  <a:gd name="T3" fmla="*/ 0 h 248"/>
                  <a:gd name="T4" fmla="*/ 107 w 213"/>
                  <a:gd name="T5" fmla="*/ 248 h 248"/>
                  <a:gd name="T6" fmla="*/ 107 w 213"/>
                  <a:gd name="T7" fmla="*/ 248 h 248"/>
                  <a:gd name="T8" fmla="*/ 213 w 213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248">
                    <a:moveTo>
                      <a:pt x="213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107" y="248"/>
                    </a:lnTo>
                    <a:lnTo>
                      <a:pt x="213" y="0"/>
                    </a:lnTo>
                    <a:close/>
                  </a:path>
                </a:pathLst>
              </a:custGeom>
              <a:solidFill>
                <a:srgbClr val="91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7" name="íṧľîďè">
                <a:extLst>
                  <a:ext uri="{FF2B5EF4-FFF2-40B4-BE49-F238E27FC236}">
                    <a16:creationId xmlns:a16="http://schemas.microsoft.com/office/drawing/2014/main" xmlns="" id="{92CD937A-8EA8-4D68-A575-F261FBBA1B75}"/>
                  </a:ext>
                </a:extLst>
              </p:cNvPr>
              <p:cNvSpPr/>
              <p:nvPr/>
            </p:nvSpPr>
            <p:spPr bwMode="auto">
              <a:xfrm>
                <a:off x="1897" y="2467"/>
                <a:ext cx="48" cy="50"/>
              </a:xfrm>
              <a:custGeom>
                <a:avLst/>
                <a:gdLst>
                  <a:gd name="T0" fmla="*/ 241 w 241"/>
                  <a:gd name="T1" fmla="*/ 0 h 248"/>
                  <a:gd name="T2" fmla="*/ 0 w 241"/>
                  <a:gd name="T3" fmla="*/ 0 h 248"/>
                  <a:gd name="T4" fmla="*/ 107 w 241"/>
                  <a:gd name="T5" fmla="*/ 248 h 248"/>
                  <a:gd name="T6" fmla="*/ 134 w 241"/>
                  <a:gd name="T7" fmla="*/ 248 h 248"/>
                  <a:gd name="T8" fmla="*/ 241 w 24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248">
                    <a:moveTo>
                      <a:pt x="241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134" y="248"/>
                    </a:lnTo>
                    <a:lnTo>
                      <a:pt x="241" y="0"/>
                    </a:lnTo>
                    <a:close/>
                  </a:path>
                </a:pathLst>
              </a:custGeom>
              <a:solidFill>
                <a:srgbClr val="92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8" name="íṣ1iḋè">
                <a:extLst>
                  <a:ext uri="{FF2B5EF4-FFF2-40B4-BE49-F238E27FC236}">
                    <a16:creationId xmlns:a16="http://schemas.microsoft.com/office/drawing/2014/main" xmlns="" id="{9AE75795-91C8-47E3-A4E8-EDB444AE5414}"/>
                  </a:ext>
                </a:extLst>
              </p:cNvPr>
              <p:cNvSpPr/>
              <p:nvPr/>
            </p:nvSpPr>
            <p:spPr bwMode="auto">
              <a:xfrm>
                <a:off x="1894" y="2461"/>
                <a:ext cx="54" cy="49"/>
              </a:xfrm>
              <a:custGeom>
                <a:avLst/>
                <a:gdLst>
                  <a:gd name="T0" fmla="*/ 267 w 267"/>
                  <a:gd name="T1" fmla="*/ 0 h 248"/>
                  <a:gd name="T2" fmla="*/ 0 w 267"/>
                  <a:gd name="T3" fmla="*/ 0 h 248"/>
                  <a:gd name="T4" fmla="*/ 107 w 267"/>
                  <a:gd name="T5" fmla="*/ 248 h 248"/>
                  <a:gd name="T6" fmla="*/ 160 w 267"/>
                  <a:gd name="T7" fmla="*/ 248 h 248"/>
                  <a:gd name="T8" fmla="*/ 267 w 267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248">
                    <a:moveTo>
                      <a:pt x="267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160" y="248"/>
                    </a:lnTo>
                    <a:lnTo>
                      <a:pt x="267" y="0"/>
                    </a:lnTo>
                    <a:close/>
                  </a:path>
                </a:pathLst>
              </a:custGeom>
              <a:solidFill>
                <a:srgbClr val="931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9" name="îŝļíḑè">
                <a:extLst>
                  <a:ext uri="{FF2B5EF4-FFF2-40B4-BE49-F238E27FC236}">
                    <a16:creationId xmlns:a16="http://schemas.microsoft.com/office/drawing/2014/main" xmlns="" id="{7BA68AC3-2CCE-482E-9505-B6D7A1F021D7}"/>
                  </a:ext>
                </a:extLst>
              </p:cNvPr>
              <p:cNvSpPr/>
              <p:nvPr/>
            </p:nvSpPr>
            <p:spPr bwMode="auto">
              <a:xfrm>
                <a:off x="1892" y="2455"/>
                <a:ext cx="58" cy="49"/>
              </a:xfrm>
              <a:custGeom>
                <a:avLst/>
                <a:gdLst>
                  <a:gd name="T0" fmla="*/ 293 w 293"/>
                  <a:gd name="T1" fmla="*/ 0 h 247"/>
                  <a:gd name="T2" fmla="*/ 0 w 293"/>
                  <a:gd name="T3" fmla="*/ 0 h 247"/>
                  <a:gd name="T4" fmla="*/ 106 w 293"/>
                  <a:gd name="T5" fmla="*/ 247 h 247"/>
                  <a:gd name="T6" fmla="*/ 187 w 293"/>
                  <a:gd name="T7" fmla="*/ 247 h 247"/>
                  <a:gd name="T8" fmla="*/ 293 w 293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247">
                    <a:moveTo>
                      <a:pt x="293" y="0"/>
                    </a:moveTo>
                    <a:lnTo>
                      <a:pt x="0" y="0"/>
                    </a:lnTo>
                    <a:lnTo>
                      <a:pt x="106" y="247"/>
                    </a:lnTo>
                    <a:lnTo>
                      <a:pt x="187" y="247"/>
                    </a:lnTo>
                    <a:lnTo>
                      <a:pt x="293" y="0"/>
                    </a:lnTo>
                    <a:close/>
                  </a:path>
                </a:pathLst>
              </a:custGeom>
              <a:solidFill>
                <a:srgbClr val="93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0" name="îṧḷíḋê">
                <a:extLst>
                  <a:ext uri="{FF2B5EF4-FFF2-40B4-BE49-F238E27FC236}">
                    <a16:creationId xmlns:a16="http://schemas.microsoft.com/office/drawing/2014/main" xmlns="" id="{D8E003AB-CDD2-479D-B254-6D975BB69F24}"/>
                  </a:ext>
                </a:extLst>
              </p:cNvPr>
              <p:cNvSpPr/>
              <p:nvPr/>
            </p:nvSpPr>
            <p:spPr bwMode="auto">
              <a:xfrm>
                <a:off x="1889" y="2449"/>
                <a:ext cx="64" cy="49"/>
              </a:xfrm>
              <a:custGeom>
                <a:avLst/>
                <a:gdLst>
                  <a:gd name="T0" fmla="*/ 321 w 321"/>
                  <a:gd name="T1" fmla="*/ 0 h 247"/>
                  <a:gd name="T2" fmla="*/ 0 w 321"/>
                  <a:gd name="T3" fmla="*/ 0 h 247"/>
                  <a:gd name="T4" fmla="*/ 107 w 321"/>
                  <a:gd name="T5" fmla="*/ 247 h 247"/>
                  <a:gd name="T6" fmla="*/ 214 w 321"/>
                  <a:gd name="T7" fmla="*/ 247 h 247"/>
                  <a:gd name="T8" fmla="*/ 321 w 32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247">
                    <a:moveTo>
                      <a:pt x="321" y="0"/>
                    </a:moveTo>
                    <a:lnTo>
                      <a:pt x="0" y="0"/>
                    </a:lnTo>
                    <a:lnTo>
                      <a:pt x="107" y="247"/>
                    </a:lnTo>
                    <a:lnTo>
                      <a:pt x="214" y="247"/>
                    </a:lnTo>
                    <a:lnTo>
                      <a:pt x="321" y="0"/>
                    </a:lnTo>
                    <a:close/>
                  </a:path>
                </a:pathLst>
              </a:custGeom>
              <a:solidFill>
                <a:srgbClr val="94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1" name="îṥľiḑè">
                <a:extLst>
                  <a:ext uri="{FF2B5EF4-FFF2-40B4-BE49-F238E27FC236}">
                    <a16:creationId xmlns:a16="http://schemas.microsoft.com/office/drawing/2014/main" xmlns="" id="{63DBDA77-9E21-45F4-AC56-7AE3A293E374}"/>
                  </a:ext>
                </a:extLst>
              </p:cNvPr>
              <p:cNvSpPr/>
              <p:nvPr/>
            </p:nvSpPr>
            <p:spPr bwMode="auto">
              <a:xfrm>
                <a:off x="1886" y="2442"/>
                <a:ext cx="70" cy="50"/>
              </a:xfrm>
              <a:custGeom>
                <a:avLst/>
                <a:gdLst>
                  <a:gd name="T0" fmla="*/ 347 w 347"/>
                  <a:gd name="T1" fmla="*/ 0 h 248"/>
                  <a:gd name="T2" fmla="*/ 0 w 347"/>
                  <a:gd name="T3" fmla="*/ 0 h 248"/>
                  <a:gd name="T4" fmla="*/ 107 w 347"/>
                  <a:gd name="T5" fmla="*/ 248 h 248"/>
                  <a:gd name="T6" fmla="*/ 240 w 347"/>
                  <a:gd name="T7" fmla="*/ 248 h 248"/>
                  <a:gd name="T8" fmla="*/ 347 w 347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248">
                    <a:moveTo>
                      <a:pt x="347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240" y="248"/>
                    </a:lnTo>
                    <a:lnTo>
                      <a:pt x="347" y="0"/>
                    </a:lnTo>
                    <a:close/>
                  </a:path>
                </a:pathLst>
              </a:custGeom>
              <a:solidFill>
                <a:srgbClr val="95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2" name="íṥ1îďê">
                <a:extLst>
                  <a:ext uri="{FF2B5EF4-FFF2-40B4-BE49-F238E27FC236}">
                    <a16:creationId xmlns:a16="http://schemas.microsoft.com/office/drawing/2014/main" xmlns="" id="{53B31FEF-3630-4D9E-A615-4E0A4B99A4F4}"/>
                  </a:ext>
                </a:extLst>
              </p:cNvPr>
              <p:cNvSpPr/>
              <p:nvPr/>
            </p:nvSpPr>
            <p:spPr bwMode="auto">
              <a:xfrm>
                <a:off x="1884" y="2436"/>
                <a:ext cx="75" cy="50"/>
              </a:xfrm>
              <a:custGeom>
                <a:avLst/>
                <a:gdLst>
                  <a:gd name="T0" fmla="*/ 375 w 375"/>
                  <a:gd name="T1" fmla="*/ 0 h 248"/>
                  <a:gd name="T2" fmla="*/ 0 w 375"/>
                  <a:gd name="T3" fmla="*/ 0 h 248"/>
                  <a:gd name="T4" fmla="*/ 107 w 375"/>
                  <a:gd name="T5" fmla="*/ 248 h 248"/>
                  <a:gd name="T6" fmla="*/ 268 w 375"/>
                  <a:gd name="T7" fmla="*/ 248 h 248"/>
                  <a:gd name="T8" fmla="*/ 375 w 375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5" h="248">
                    <a:moveTo>
                      <a:pt x="375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268" y="248"/>
                    </a:lnTo>
                    <a:lnTo>
                      <a:pt x="375" y="0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3" name="iṩḻídê">
                <a:extLst>
                  <a:ext uri="{FF2B5EF4-FFF2-40B4-BE49-F238E27FC236}">
                    <a16:creationId xmlns:a16="http://schemas.microsoft.com/office/drawing/2014/main" xmlns="" id="{18FB28FF-CA49-4840-A686-936BA3BB7631}"/>
                  </a:ext>
                </a:extLst>
              </p:cNvPr>
              <p:cNvSpPr/>
              <p:nvPr/>
            </p:nvSpPr>
            <p:spPr bwMode="auto">
              <a:xfrm>
                <a:off x="1881" y="2430"/>
                <a:ext cx="80" cy="50"/>
              </a:xfrm>
              <a:custGeom>
                <a:avLst/>
                <a:gdLst>
                  <a:gd name="T0" fmla="*/ 401 w 401"/>
                  <a:gd name="T1" fmla="*/ 0 h 249"/>
                  <a:gd name="T2" fmla="*/ 0 w 401"/>
                  <a:gd name="T3" fmla="*/ 0 h 249"/>
                  <a:gd name="T4" fmla="*/ 107 w 401"/>
                  <a:gd name="T5" fmla="*/ 249 h 249"/>
                  <a:gd name="T6" fmla="*/ 294 w 401"/>
                  <a:gd name="T7" fmla="*/ 249 h 249"/>
                  <a:gd name="T8" fmla="*/ 401 w 401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249">
                    <a:moveTo>
                      <a:pt x="401" y="0"/>
                    </a:moveTo>
                    <a:lnTo>
                      <a:pt x="0" y="0"/>
                    </a:lnTo>
                    <a:lnTo>
                      <a:pt x="107" y="249"/>
                    </a:lnTo>
                    <a:lnTo>
                      <a:pt x="294" y="249"/>
                    </a:lnTo>
                    <a:lnTo>
                      <a:pt x="401" y="0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4" name="íšliḓê">
                <a:extLst>
                  <a:ext uri="{FF2B5EF4-FFF2-40B4-BE49-F238E27FC236}">
                    <a16:creationId xmlns:a16="http://schemas.microsoft.com/office/drawing/2014/main" xmlns="" id="{C5532602-F80D-4089-9182-4323F93A7E5C}"/>
                  </a:ext>
                </a:extLst>
              </p:cNvPr>
              <p:cNvSpPr/>
              <p:nvPr/>
            </p:nvSpPr>
            <p:spPr bwMode="auto">
              <a:xfrm>
                <a:off x="1878" y="2424"/>
                <a:ext cx="86" cy="49"/>
              </a:xfrm>
              <a:custGeom>
                <a:avLst/>
                <a:gdLst>
                  <a:gd name="T0" fmla="*/ 427 w 427"/>
                  <a:gd name="T1" fmla="*/ 0 h 249"/>
                  <a:gd name="T2" fmla="*/ 0 w 427"/>
                  <a:gd name="T3" fmla="*/ 0 h 249"/>
                  <a:gd name="T4" fmla="*/ 107 w 427"/>
                  <a:gd name="T5" fmla="*/ 249 h 249"/>
                  <a:gd name="T6" fmla="*/ 320 w 427"/>
                  <a:gd name="T7" fmla="*/ 249 h 249"/>
                  <a:gd name="T8" fmla="*/ 427 w 427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7" h="249">
                    <a:moveTo>
                      <a:pt x="427" y="0"/>
                    </a:moveTo>
                    <a:lnTo>
                      <a:pt x="0" y="0"/>
                    </a:lnTo>
                    <a:lnTo>
                      <a:pt x="107" y="249"/>
                    </a:lnTo>
                    <a:lnTo>
                      <a:pt x="320" y="249"/>
                    </a:lnTo>
                    <a:lnTo>
                      <a:pt x="427" y="0"/>
                    </a:lnTo>
                    <a:close/>
                  </a:path>
                </a:pathLst>
              </a:custGeom>
              <a:solidFill>
                <a:srgbClr val="97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5" name="ïšḻîďê">
                <a:extLst>
                  <a:ext uri="{FF2B5EF4-FFF2-40B4-BE49-F238E27FC236}">
                    <a16:creationId xmlns:a16="http://schemas.microsoft.com/office/drawing/2014/main" xmlns="" id="{F519448C-DD65-4037-BB73-DC886264DDFF}"/>
                  </a:ext>
                </a:extLst>
              </p:cNvPr>
              <p:cNvSpPr/>
              <p:nvPr/>
            </p:nvSpPr>
            <p:spPr bwMode="auto">
              <a:xfrm>
                <a:off x="1876" y="2418"/>
                <a:ext cx="91" cy="49"/>
              </a:xfrm>
              <a:custGeom>
                <a:avLst/>
                <a:gdLst>
                  <a:gd name="T0" fmla="*/ 455 w 455"/>
                  <a:gd name="T1" fmla="*/ 0 h 248"/>
                  <a:gd name="T2" fmla="*/ 0 w 455"/>
                  <a:gd name="T3" fmla="*/ 0 h 248"/>
                  <a:gd name="T4" fmla="*/ 107 w 455"/>
                  <a:gd name="T5" fmla="*/ 248 h 248"/>
                  <a:gd name="T6" fmla="*/ 348 w 455"/>
                  <a:gd name="T7" fmla="*/ 248 h 248"/>
                  <a:gd name="T8" fmla="*/ 455 w 455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" h="248">
                    <a:moveTo>
                      <a:pt x="455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348" y="248"/>
                    </a:lnTo>
                    <a:lnTo>
                      <a:pt x="455" y="0"/>
                    </a:lnTo>
                    <a:close/>
                  </a:path>
                </a:pathLst>
              </a:custGeom>
              <a:solidFill>
                <a:srgbClr val="98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6" name="ïSļîďè">
                <a:extLst>
                  <a:ext uri="{FF2B5EF4-FFF2-40B4-BE49-F238E27FC236}">
                    <a16:creationId xmlns:a16="http://schemas.microsoft.com/office/drawing/2014/main" xmlns="" id="{761A2C65-16B8-4412-A3A8-14D9F92E5EC1}"/>
                  </a:ext>
                </a:extLst>
              </p:cNvPr>
              <p:cNvSpPr/>
              <p:nvPr/>
            </p:nvSpPr>
            <p:spPr bwMode="auto">
              <a:xfrm>
                <a:off x="1873" y="2411"/>
                <a:ext cx="96" cy="50"/>
              </a:xfrm>
              <a:custGeom>
                <a:avLst/>
                <a:gdLst>
                  <a:gd name="T0" fmla="*/ 481 w 481"/>
                  <a:gd name="T1" fmla="*/ 0 h 247"/>
                  <a:gd name="T2" fmla="*/ 0 w 481"/>
                  <a:gd name="T3" fmla="*/ 0 h 247"/>
                  <a:gd name="T4" fmla="*/ 107 w 481"/>
                  <a:gd name="T5" fmla="*/ 247 h 247"/>
                  <a:gd name="T6" fmla="*/ 374 w 481"/>
                  <a:gd name="T7" fmla="*/ 247 h 247"/>
                  <a:gd name="T8" fmla="*/ 481 w 48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247">
                    <a:moveTo>
                      <a:pt x="481" y="0"/>
                    </a:moveTo>
                    <a:lnTo>
                      <a:pt x="0" y="0"/>
                    </a:lnTo>
                    <a:lnTo>
                      <a:pt x="107" y="247"/>
                    </a:lnTo>
                    <a:lnTo>
                      <a:pt x="374" y="247"/>
                    </a:lnTo>
                    <a:lnTo>
                      <a:pt x="481" y="0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7" name="i$1îḓé">
                <a:extLst>
                  <a:ext uri="{FF2B5EF4-FFF2-40B4-BE49-F238E27FC236}">
                    <a16:creationId xmlns:a16="http://schemas.microsoft.com/office/drawing/2014/main" xmlns="" id="{EBFE821A-1F50-4B19-9B11-D46674B81CCA}"/>
                  </a:ext>
                </a:extLst>
              </p:cNvPr>
              <p:cNvSpPr/>
              <p:nvPr/>
            </p:nvSpPr>
            <p:spPr bwMode="auto">
              <a:xfrm>
                <a:off x="1870" y="2405"/>
                <a:ext cx="102" cy="50"/>
              </a:xfrm>
              <a:custGeom>
                <a:avLst/>
                <a:gdLst>
                  <a:gd name="T0" fmla="*/ 507 w 507"/>
                  <a:gd name="T1" fmla="*/ 0 h 248"/>
                  <a:gd name="T2" fmla="*/ 0 w 507"/>
                  <a:gd name="T3" fmla="*/ 0 h 248"/>
                  <a:gd name="T4" fmla="*/ 107 w 507"/>
                  <a:gd name="T5" fmla="*/ 248 h 248"/>
                  <a:gd name="T6" fmla="*/ 400 w 507"/>
                  <a:gd name="T7" fmla="*/ 248 h 248"/>
                  <a:gd name="T8" fmla="*/ 507 w 507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7" h="248">
                    <a:moveTo>
                      <a:pt x="507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400" y="248"/>
                    </a:lnTo>
                    <a:lnTo>
                      <a:pt x="507" y="0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8" name="iSḻîḋe">
                <a:extLst>
                  <a:ext uri="{FF2B5EF4-FFF2-40B4-BE49-F238E27FC236}">
                    <a16:creationId xmlns:a16="http://schemas.microsoft.com/office/drawing/2014/main" xmlns="" id="{5EE90176-967A-4454-8B3F-E8C138CDE13A}"/>
                  </a:ext>
                </a:extLst>
              </p:cNvPr>
              <p:cNvSpPr/>
              <p:nvPr/>
            </p:nvSpPr>
            <p:spPr bwMode="auto">
              <a:xfrm>
                <a:off x="1868" y="2399"/>
                <a:ext cx="107" cy="50"/>
              </a:xfrm>
              <a:custGeom>
                <a:avLst/>
                <a:gdLst>
                  <a:gd name="T0" fmla="*/ 535 w 535"/>
                  <a:gd name="T1" fmla="*/ 0 h 248"/>
                  <a:gd name="T2" fmla="*/ 0 w 535"/>
                  <a:gd name="T3" fmla="*/ 0 h 248"/>
                  <a:gd name="T4" fmla="*/ 107 w 535"/>
                  <a:gd name="T5" fmla="*/ 248 h 248"/>
                  <a:gd name="T6" fmla="*/ 428 w 535"/>
                  <a:gd name="T7" fmla="*/ 248 h 248"/>
                  <a:gd name="T8" fmla="*/ 535 w 535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5" h="248">
                    <a:moveTo>
                      <a:pt x="535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428" y="248"/>
                    </a:lnTo>
                    <a:lnTo>
                      <a:pt x="535" y="0"/>
                    </a:lnTo>
                    <a:close/>
                  </a:path>
                </a:pathLst>
              </a:custGeom>
              <a:solidFill>
                <a:srgbClr val="9A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9" name="îṡḷïďè">
                <a:extLst>
                  <a:ext uri="{FF2B5EF4-FFF2-40B4-BE49-F238E27FC236}">
                    <a16:creationId xmlns:a16="http://schemas.microsoft.com/office/drawing/2014/main" xmlns="" id="{8D2B73C4-7F4B-4B8F-A35C-78960AFEE30E}"/>
                  </a:ext>
                </a:extLst>
              </p:cNvPr>
              <p:cNvSpPr/>
              <p:nvPr/>
            </p:nvSpPr>
            <p:spPr bwMode="auto">
              <a:xfrm>
                <a:off x="1865" y="2393"/>
                <a:ext cx="112" cy="49"/>
              </a:xfrm>
              <a:custGeom>
                <a:avLst/>
                <a:gdLst>
                  <a:gd name="T0" fmla="*/ 561 w 561"/>
                  <a:gd name="T1" fmla="*/ 0 h 248"/>
                  <a:gd name="T2" fmla="*/ 0 w 561"/>
                  <a:gd name="T3" fmla="*/ 0 h 248"/>
                  <a:gd name="T4" fmla="*/ 107 w 561"/>
                  <a:gd name="T5" fmla="*/ 248 h 248"/>
                  <a:gd name="T6" fmla="*/ 454 w 561"/>
                  <a:gd name="T7" fmla="*/ 248 h 248"/>
                  <a:gd name="T8" fmla="*/ 561 w 56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248">
                    <a:moveTo>
                      <a:pt x="561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454" y="248"/>
                    </a:lnTo>
                    <a:lnTo>
                      <a:pt x="561" y="0"/>
                    </a:lnTo>
                    <a:close/>
                  </a:path>
                </a:pathLst>
              </a:custGeom>
              <a:solidFill>
                <a:srgbClr val="9B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0" name="îṣḷíḋé">
                <a:extLst>
                  <a:ext uri="{FF2B5EF4-FFF2-40B4-BE49-F238E27FC236}">
                    <a16:creationId xmlns:a16="http://schemas.microsoft.com/office/drawing/2014/main" xmlns="" id="{BEDD5C74-929C-4DB1-9681-951CC6AB2776}"/>
                  </a:ext>
                </a:extLst>
              </p:cNvPr>
              <p:cNvSpPr/>
              <p:nvPr/>
            </p:nvSpPr>
            <p:spPr bwMode="auto">
              <a:xfrm>
                <a:off x="1862" y="2387"/>
                <a:ext cx="118" cy="49"/>
              </a:xfrm>
              <a:custGeom>
                <a:avLst/>
                <a:gdLst>
                  <a:gd name="T0" fmla="*/ 587 w 587"/>
                  <a:gd name="T1" fmla="*/ 0 h 248"/>
                  <a:gd name="T2" fmla="*/ 0 w 587"/>
                  <a:gd name="T3" fmla="*/ 0 h 248"/>
                  <a:gd name="T4" fmla="*/ 106 w 587"/>
                  <a:gd name="T5" fmla="*/ 248 h 248"/>
                  <a:gd name="T6" fmla="*/ 481 w 587"/>
                  <a:gd name="T7" fmla="*/ 248 h 248"/>
                  <a:gd name="T8" fmla="*/ 587 w 587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7" h="248">
                    <a:moveTo>
                      <a:pt x="587" y="0"/>
                    </a:moveTo>
                    <a:lnTo>
                      <a:pt x="0" y="0"/>
                    </a:lnTo>
                    <a:lnTo>
                      <a:pt x="106" y="248"/>
                    </a:lnTo>
                    <a:lnTo>
                      <a:pt x="481" y="248"/>
                    </a:lnTo>
                    <a:lnTo>
                      <a:pt x="587" y="0"/>
                    </a:lnTo>
                    <a:close/>
                  </a:path>
                </a:pathLst>
              </a:custGeom>
              <a:solidFill>
                <a:srgbClr val="9C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1" name="îṧļiḓê">
                <a:extLst>
                  <a:ext uri="{FF2B5EF4-FFF2-40B4-BE49-F238E27FC236}">
                    <a16:creationId xmlns:a16="http://schemas.microsoft.com/office/drawing/2014/main" xmlns="" id="{44D2DE7D-8B40-4F4F-B6C8-3E4E885B9564}"/>
                  </a:ext>
                </a:extLst>
              </p:cNvPr>
              <p:cNvSpPr/>
              <p:nvPr/>
            </p:nvSpPr>
            <p:spPr bwMode="auto">
              <a:xfrm>
                <a:off x="1860" y="2381"/>
                <a:ext cx="123" cy="49"/>
              </a:xfrm>
              <a:custGeom>
                <a:avLst/>
                <a:gdLst>
                  <a:gd name="T0" fmla="*/ 615 w 615"/>
                  <a:gd name="T1" fmla="*/ 0 h 247"/>
                  <a:gd name="T2" fmla="*/ 0 w 615"/>
                  <a:gd name="T3" fmla="*/ 0 h 247"/>
                  <a:gd name="T4" fmla="*/ 107 w 615"/>
                  <a:gd name="T5" fmla="*/ 247 h 247"/>
                  <a:gd name="T6" fmla="*/ 508 w 615"/>
                  <a:gd name="T7" fmla="*/ 247 h 247"/>
                  <a:gd name="T8" fmla="*/ 615 w 615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5" h="247">
                    <a:moveTo>
                      <a:pt x="615" y="0"/>
                    </a:moveTo>
                    <a:lnTo>
                      <a:pt x="0" y="0"/>
                    </a:lnTo>
                    <a:lnTo>
                      <a:pt x="107" y="247"/>
                    </a:lnTo>
                    <a:lnTo>
                      <a:pt x="508" y="247"/>
                    </a:lnTo>
                    <a:lnTo>
                      <a:pt x="615" y="0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2" name="íṥļíḋê">
                <a:extLst>
                  <a:ext uri="{FF2B5EF4-FFF2-40B4-BE49-F238E27FC236}">
                    <a16:creationId xmlns:a16="http://schemas.microsoft.com/office/drawing/2014/main" xmlns="" id="{23A44205-9142-495F-9A39-2FCCDB5C6514}"/>
                  </a:ext>
                </a:extLst>
              </p:cNvPr>
              <p:cNvSpPr/>
              <p:nvPr/>
            </p:nvSpPr>
            <p:spPr bwMode="auto">
              <a:xfrm>
                <a:off x="1857" y="2374"/>
                <a:ext cx="128" cy="50"/>
              </a:xfrm>
              <a:custGeom>
                <a:avLst/>
                <a:gdLst>
                  <a:gd name="T0" fmla="*/ 641 w 641"/>
                  <a:gd name="T1" fmla="*/ 0 h 247"/>
                  <a:gd name="T2" fmla="*/ 0 w 641"/>
                  <a:gd name="T3" fmla="*/ 0 h 247"/>
                  <a:gd name="T4" fmla="*/ 107 w 641"/>
                  <a:gd name="T5" fmla="*/ 247 h 247"/>
                  <a:gd name="T6" fmla="*/ 534 w 641"/>
                  <a:gd name="T7" fmla="*/ 247 h 247"/>
                  <a:gd name="T8" fmla="*/ 641 w 64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1" h="247">
                    <a:moveTo>
                      <a:pt x="641" y="0"/>
                    </a:moveTo>
                    <a:lnTo>
                      <a:pt x="0" y="0"/>
                    </a:lnTo>
                    <a:lnTo>
                      <a:pt x="107" y="247"/>
                    </a:lnTo>
                    <a:lnTo>
                      <a:pt x="534" y="247"/>
                    </a:lnTo>
                    <a:lnTo>
                      <a:pt x="641" y="0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3" name="ïŝ1îďê">
                <a:extLst>
                  <a:ext uri="{FF2B5EF4-FFF2-40B4-BE49-F238E27FC236}">
                    <a16:creationId xmlns:a16="http://schemas.microsoft.com/office/drawing/2014/main" xmlns="" id="{88E62F35-FCD1-4A1B-A85E-DCF91DDD0518}"/>
                  </a:ext>
                </a:extLst>
              </p:cNvPr>
              <p:cNvSpPr/>
              <p:nvPr/>
            </p:nvSpPr>
            <p:spPr bwMode="auto">
              <a:xfrm>
                <a:off x="1854" y="2368"/>
                <a:ext cx="134" cy="50"/>
              </a:xfrm>
              <a:custGeom>
                <a:avLst/>
                <a:gdLst>
                  <a:gd name="T0" fmla="*/ 668 w 668"/>
                  <a:gd name="T1" fmla="*/ 0 h 249"/>
                  <a:gd name="T2" fmla="*/ 0 w 668"/>
                  <a:gd name="T3" fmla="*/ 0 h 249"/>
                  <a:gd name="T4" fmla="*/ 106 w 668"/>
                  <a:gd name="T5" fmla="*/ 249 h 249"/>
                  <a:gd name="T6" fmla="*/ 561 w 668"/>
                  <a:gd name="T7" fmla="*/ 249 h 249"/>
                  <a:gd name="T8" fmla="*/ 668 w 668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8" h="249">
                    <a:moveTo>
                      <a:pt x="668" y="0"/>
                    </a:moveTo>
                    <a:lnTo>
                      <a:pt x="0" y="0"/>
                    </a:lnTo>
                    <a:lnTo>
                      <a:pt x="106" y="249"/>
                    </a:lnTo>
                    <a:lnTo>
                      <a:pt x="561" y="249"/>
                    </a:lnTo>
                    <a:lnTo>
                      <a:pt x="668" y="0"/>
                    </a:lnTo>
                    <a:close/>
                  </a:path>
                </a:pathLst>
              </a:custGeom>
              <a:solidFill>
                <a:srgbClr val="9E2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4" name="iśḷîdé">
                <a:extLst>
                  <a:ext uri="{FF2B5EF4-FFF2-40B4-BE49-F238E27FC236}">
                    <a16:creationId xmlns:a16="http://schemas.microsoft.com/office/drawing/2014/main" xmlns="" id="{CF0FA0E0-266C-4F12-89CE-F31203473122}"/>
                  </a:ext>
                </a:extLst>
              </p:cNvPr>
              <p:cNvSpPr/>
              <p:nvPr/>
            </p:nvSpPr>
            <p:spPr bwMode="auto">
              <a:xfrm>
                <a:off x="1852" y="2362"/>
                <a:ext cx="139" cy="50"/>
              </a:xfrm>
              <a:custGeom>
                <a:avLst/>
                <a:gdLst>
                  <a:gd name="T0" fmla="*/ 695 w 695"/>
                  <a:gd name="T1" fmla="*/ 0 h 249"/>
                  <a:gd name="T2" fmla="*/ 0 w 695"/>
                  <a:gd name="T3" fmla="*/ 0 h 249"/>
                  <a:gd name="T4" fmla="*/ 107 w 695"/>
                  <a:gd name="T5" fmla="*/ 249 h 249"/>
                  <a:gd name="T6" fmla="*/ 588 w 695"/>
                  <a:gd name="T7" fmla="*/ 249 h 249"/>
                  <a:gd name="T8" fmla="*/ 695 w 695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" h="249">
                    <a:moveTo>
                      <a:pt x="695" y="0"/>
                    </a:moveTo>
                    <a:lnTo>
                      <a:pt x="0" y="0"/>
                    </a:lnTo>
                    <a:lnTo>
                      <a:pt x="107" y="249"/>
                    </a:lnTo>
                    <a:lnTo>
                      <a:pt x="588" y="249"/>
                    </a:lnTo>
                    <a:lnTo>
                      <a:pt x="695" y="0"/>
                    </a:lnTo>
                    <a:close/>
                  </a:path>
                </a:pathLst>
              </a:custGeom>
              <a:solidFill>
                <a:srgbClr val="9F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5" name="is1ídè">
                <a:extLst>
                  <a:ext uri="{FF2B5EF4-FFF2-40B4-BE49-F238E27FC236}">
                    <a16:creationId xmlns:a16="http://schemas.microsoft.com/office/drawing/2014/main" xmlns="" id="{63AD924A-43A5-4A11-A618-433E31C740F0}"/>
                  </a:ext>
                </a:extLst>
              </p:cNvPr>
              <p:cNvSpPr/>
              <p:nvPr/>
            </p:nvSpPr>
            <p:spPr bwMode="auto">
              <a:xfrm>
                <a:off x="1849" y="2356"/>
                <a:ext cx="144" cy="49"/>
              </a:xfrm>
              <a:custGeom>
                <a:avLst/>
                <a:gdLst>
                  <a:gd name="T0" fmla="*/ 720 w 720"/>
                  <a:gd name="T1" fmla="*/ 0 h 249"/>
                  <a:gd name="T2" fmla="*/ 0 w 720"/>
                  <a:gd name="T3" fmla="*/ 0 h 249"/>
                  <a:gd name="T4" fmla="*/ 107 w 720"/>
                  <a:gd name="T5" fmla="*/ 249 h 249"/>
                  <a:gd name="T6" fmla="*/ 613 w 720"/>
                  <a:gd name="T7" fmla="*/ 249 h 249"/>
                  <a:gd name="T8" fmla="*/ 720 w 720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0" h="249">
                    <a:moveTo>
                      <a:pt x="720" y="0"/>
                    </a:moveTo>
                    <a:lnTo>
                      <a:pt x="0" y="0"/>
                    </a:lnTo>
                    <a:lnTo>
                      <a:pt x="107" y="249"/>
                    </a:lnTo>
                    <a:lnTo>
                      <a:pt x="613" y="249"/>
                    </a:lnTo>
                    <a:lnTo>
                      <a:pt x="720" y="0"/>
                    </a:lnTo>
                    <a:close/>
                  </a:path>
                </a:pathLst>
              </a:custGeom>
              <a:solidFill>
                <a:srgbClr val="A0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6" name="îŝ1íďê">
                <a:extLst>
                  <a:ext uri="{FF2B5EF4-FFF2-40B4-BE49-F238E27FC236}">
                    <a16:creationId xmlns:a16="http://schemas.microsoft.com/office/drawing/2014/main" xmlns="" id="{AE129B97-79AA-4B70-B4FB-8E1268251A11}"/>
                  </a:ext>
                </a:extLst>
              </p:cNvPr>
              <p:cNvSpPr/>
              <p:nvPr/>
            </p:nvSpPr>
            <p:spPr bwMode="auto">
              <a:xfrm>
                <a:off x="1846" y="2349"/>
                <a:ext cx="150" cy="50"/>
              </a:xfrm>
              <a:custGeom>
                <a:avLst/>
                <a:gdLst>
                  <a:gd name="T0" fmla="*/ 748 w 748"/>
                  <a:gd name="T1" fmla="*/ 0 h 248"/>
                  <a:gd name="T2" fmla="*/ 0 w 748"/>
                  <a:gd name="T3" fmla="*/ 0 h 248"/>
                  <a:gd name="T4" fmla="*/ 107 w 748"/>
                  <a:gd name="T5" fmla="*/ 248 h 248"/>
                  <a:gd name="T6" fmla="*/ 641 w 748"/>
                  <a:gd name="T7" fmla="*/ 248 h 248"/>
                  <a:gd name="T8" fmla="*/ 748 w 748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8" h="248">
                    <a:moveTo>
                      <a:pt x="748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641" y="248"/>
                    </a:lnTo>
                    <a:lnTo>
                      <a:pt x="748" y="0"/>
                    </a:lnTo>
                    <a:close/>
                  </a:path>
                </a:pathLst>
              </a:custGeom>
              <a:solidFill>
                <a:srgbClr val="A0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7" name="işľiḍé">
                <a:extLst>
                  <a:ext uri="{FF2B5EF4-FFF2-40B4-BE49-F238E27FC236}">
                    <a16:creationId xmlns:a16="http://schemas.microsoft.com/office/drawing/2014/main" xmlns="" id="{4889B7CF-3D28-444A-A96D-60CFC156578E}"/>
                  </a:ext>
                </a:extLst>
              </p:cNvPr>
              <p:cNvSpPr/>
              <p:nvPr/>
            </p:nvSpPr>
            <p:spPr bwMode="auto">
              <a:xfrm>
                <a:off x="1844" y="2343"/>
                <a:ext cx="154" cy="50"/>
              </a:xfrm>
              <a:custGeom>
                <a:avLst/>
                <a:gdLst>
                  <a:gd name="T0" fmla="*/ 774 w 774"/>
                  <a:gd name="T1" fmla="*/ 0 h 247"/>
                  <a:gd name="T2" fmla="*/ 0 w 774"/>
                  <a:gd name="T3" fmla="*/ 0 h 247"/>
                  <a:gd name="T4" fmla="*/ 107 w 774"/>
                  <a:gd name="T5" fmla="*/ 247 h 247"/>
                  <a:gd name="T6" fmla="*/ 667 w 774"/>
                  <a:gd name="T7" fmla="*/ 247 h 247"/>
                  <a:gd name="T8" fmla="*/ 774 w 774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4" h="247">
                    <a:moveTo>
                      <a:pt x="774" y="0"/>
                    </a:moveTo>
                    <a:lnTo>
                      <a:pt x="0" y="0"/>
                    </a:lnTo>
                    <a:lnTo>
                      <a:pt x="107" y="247"/>
                    </a:lnTo>
                    <a:lnTo>
                      <a:pt x="667" y="247"/>
                    </a:lnTo>
                    <a:lnTo>
                      <a:pt x="774" y="0"/>
                    </a:lnTo>
                    <a:close/>
                  </a:path>
                </a:pathLst>
              </a:custGeom>
              <a:solidFill>
                <a:srgbClr val="A1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8" name="îs1ide">
                <a:extLst>
                  <a:ext uri="{FF2B5EF4-FFF2-40B4-BE49-F238E27FC236}">
                    <a16:creationId xmlns:a16="http://schemas.microsoft.com/office/drawing/2014/main" xmlns="" id="{DE13EEF4-DD72-4B15-8953-235FCB545D21}"/>
                  </a:ext>
                </a:extLst>
              </p:cNvPr>
              <p:cNvSpPr/>
              <p:nvPr/>
            </p:nvSpPr>
            <p:spPr bwMode="auto">
              <a:xfrm>
                <a:off x="1841" y="2337"/>
                <a:ext cx="160" cy="50"/>
              </a:xfrm>
              <a:custGeom>
                <a:avLst/>
                <a:gdLst>
                  <a:gd name="T0" fmla="*/ 800 w 800"/>
                  <a:gd name="T1" fmla="*/ 0 h 247"/>
                  <a:gd name="T2" fmla="*/ 0 w 800"/>
                  <a:gd name="T3" fmla="*/ 0 h 247"/>
                  <a:gd name="T4" fmla="*/ 107 w 800"/>
                  <a:gd name="T5" fmla="*/ 247 h 247"/>
                  <a:gd name="T6" fmla="*/ 693 w 800"/>
                  <a:gd name="T7" fmla="*/ 247 h 247"/>
                  <a:gd name="T8" fmla="*/ 800 w 800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0" h="247">
                    <a:moveTo>
                      <a:pt x="800" y="0"/>
                    </a:moveTo>
                    <a:lnTo>
                      <a:pt x="0" y="0"/>
                    </a:lnTo>
                    <a:lnTo>
                      <a:pt x="107" y="247"/>
                    </a:lnTo>
                    <a:lnTo>
                      <a:pt x="693" y="247"/>
                    </a:lnTo>
                    <a:lnTo>
                      <a:pt x="800" y="0"/>
                    </a:lnTo>
                    <a:close/>
                  </a:path>
                </a:pathLst>
              </a:custGeom>
              <a:solidFill>
                <a:srgbClr val="A2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9" name="işḷïḋê">
                <a:extLst>
                  <a:ext uri="{FF2B5EF4-FFF2-40B4-BE49-F238E27FC236}">
                    <a16:creationId xmlns:a16="http://schemas.microsoft.com/office/drawing/2014/main" xmlns="" id="{B697C86F-95D3-4C2C-BE7A-3BA48B2EFD0B}"/>
                  </a:ext>
                </a:extLst>
              </p:cNvPr>
              <p:cNvSpPr/>
              <p:nvPr/>
            </p:nvSpPr>
            <p:spPr bwMode="auto">
              <a:xfrm>
                <a:off x="1838" y="2331"/>
                <a:ext cx="166" cy="50"/>
              </a:xfrm>
              <a:custGeom>
                <a:avLst/>
                <a:gdLst>
                  <a:gd name="T0" fmla="*/ 828 w 828"/>
                  <a:gd name="T1" fmla="*/ 0 h 248"/>
                  <a:gd name="T2" fmla="*/ 0 w 828"/>
                  <a:gd name="T3" fmla="*/ 0 h 248"/>
                  <a:gd name="T4" fmla="*/ 107 w 828"/>
                  <a:gd name="T5" fmla="*/ 248 h 248"/>
                  <a:gd name="T6" fmla="*/ 721 w 828"/>
                  <a:gd name="T7" fmla="*/ 248 h 248"/>
                  <a:gd name="T8" fmla="*/ 828 w 828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8" h="248">
                    <a:moveTo>
                      <a:pt x="828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721" y="248"/>
                    </a:lnTo>
                    <a:lnTo>
                      <a:pt x="828" y="0"/>
                    </a:lnTo>
                    <a:close/>
                  </a:path>
                </a:pathLst>
              </a:custGeom>
              <a:solidFill>
                <a:srgbClr val="A322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0" name="işḷïdé">
                <a:extLst>
                  <a:ext uri="{FF2B5EF4-FFF2-40B4-BE49-F238E27FC236}">
                    <a16:creationId xmlns:a16="http://schemas.microsoft.com/office/drawing/2014/main" xmlns="" id="{8C001139-526A-4DF1-A202-53292B420A20}"/>
                  </a:ext>
                </a:extLst>
              </p:cNvPr>
              <p:cNvSpPr/>
              <p:nvPr/>
            </p:nvSpPr>
            <p:spPr bwMode="auto">
              <a:xfrm>
                <a:off x="1836" y="2325"/>
                <a:ext cx="170" cy="49"/>
              </a:xfrm>
              <a:custGeom>
                <a:avLst/>
                <a:gdLst>
                  <a:gd name="T0" fmla="*/ 853 w 853"/>
                  <a:gd name="T1" fmla="*/ 0 h 248"/>
                  <a:gd name="T2" fmla="*/ 0 w 853"/>
                  <a:gd name="T3" fmla="*/ 0 h 248"/>
                  <a:gd name="T4" fmla="*/ 107 w 853"/>
                  <a:gd name="T5" fmla="*/ 248 h 248"/>
                  <a:gd name="T6" fmla="*/ 746 w 853"/>
                  <a:gd name="T7" fmla="*/ 248 h 248"/>
                  <a:gd name="T8" fmla="*/ 853 w 853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3" h="248">
                    <a:moveTo>
                      <a:pt x="853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746" y="248"/>
                    </a:lnTo>
                    <a:lnTo>
                      <a:pt x="853" y="0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1" name="ïşļiḓé">
                <a:extLst>
                  <a:ext uri="{FF2B5EF4-FFF2-40B4-BE49-F238E27FC236}">
                    <a16:creationId xmlns:a16="http://schemas.microsoft.com/office/drawing/2014/main" xmlns="" id="{CF1BD072-C15F-4DD6-A5F3-5C150FB680BC}"/>
                  </a:ext>
                </a:extLst>
              </p:cNvPr>
              <p:cNvSpPr/>
              <p:nvPr/>
            </p:nvSpPr>
            <p:spPr bwMode="auto">
              <a:xfrm>
                <a:off x="1833" y="2319"/>
                <a:ext cx="176" cy="49"/>
              </a:xfrm>
              <a:custGeom>
                <a:avLst/>
                <a:gdLst>
                  <a:gd name="T0" fmla="*/ 879 w 879"/>
                  <a:gd name="T1" fmla="*/ 0 h 248"/>
                  <a:gd name="T2" fmla="*/ 0 w 879"/>
                  <a:gd name="T3" fmla="*/ 0 h 248"/>
                  <a:gd name="T4" fmla="*/ 107 w 879"/>
                  <a:gd name="T5" fmla="*/ 248 h 248"/>
                  <a:gd name="T6" fmla="*/ 772 w 879"/>
                  <a:gd name="T7" fmla="*/ 248 h 248"/>
                  <a:gd name="T8" fmla="*/ 879 w 879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9" h="248">
                    <a:moveTo>
                      <a:pt x="879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772" y="248"/>
                    </a:lnTo>
                    <a:lnTo>
                      <a:pt x="879" y="0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2" name="ïṩḷiḑê">
                <a:extLst>
                  <a:ext uri="{FF2B5EF4-FFF2-40B4-BE49-F238E27FC236}">
                    <a16:creationId xmlns:a16="http://schemas.microsoft.com/office/drawing/2014/main" xmlns="" id="{FB5CDA4E-7809-46AE-BED4-6D19A2FAA6F5}"/>
                  </a:ext>
                </a:extLst>
              </p:cNvPr>
              <p:cNvSpPr/>
              <p:nvPr/>
            </p:nvSpPr>
            <p:spPr bwMode="auto">
              <a:xfrm>
                <a:off x="1830" y="2312"/>
                <a:ext cx="182" cy="50"/>
              </a:xfrm>
              <a:custGeom>
                <a:avLst/>
                <a:gdLst>
                  <a:gd name="T0" fmla="*/ 907 w 907"/>
                  <a:gd name="T1" fmla="*/ 0 h 248"/>
                  <a:gd name="T2" fmla="*/ 0 w 907"/>
                  <a:gd name="T3" fmla="*/ 0 h 248"/>
                  <a:gd name="T4" fmla="*/ 107 w 907"/>
                  <a:gd name="T5" fmla="*/ 248 h 248"/>
                  <a:gd name="T6" fmla="*/ 800 w 907"/>
                  <a:gd name="T7" fmla="*/ 248 h 248"/>
                  <a:gd name="T8" fmla="*/ 907 w 907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7" h="248">
                    <a:moveTo>
                      <a:pt x="907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800" y="248"/>
                    </a:lnTo>
                    <a:lnTo>
                      <a:pt x="907" y="0"/>
                    </a:lnTo>
                    <a:close/>
                  </a:path>
                </a:pathLst>
              </a:custGeom>
              <a:solidFill>
                <a:srgbClr val="A5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3" name="ísḻiďê">
                <a:extLst>
                  <a:ext uri="{FF2B5EF4-FFF2-40B4-BE49-F238E27FC236}">
                    <a16:creationId xmlns:a16="http://schemas.microsoft.com/office/drawing/2014/main" xmlns="" id="{93B47C6A-B8DC-4240-8438-379FE527E890}"/>
                  </a:ext>
                </a:extLst>
              </p:cNvPr>
              <p:cNvSpPr/>
              <p:nvPr/>
            </p:nvSpPr>
            <p:spPr bwMode="auto">
              <a:xfrm>
                <a:off x="1828" y="2306"/>
                <a:ext cx="186" cy="50"/>
              </a:xfrm>
              <a:custGeom>
                <a:avLst/>
                <a:gdLst>
                  <a:gd name="T0" fmla="*/ 933 w 933"/>
                  <a:gd name="T1" fmla="*/ 0 h 248"/>
                  <a:gd name="T2" fmla="*/ 0 w 933"/>
                  <a:gd name="T3" fmla="*/ 0 h 248"/>
                  <a:gd name="T4" fmla="*/ 107 w 933"/>
                  <a:gd name="T5" fmla="*/ 248 h 248"/>
                  <a:gd name="T6" fmla="*/ 826 w 933"/>
                  <a:gd name="T7" fmla="*/ 248 h 248"/>
                  <a:gd name="T8" fmla="*/ 933 w 933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3" h="248">
                    <a:moveTo>
                      <a:pt x="933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826" y="248"/>
                    </a:lnTo>
                    <a:lnTo>
                      <a:pt x="933" y="0"/>
                    </a:lnTo>
                    <a:close/>
                  </a:path>
                </a:pathLst>
              </a:custGeom>
              <a:solidFill>
                <a:srgbClr val="A6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4" name="îS1ïḋe">
                <a:extLst>
                  <a:ext uri="{FF2B5EF4-FFF2-40B4-BE49-F238E27FC236}">
                    <a16:creationId xmlns:a16="http://schemas.microsoft.com/office/drawing/2014/main" xmlns="" id="{81E63ADF-E2F4-4FFA-8879-E3E4B40AE266}"/>
                  </a:ext>
                </a:extLst>
              </p:cNvPr>
              <p:cNvSpPr/>
              <p:nvPr/>
            </p:nvSpPr>
            <p:spPr bwMode="auto">
              <a:xfrm>
                <a:off x="1825" y="2300"/>
                <a:ext cx="192" cy="50"/>
              </a:xfrm>
              <a:custGeom>
                <a:avLst/>
                <a:gdLst>
                  <a:gd name="T0" fmla="*/ 959 w 959"/>
                  <a:gd name="T1" fmla="*/ 0 h 249"/>
                  <a:gd name="T2" fmla="*/ 0 w 959"/>
                  <a:gd name="T3" fmla="*/ 0 h 249"/>
                  <a:gd name="T4" fmla="*/ 106 w 959"/>
                  <a:gd name="T5" fmla="*/ 249 h 249"/>
                  <a:gd name="T6" fmla="*/ 853 w 959"/>
                  <a:gd name="T7" fmla="*/ 249 h 249"/>
                  <a:gd name="T8" fmla="*/ 959 w 959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9" h="249">
                    <a:moveTo>
                      <a:pt x="959" y="0"/>
                    </a:moveTo>
                    <a:lnTo>
                      <a:pt x="0" y="0"/>
                    </a:lnTo>
                    <a:lnTo>
                      <a:pt x="106" y="249"/>
                    </a:lnTo>
                    <a:lnTo>
                      <a:pt x="853" y="249"/>
                    </a:lnTo>
                    <a:lnTo>
                      <a:pt x="959" y="0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5" name="îŝľiḋê">
                <a:extLst>
                  <a:ext uri="{FF2B5EF4-FFF2-40B4-BE49-F238E27FC236}">
                    <a16:creationId xmlns:a16="http://schemas.microsoft.com/office/drawing/2014/main" xmlns="" id="{6F328AB8-D6C8-4556-96DA-5A30383F1F4B}"/>
                  </a:ext>
                </a:extLst>
              </p:cNvPr>
              <p:cNvSpPr/>
              <p:nvPr/>
            </p:nvSpPr>
            <p:spPr bwMode="auto">
              <a:xfrm>
                <a:off x="1822" y="2294"/>
                <a:ext cx="198" cy="49"/>
              </a:xfrm>
              <a:custGeom>
                <a:avLst/>
                <a:gdLst>
                  <a:gd name="T0" fmla="*/ 987 w 987"/>
                  <a:gd name="T1" fmla="*/ 0 h 248"/>
                  <a:gd name="T2" fmla="*/ 0 w 987"/>
                  <a:gd name="T3" fmla="*/ 0 h 248"/>
                  <a:gd name="T4" fmla="*/ 107 w 987"/>
                  <a:gd name="T5" fmla="*/ 248 h 248"/>
                  <a:gd name="T6" fmla="*/ 880 w 987"/>
                  <a:gd name="T7" fmla="*/ 248 h 248"/>
                  <a:gd name="T8" fmla="*/ 987 w 987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7" h="248">
                    <a:moveTo>
                      <a:pt x="987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880" y="248"/>
                    </a:lnTo>
                    <a:lnTo>
                      <a:pt x="987" y="0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6" name="isḷîḋè">
                <a:extLst>
                  <a:ext uri="{FF2B5EF4-FFF2-40B4-BE49-F238E27FC236}">
                    <a16:creationId xmlns:a16="http://schemas.microsoft.com/office/drawing/2014/main" xmlns="" id="{DF2DDD78-2743-4EBF-95D2-170F1E13E644}"/>
                  </a:ext>
                </a:extLst>
              </p:cNvPr>
              <p:cNvSpPr/>
              <p:nvPr/>
            </p:nvSpPr>
            <p:spPr bwMode="auto">
              <a:xfrm>
                <a:off x="1820" y="2288"/>
                <a:ext cx="202" cy="49"/>
              </a:xfrm>
              <a:custGeom>
                <a:avLst/>
                <a:gdLst>
                  <a:gd name="T0" fmla="*/ 1013 w 1013"/>
                  <a:gd name="T1" fmla="*/ 0 h 248"/>
                  <a:gd name="T2" fmla="*/ 0 w 1013"/>
                  <a:gd name="T3" fmla="*/ 0 h 248"/>
                  <a:gd name="T4" fmla="*/ 107 w 1013"/>
                  <a:gd name="T5" fmla="*/ 248 h 248"/>
                  <a:gd name="T6" fmla="*/ 906 w 1013"/>
                  <a:gd name="T7" fmla="*/ 248 h 248"/>
                  <a:gd name="T8" fmla="*/ 1013 w 1013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3" h="248">
                    <a:moveTo>
                      <a:pt x="1013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906" y="248"/>
                    </a:lnTo>
                    <a:lnTo>
                      <a:pt x="1013" y="0"/>
                    </a:lnTo>
                    <a:close/>
                  </a:path>
                </a:pathLst>
              </a:custGeom>
              <a:solidFill>
                <a:srgbClr val="A8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7" name="iṩlîḋé">
                <a:extLst>
                  <a:ext uri="{FF2B5EF4-FFF2-40B4-BE49-F238E27FC236}">
                    <a16:creationId xmlns:a16="http://schemas.microsoft.com/office/drawing/2014/main" xmlns="" id="{8E32B706-A671-4BCC-AF01-D5883A71DA00}"/>
                  </a:ext>
                </a:extLst>
              </p:cNvPr>
              <p:cNvSpPr/>
              <p:nvPr/>
            </p:nvSpPr>
            <p:spPr bwMode="auto">
              <a:xfrm>
                <a:off x="1817" y="2281"/>
                <a:ext cx="208" cy="50"/>
              </a:xfrm>
              <a:custGeom>
                <a:avLst/>
                <a:gdLst>
                  <a:gd name="T0" fmla="*/ 1040 w 1040"/>
                  <a:gd name="T1" fmla="*/ 0 h 248"/>
                  <a:gd name="T2" fmla="*/ 0 w 1040"/>
                  <a:gd name="T3" fmla="*/ 0 h 248"/>
                  <a:gd name="T4" fmla="*/ 106 w 1040"/>
                  <a:gd name="T5" fmla="*/ 248 h 248"/>
                  <a:gd name="T6" fmla="*/ 933 w 1040"/>
                  <a:gd name="T7" fmla="*/ 248 h 248"/>
                  <a:gd name="T8" fmla="*/ 1040 w 1040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0" h="248">
                    <a:moveTo>
                      <a:pt x="1040" y="0"/>
                    </a:moveTo>
                    <a:lnTo>
                      <a:pt x="0" y="0"/>
                    </a:lnTo>
                    <a:lnTo>
                      <a:pt x="106" y="248"/>
                    </a:lnTo>
                    <a:lnTo>
                      <a:pt x="933" y="248"/>
                    </a:lnTo>
                    <a:lnTo>
                      <a:pt x="1040" y="0"/>
                    </a:lnTo>
                    <a:close/>
                  </a:path>
                </a:pathLst>
              </a:custGeom>
              <a:solidFill>
                <a:srgbClr val="A9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8" name="íSľïḑe">
                <a:extLst>
                  <a:ext uri="{FF2B5EF4-FFF2-40B4-BE49-F238E27FC236}">
                    <a16:creationId xmlns:a16="http://schemas.microsoft.com/office/drawing/2014/main" xmlns="" id="{865DDC1E-2084-447B-94D8-C4C1C660DDDF}"/>
                  </a:ext>
                </a:extLst>
              </p:cNvPr>
              <p:cNvSpPr/>
              <p:nvPr/>
            </p:nvSpPr>
            <p:spPr bwMode="auto">
              <a:xfrm>
                <a:off x="1814" y="2275"/>
                <a:ext cx="214" cy="50"/>
              </a:xfrm>
              <a:custGeom>
                <a:avLst/>
                <a:gdLst>
                  <a:gd name="T0" fmla="*/ 1067 w 1067"/>
                  <a:gd name="T1" fmla="*/ 0 h 248"/>
                  <a:gd name="T2" fmla="*/ 0 w 1067"/>
                  <a:gd name="T3" fmla="*/ 0 h 248"/>
                  <a:gd name="T4" fmla="*/ 107 w 1067"/>
                  <a:gd name="T5" fmla="*/ 248 h 248"/>
                  <a:gd name="T6" fmla="*/ 960 w 1067"/>
                  <a:gd name="T7" fmla="*/ 248 h 248"/>
                  <a:gd name="T8" fmla="*/ 1067 w 1067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7" h="248">
                    <a:moveTo>
                      <a:pt x="1067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960" y="248"/>
                    </a:lnTo>
                    <a:lnTo>
                      <a:pt x="1067" y="0"/>
                    </a:lnTo>
                    <a:close/>
                  </a:path>
                </a:pathLst>
              </a:custGeom>
              <a:solidFill>
                <a:srgbClr val="AA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9" name="iş1ïḍe">
                <a:extLst>
                  <a:ext uri="{FF2B5EF4-FFF2-40B4-BE49-F238E27FC236}">
                    <a16:creationId xmlns:a16="http://schemas.microsoft.com/office/drawing/2014/main" xmlns="" id="{CD772F8E-6997-4349-9F94-395030998FC4}"/>
                  </a:ext>
                </a:extLst>
              </p:cNvPr>
              <p:cNvSpPr/>
              <p:nvPr/>
            </p:nvSpPr>
            <p:spPr bwMode="auto">
              <a:xfrm>
                <a:off x="1812" y="2269"/>
                <a:ext cx="218" cy="50"/>
              </a:xfrm>
              <a:custGeom>
                <a:avLst/>
                <a:gdLst>
                  <a:gd name="T0" fmla="*/ 1093 w 1093"/>
                  <a:gd name="T1" fmla="*/ 0 h 247"/>
                  <a:gd name="T2" fmla="*/ 0 w 1093"/>
                  <a:gd name="T3" fmla="*/ 0 h 247"/>
                  <a:gd name="T4" fmla="*/ 107 w 1093"/>
                  <a:gd name="T5" fmla="*/ 247 h 247"/>
                  <a:gd name="T6" fmla="*/ 986 w 1093"/>
                  <a:gd name="T7" fmla="*/ 247 h 247"/>
                  <a:gd name="T8" fmla="*/ 1093 w 1093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3" h="247">
                    <a:moveTo>
                      <a:pt x="1093" y="0"/>
                    </a:moveTo>
                    <a:lnTo>
                      <a:pt x="0" y="0"/>
                    </a:lnTo>
                    <a:lnTo>
                      <a:pt x="107" y="247"/>
                    </a:lnTo>
                    <a:lnTo>
                      <a:pt x="986" y="247"/>
                    </a:lnTo>
                    <a:lnTo>
                      <a:pt x="1093" y="0"/>
                    </a:lnTo>
                    <a:close/>
                  </a:path>
                </a:pathLst>
              </a:custGeom>
              <a:solidFill>
                <a:srgbClr val="AA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0" name="îšḷíḓe">
                <a:extLst>
                  <a:ext uri="{FF2B5EF4-FFF2-40B4-BE49-F238E27FC236}">
                    <a16:creationId xmlns:a16="http://schemas.microsoft.com/office/drawing/2014/main" xmlns="" id="{490423EC-3A5C-46D2-A40F-4185F963F3EF}"/>
                  </a:ext>
                </a:extLst>
              </p:cNvPr>
              <p:cNvSpPr/>
              <p:nvPr/>
            </p:nvSpPr>
            <p:spPr bwMode="auto">
              <a:xfrm>
                <a:off x="1809" y="2263"/>
                <a:ext cx="224" cy="49"/>
              </a:xfrm>
              <a:custGeom>
                <a:avLst/>
                <a:gdLst>
                  <a:gd name="T0" fmla="*/ 1121 w 1121"/>
                  <a:gd name="T1" fmla="*/ 0 h 247"/>
                  <a:gd name="T2" fmla="*/ 0 w 1121"/>
                  <a:gd name="T3" fmla="*/ 0 h 247"/>
                  <a:gd name="T4" fmla="*/ 107 w 1121"/>
                  <a:gd name="T5" fmla="*/ 247 h 247"/>
                  <a:gd name="T6" fmla="*/ 1014 w 1121"/>
                  <a:gd name="T7" fmla="*/ 247 h 247"/>
                  <a:gd name="T8" fmla="*/ 1121 w 112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1" h="247">
                    <a:moveTo>
                      <a:pt x="1121" y="0"/>
                    </a:moveTo>
                    <a:lnTo>
                      <a:pt x="0" y="0"/>
                    </a:lnTo>
                    <a:lnTo>
                      <a:pt x="107" y="247"/>
                    </a:lnTo>
                    <a:lnTo>
                      <a:pt x="1014" y="247"/>
                    </a:lnTo>
                    <a:lnTo>
                      <a:pt x="1121" y="0"/>
                    </a:lnTo>
                    <a:close/>
                  </a:path>
                </a:pathLst>
              </a:custGeom>
              <a:solidFill>
                <a:srgbClr val="AB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1" name="iṣlïďè">
                <a:extLst>
                  <a:ext uri="{FF2B5EF4-FFF2-40B4-BE49-F238E27FC236}">
                    <a16:creationId xmlns:a16="http://schemas.microsoft.com/office/drawing/2014/main" xmlns="" id="{BEAEC3EF-9F17-4A2A-8073-0D913A1EACC4}"/>
                  </a:ext>
                </a:extLst>
              </p:cNvPr>
              <p:cNvSpPr/>
              <p:nvPr/>
            </p:nvSpPr>
            <p:spPr bwMode="auto">
              <a:xfrm>
                <a:off x="1806" y="2257"/>
                <a:ext cx="230" cy="49"/>
              </a:xfrm>
              <a:custGeom>
                <a:avLst/>
                <a:gdLst>
                  <a:gd name="T0" fmla="*/ 1147 w 1147"/>
                  <a:gd name="T1" fmla="*/ 0 h 248"/>
                  <a:gd name="T2" fmla="*/ 0 w 1147"/>
                  <a:gd name="T3" fmla="*/ 0 h 248"/>
                  <a:gd name="T4" fmla="*/ 107 w 1147"/>
                  <a:gd name="T5" fmla="*/ 248 h 248"/>
                  <a:gd name="T6" fmla="*/ 1040 w 1147"/>
                  <a:gd name="T7" fmla="*/ 248 h 248"/>
                  <a:gd name="T8" fmla="*/ 1147 w 1147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7" h="248">
                    <a:moveTo>
                      <a:pt x="1147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1040" y="248"/>
                    </a:lnTo>
                    <a:lnTo>
                      <a:pt x="1147" y="0"/>
                    </a:lnTo>
                    <a:close/>
                  </a:path>
                </a:pathLst>
              </a:custGeom>
              <a:solidFill>
                <a:srgbClr val="AC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2" name="iṣḷíďè">
                <a:extLst>
                  <a:ext uri="{FF2B5EF4-FFF2-40B4-BE49-F238E27FC236}">
                    <a16:creationId xmlns:a16="http://schemas.microsoft.com/office/drawing/2014/main" xmlns="" id="{A856D65F-2774-4F28-86B9-B0EB32880CB2}"/>
                  </a:ext>
                </a:extLst>
              </p:cNvPr>
              <p:cNvSpPr/>
              <p:nvPr/>
            </p:nvSpPr>
            <p:spPr bwMode="auto">
              <a:xfrm>
                <a:off x="1804" y="2250"/>
                <a:ext cx="234" cy="50"/>
              </a:xfrm>
              <a:custGeom>
                <a:avLst/>
                <a:gdLst>
                  <a:gd name="T0" fmla="*/ 1173 w 1173"/>
                  <a:gd name="T1" fmla="*/ 0 h 249"/>
                  <a:gd name="T2" fmla="*/ 0 w 1173"/>
                  <a:gd name="T3" fmla="*/ 0 h 249"/>
                  <a:gd name="T4" fmla="*/ 107 w 1173"/>
                  <a:gd name="T5" fmla="*/ 249 h 249"/>
                  <a:gd name="T6" fmla="*/ 1066 w 1173"/>
                  <a:gd name="T7" fmla="*/ 249 h 249"/>
                  <a:gd name="T8" fmla="*/ 1173 w 1173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3" h="249">
                    <a:moveTo>
                      <a:pt x="1173" y="0"/>
                    </a:moveTo>
                    <a:lnTo>
                      <a:pt x="0" y="0"/>
                    </a:lnTo>
                    <a:lnTo>
                      <a:pt x="107" y="249"/>
                    </a:lnTo>
                    <a:lnTo>
                      <a:pt x="1066" y="249"/>
                    </a:lnTo>
                    <a:lnTo>
                      <a:pt x="1173" y="0"/>
                    </a:lnTo>
                    <a:close/>
                  </a:path>
                </a:pathLst>
              </a:custGeom>
              <a:solidFill>
                <a:srgbClr val="AD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3" name="îšḷíḑe">
                <a:extLst>
                  <a:ext uri="{FF2B5EF4-FFF2-40B4-BE49-F238E27FC236}">
                    <a16:creationId xmlns:a16="http://schemas.microsoft.com/office/drawing/2014/main" xmlns="" id="{7CAB1348-0A8D-4C31-9889-DF44C180A602}"/>
                  </a:ext>
                </a:extLst>
              </p:cNvPr>
              <p:cNvSpPr/>
              <p:nvPr/>
            </p:nvSpPr>
            <p:spPr bwMode="auto">
              <a:xfrm>
                <a:off x="1801" y="2244"/>
                <a:ext cx="240" cy="50"/>
              </a:xfrm>
              <a:custGeom>
                <a:avLst/>
                <a:gdLst>
                  <a:gd name="T0" fmla="*/ 1201 w 1201"/>
                  <a:gd name="T1" fmla="*/ 0 h 249"/>
                  <a:gd name="T2" fmla="*/ 0 w 1201"/>
                  <a:gd name="T3" fmla="*/ 0 h 249"/>
                  <a:gd name="T4" fmla="*/ 107 w 1201"/>
                  <a:gd name="T5" fmla="*/ 249 h 249"/>
                  <a:gd name="T6" fmla="*/ 1094 w 1201"/>
                  <a:gd name="T7" fmla="*/ 249 h 249"/>
                  <a:gd name="T8" fmla="*/ 1201 w 1201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1" h="249">
                    <a:moveTo>
                      <a:pt x="1201" y="0"/>
                    </a:moveTo>
                    <a:lnTo>
                      <a:pt x="0" y="0"/>
                    </a:lnTo>
                    <a:lnTo>
                      <a:pt x="107" y="249"/>
                    </a:lnTo>
                    <a:lnTo>
                      <a:pt x="1094" y="249"/>
                    </a:lnTo>
                    <a:lnTo>
                      <a:pt x="1201" y="0"/>
                    </a:lnTo>
                    <a:close/>
                  </a:path>
                </a:pathLst>
              </a:custGeom>
              <a:solidFill>
                <a:srgbClr val="AE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4" name="îṣ1ídè">
                <a:extLst>
                  <a:ext uri="{FF2B5EF4-FFF2-40B4-BE49-F238E27FC236}">
                    <a16:creationId xmlns:a16="http://schemas.microsoft.com/office/drawing/2014/main" xmlns="" id="{259293F0-3790-4CAE-9B91-555897636AC6}"/>
                  </a:ext>
                </a:extLst>
              </p:cNvPr>
              <p:cNvSpPr/>
              <p:nvPr/>
            </p:nvSpPr>
            <p:spPr bwMode="auto">
              <a:xfrm>
                <a:off x="1798" y="2238"/>
                <a:ext cx="246" cy="50"/>
              </a:xfrm>
              <a:custGeom>
                <a:avLst/>
                <a:gdLst>
                  <a:gd name="T0" fmla="*/ 1227 w 1227"/>
                  <a:gd name="T1" fmla="*/ 0 h 249"/>
                  <a:gd name="T2" fmla="*/ 0 w 1227"/>
                  <a:gd name="T3" fmla="*/ 0 h 249"/>
                  <a:gd name="T4" fmla="*/ 107 w 1227"/>
                  <a:gd name="T5" fmla="*/ 249 h 249"/>
                  <a:gd name="T6" fmla="*/ 1120 w 1227"/>
                  <a:gd name="T7" fmla="*/ 249 h 249"/>
                  <a:gd name="T8" fmla="*/ 1227 w 1227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7" h="249">
                    <a:moveTo>
                      <a:pt x="1227" y="0"/>
                    </a:moveTo>
                    <a:lnTo>
                      <a:pt x="0" y="0"/>
                    </a:lnTo>
                    <a:lnTo>
                      <a:pt x="107" y="249"/>
                    </a:lnTo>
                    <a:lnTo>
                      <a:pt x="1120" y="249"/>
                    </a:lnTo>
                    <a:lnTo>
                      <a:pt x="1227" y="0"/>
                    </a:lnTo>
                    <a:close/>
                  </a:path>
                </a:pathLst>
              </a:custGeom>
              <a:solidFill>
                <a:srgbClr val="AE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5" name="ïṩḷîdè">
                <a:extLst>
                  <a:ext uri="{FF2B5EF4-FFF2-40B4-BE49-F238E27FC236}">
                    <a16:creationId xmlns:a16="http://schemas.microsoft.com/office/drawing/2014/main" xmlns="" id="{BB825489-7E8A-47A2-AED3-E178E31E581F}"/>
                  </a:ext>
                </a:extLst>
              </p:cNvPr>
              <p:cNvSpPr/>
              <p:nvPr/>
            </p:nvSpPr>
            <p:spPr bwMode="auto">
              <a:xfrm>
                <a:off x="1796" y="2232"/>
                <a:ext cx="250" cy="49"/>
              </a:xfrm>
              <a:custGeom>
                <a:avLst/>
                <a:gdLst>
                  <a:gd name="T0" fmla="*/ 1253 w 1253"/>
                  <a:gd name="T1" fmla="*/ 0 h 247"/>
                  <a:gd name="T2" fmla="*/ 0 w 1253"/>
                  <a:gd name="T3" fmla="*/ 0 h 247"/>
                  <a:gd name="T4" fmla="*/ 107 w 1253"/>
                  <a:gd name="T5" fmla="*/ 247 h 247"/>
                  <a:gd name="T6" fmla="*/ 1147 w 1253"/>
                  <a:gd name="T7" fmla="*/ 247 h 247"/>
                  <a:gd name="T8" fmla="*/ 1253 w 1253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3" h="247">
                    <a:moveTo>
                      <a:pt x="1253" y="0"/>
                    </a:moveTo>
                    <a:lnTo>
                      <a:pt x="0" y="0"/>
                    </a:lnTo>
                    <a:lnTo>
                      <a:pt x="107" y="247"/>
                    </a:lnTo>
                    <a:lnTo>
                      <a:pt x="1147" y="247"/>
                    </a:lnTo>
                    <a:lnTo>
                      <a:pt x="1253" y="0"/>
                    </a:lnTo>
                    <a:close/>
                  </a:path>
                </a:pathLst>
              </a:custGeom>
              <a:solidFill>
                <a:srgbClr val="AF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6" name="îŝḷíḑé">
                <a:extLst>
                  <a:ext uri="{FF2B5EF4-FFF2-40B4-BE49-F238E27FC236}">
                    <a16:creationId xmlns:a16="http://schemas.microsoft.com/office/drawing/2014/main" xmlns="" id="{3C5A98F1-972A-406D-BF3F-EBF370DD5A78}"/>
                  </a:ext>
                </a:extLst>
              </p:cNvPr>
              <p:cNvSpPr/>
              <p:nvPr/>
            </p:nvSpPr>
            <p:spPr bwMode="auto">
              <a:xfrm>
                <a:off x="1793" y="2226"/>
                <a:ext cx="256" cy="49"/>
              </a:xfrm>
              <a:custGeom>
                <a:avLst/>
                <a:gdLst>
                  <a:gd name="T0" fmla="*/ 1281 w 1281"/>
                  <a:gd name="T1" fmla="*/ 0 h 247"/>
                  <a:gd name="T2" fmla="*/ 0 w 1281"/>
                  <a:gd name="T3" fmla="*/ 0 h 247"/>
                  <a:gd name="T4" fmla="*/ 107 w 1281"/>
                  <a:gd name="T5" fmla="*/ 247 h 247"/>
                  <a:gd name="T6" fmla="*/ 1174 w 1281"/>
                  <a:gd name="T7" fmla="*/ 247 h 247"/>
                  <a:gd name="T8" fmla="*/ 1281 w 128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1" h="247">
                    <a:moveTo>
                      <a:pt x="1281" y="0"/>
                    </a:moveTo>
                    <a:lnTo>
                      <a:pt x="0" y="0"/>
                    </a:lnTo>
                    <a:lnTo>
                      <a:pt x="107" y="247"/>
                    </a:lnTo>
                    <a:lnTo>
                      <a:pt x="1174" y="247"/>
                    </a:lnTo>
                    <a:lnTo>
                      <a:pt x="1281" y="0"/>
                    </a:lnTo>
                    <a:close/>
                  </a:path>
                </a:pathLst>
              </a:custGeom>
              <a:solidFill>
                <a:srgbClr val="B0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7" name="íṥ1iďê">
                <a:extLst>
                  <a:ext uri="{FF2B5EF4-FFF2-40B4-BE49-F238E27FC236}">
                    <a16:creationId xmlns:a16="http://schemas.microsoft.com/office/drawing/2014/main" xmlns="" id="{97E6B18E-9E0D-4B9F-AB3C-4C81867287A9}"/>
                  </a:ext>
                </a:extLst>
              </p:cNvPr>
              <p:cNvSpPr/>
              <p:nvPr/>
            </p:nvSpPr>
            <p:spPr bwMode="auto">
              <a:xfrm>
                <a:off x="1790" y="2220"/>
                <a:ext cx="262" cy="49"/>
              </a:xfrm>
              <a:custGeom>
                <a:avLst/>
                <a:gdLst>
                  <a:gd name="T0" fmla="*/ 1307 w 1307"/>
                  <a:gd name="T1" fmla="*/ 0 h 248"/>
                  <a:gd name="T2" fmla="*/ 0 w 1307"/>
                  <a:gd name="T3" fmla="*/ 0 h 248"/>
                  <a:gd name="T4" fmla="*/ 107 w 1307"/>
                  <a:gd name="T5" fmla="*/ 248 h 248"/>
                  <a:gd name="T6" fmla="*/ 1200 w 1307"/>
                  <a:gd name="T7" fmla="*/ 248 h 248"/>
                  <a:gd name="T8" fmla="*/ 1307 w 1307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7" h="248">
                    <a:moveTo>
                      <a:pt x="1307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1200" y="248"/>
                    </a:lnTo>
                    <a:lnTo>
                      <a:pt x="1307" y="0"/>
                    </a:lnTo>
                    <a:close/>
                  </a:path>
                </a:pathLst>
              </a:custGeom>
              <a:solidFill>
                <a:srgbClr val="B1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8" name="íṣ1îdé">
                <a:extLst>
                  <a:ext uri="{FF2B5EF4-FFF2-40B4-BE49-F238E27FC236}">
                    <a16:creationId xmlns:a16="http://schemas.microsoft.com/office/drawing/2014/main" xmlns="" id="{2E8F33F0-0C42-4594-9102-36F8D070ADE3}"/>
                  </a:ext>
                </a:extLst>
              </p:cNvPr>
              <p:cNvSpPr/>
              <p:nvPr/>
            </p:nvSpPr>
            <p:spPr bwMode="auto">
              <a:xfrm>
                <a:off x="1788" y="2213"/>
                <a:ext cx="266" cy="50"/>
              </a:xfrm>
              <a:custGeom>
                <a:avLst/>
                <a:gdLst>
                  <a:gd name="T0" fmla="*/ 1333 w 1333"/>
                  <a:gd name="T1" fmla="*/ 0 h 248"/>
                  <a:gd name="T2" fmla="*/ 0 w 1333"/>
                  <a:gd name="T3" fmla="*/ 0 h 248"/>
                  <a:gd name="T4" fmla="*/ 106 w 1333"/>
                  <a:gd name="T5" fmla="*/ 248 h 248"/>
                  <a:gd name="T6" fmla="*/ 1227 w 1333"/>
                  <a:gd name="T7" fmla="*/ 248 h 248"/>
                  <a:gd name="T8" fmla="*/ 1333 w 1333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3" h="248">
                    <a:moveTo>
                      <a:pt x="1333" y="0"/>
                    </a:moveTo>
                    <a:lnTo>
                      <a:pt x="0" y="0"/>
                    </a:lnTo>
                    <a:lnTo>
                      <a:pt x="106" y="248"/>
                    </a:lnTo>
                    <a:lnTo>
                      <a:pt x="1227" y="248"/>
                    </a:lnTo>
                    <a:lnTo>
                      <a:pt x="1333" y="0"/>
                    </a:lnTo>
                    <a:close/>
                  </a:path>
                </a:pathLst>
              </a:custGeom>
              <a:solidFill>
                <a:srgbClr val="B1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9" name="ísľîḓe">
                <a:extLst>
                  <a:ext uri="{FF2B5EF4-FFF2-40B4-BE49-F238E27FC236}">
                    <a16:creationId xmlns:a16="http://schemas.microsoft.com/office/drawing/2014/main" xmlns="" id="{9BE9B7F0-5870-4CCF-AA0E-990122140073}"/>
                  </a:ext>
                </a:extLst>
              </p:cNvPr>
              <p:cNvSpPr/>
              <p:nvPr/>
            </p:nvSpPr>
            <p:spPr bwMode="auto">
              <a:xfrm>
                <a:off x="1785" y="2207"/>
                <a:ext cx="272" cy="50"/>
              </a:xfrm>
              <a:custGeom>
                <a:avLst/>
                <a:gdLst>
                  <a:gd name="T0" fmla="*/ 1361 w 1361"/>
                  <a:gd name="T1" fmla="*/ 0 h 248"/>
                  <a:gd name="T2" fmla="*/ 0 w 1361"/>
                  <a:gd name="T3" fmla="*/ 0 h 248"/>
                  <a:gd name="T4" fmla="*/ 107 w 1361"/>
                  <a:gd name="T5" fmla="*/ 248 h 248"/>
                  <a:gd name="T6" fmla="*/ 1254 w 1361"/>
                  <a:gd name="T7" fmla="*/ 248 h 248"/>
                  <a:gd name="T8" fmla="*/ 1361 w 136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1" h="248">
                    <a:moveTo>
                      <a:pt x="1361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1254" y="248"/>
                    </a:lnTo>
                    <a:lnTo>
                      <a:pt x="1361" y="0"/>
                    </a:lnTo>
                    <a:close/>
                  </a:path>
                </a:pathLst>
              </a:custGeom>
              <a:solidFill>
                <a:srgbClr val="B2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0" name="ïŝļïďè">
                <a:extLst>
                  <a:ext uri="{FF2B5EF4-FFF2-40B4-BE49-F238E27FC236}">
                    <a16:creationId xmlns:a16="http://schemas.microsoft.com/office/drawing/2014/main" xmlns="" id="{56F55F9F-FA30-485E-8E5C-DA0E75219DC9}"/>
                  </a:ext>
                </a:extLst>
              </p:cNvPr>
              <p:cNvSpPr/>
              <p:nvPr/>
            </p:nvSpPr>
            <p:spPr bwMode="auto">
              <a:xfrm>
                <a:off x="1782" y="2201"/>
                <a:ext cx="278" cy="50"/>
              </a:xfrm>
              <a:custGeom>
                <a:avLst/>
                <a:gdLst>
                  <a:gd name="T0" fmla="*/ 1387 w 1387"/>
                  <a:gd name="T1" fmla="*/ 0 h 248"/>
                  <a:gd name="T2" fmla="*/ 0 w 1387"/>
                  <a:gd name="T3" fmla="*/ 0 h 248"/>
                  <a:gd name="T4" fmla="*/ 107 w 1387"/>
                  <a:gd name="T5" fmla="*/ 248 h 248"/>
                  <a:gd name="T6" fmla="*/ 1280 w 1387"/>
                  <a:gd name="T7" fmla="*/ 248 h 248"/>
                  <a:gd name="T8" fmla="*/ 1387 w 1387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7" h="248">
                    <a:moveTo>
                      <a:pt x="1387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1280" y="248"/>
                    </a:lnTo>
                    <a:lnTo>
                      <a:pt x="1387" y="0"/>
                    </a:lnTo>
                    <a:close/>
                  </a:path>
                </a:pathLst>
              </a:custGeom>
              <a:solidFill>
                <a:srgbClr val="B3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1" name="îśľíḓe">
                <a:extLst>
                  <a:ext uri="{FF2B5EF4-FFF2-40B4-BE49-F238E27FC236}">
                    <a16:creationId xmlns:a16="http://schemas.microsoft.com/office/drawing/2014/main" xmlns="" id="{D88D8B9D-8D70-400C-8ADB-DB545654218F}"/>
                  </a:ext>
                </a:extLst>
              </p:cNvPr>
              <p:cNvSpPr/>
              <p:nvPr/>
            </p:nvSpPr>
            <p:spPr bwMode="auto">
              <a:xfrm>
                <a:off x="1780" y="2195"/>
                <a:ext cx="283" cy="49"/>
              </a:xfrm>
              <a:custGeom>
                <a:avLst/>
                <a:gdLst>
                  <a:gd name="T0" fmla="*/ 1415 w 1415"/>
                  <a:gd name="T1" fmla="*/ 0 h 247"/>
                  <a:gd name="T2" fmla="*/ 0 w 1415"/>
                  <a:gd name="T3" fmla="*/ 0 h 247"/>
                  <a:gd name="T4" fmla="*/ 107 w 1415"/>
                  <a:gd name="T5" fmla="*/ 247 h 247"/>
                  <a:gd name="T6" fmla="*/ 1308 w 1415"/>
                  <a:gd name="T7" fmla="*/ 247 h 247"/>
                  <a:gd name="T8" fmla="*/ 1415 w 1415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5" h="247">
                    <a:moveTo>
                      <a:pt x="1415" y="0"/>
                    </a:moveTo>
                    <a:lnTo>
                      <a:pt x="0" y="0"/>
                    </a:lnTo>
                    <a:lnTo>
                      <a:pt x="107" y="247"/>
                    </a:lnTo>
                    <a:lnTo>
                      <a:pt x="1308" y="247"/>
                    </a:lnTo>
                    <a:lnTo>
                      <a:pt x="1415" y="0"/>
                    </a:lnTo>
                    <a:close/>
                  </a:path>
                </a:pathLst>
              </a:custGeom>
              <a:solidFill>
                <a:srgbClr val="B4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2" name="ïṡľidê">
                <a:extLst>
                  <a:ext uri="{FF2B5EF4-FFF2-40B4-BE49-F238E27FC236}">
                    <a16:creationId xmlns:a16="http://schemas.microsoft.com/office/drawing/2014/main" xmlns="" id="{EDCDA488-CE18-40E9-9A1F-2B96ED211EB5}"/>
                  </a:ext>
                </a:extLst>
              </p:cNvPr>
              <p:cNvSpPr/>
              <p:nvPr/>
            </p:nvSpPr>
            <p:spPr bwMode="auto">
              <a:xfrm>
                <a:off x="1777" y="2189"/>
                <a:ext cx="288" cy="49"/>
              </a:xfrm>
              <a:custGeom>
                <a:avLst/>
                <a:gdLst>
                  <a:gd name="T0" fmla="*/ 1441 w 1441"/>
                  <a:gd name="T1" fmla="*/ 0 h 249"/>
                  <a:gd name="T2" fmla="*/ 0 w 1441"/>
                  <a:gd name="T3" fmla="*/ 0 h 249"/>
                  <a:gd name="T4" fmla="*/ 107 w 1441"/>
                  <a:gd name="T5" fmla="*/ 249 h 249"/>
                  <a:gd name="T6" fmla="*/ 1334 w 1441"/>
                  <a:gd name="T7" fmla="*/ 249 h 249"/>
                  <a:gd name="T8" fmla="*/ 1441 w 1441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1" h="249">
                    <a:moveTo>
                      <a:pt x="1441" y="0"/>
                    </a:moveTo>
                    <a:lnTo>
                      <a:pt x="0" y="0"/>
                    </a:lnTo>
                    <a:lnTo>
                      <a:pt x="107" y="249"/>
                    </a:lnTo>
                    <a:lnTo>
                      <a:pt x="1334" y="249"/>
                    </a:lnTo>
                    <a:lnTo>
                      <a:pt x="1441" y="0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3" name="iŝḷiďé">
                <a:extLst>
                  <a:ext uri="{FF2B5EF4-FFF2-40B4-BE49-F238E27FC236}">
                    <a16:creationId xmlns:a16="http://schemas.microsoft.com/office/drawing/2014/main" xmlns="" id="{BCA12F3B-EB4F-4BB9-B9FA-404B82C0A114}"/>
                  </a:ext>
                </a:extLst>
              </p:cNvPr>
              <p:cNvSpPr/>
              <p:nvPr/>
            </p:nvSpPr>
            <p:spPr bwMode="auto">
              <a:xfrm>
                <a:off x="1774" y="2182"/>
                <a:ext cx="294" cy="50"/>
              </a:xfrm>
              <a:custGeom>
                <a:avLst/>
                <a:gdLst>
                  <a:gd name="T0" fmla="*/ 1467 w 1467"/>
                  <a:gd name="T1" fmla="*/ 0 h 249"/>
                  <a:gd name="T2" fmla="*/ 0 w 1467"/>
                  <a:gd name="T3" fmla="*/ 0 h 249"/>
                  <a:gd name="T4" fmla="*/ 107 w 1467"/>
                  <a:gd name="T5" fmla="*/ 249 h 249"/>
                  <a:gd name="T6" fmla="*/ 1360 w 1467"/>
                  <a:gd name="T7" fmla="*/ 249 h 249"/>
                  <a:gd name="T8" fmla="*/ 1467 w 1467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7" h="249">
                    <a:moveTo>
                      <a:pt x="1467" y="0"/>
                    </a:moveTo>
                    <a:lnTo>
                      <a:pt x="0" y="0"/>
                    </a:lnTo>
                    <a:lnTo>
                      <a:pt x="107" y="249"/>
                    </a:lnTo>
                    <a:lnTo>
                      <a:pt x="1360" y="249"/>
                    </a:lnTo>
                    <a:lnTo>
                      <a:pt x="1467" y="0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4" name="iṡliḍe">
                <a:extLst>
                  <a:ext uri="{FF2B5EF4-FFF2-40B4-BE49-F238E27FC236}">
                    <a16:creationId xmlns:a16="http://schemas.microsoft.com/office/drawing/2014/main" xmlns="" id="{099E5F43-2B3C-48EF-ABD8-A8999E3B5E00}"/>
                  </a:ext>
                </a:extLst>
              </p:cNvPr>
              <p:cNvSpPr/>
              <p:nvPr/>
            </p:nvSpPr>
            <p:spPr bwMode="auto">
              <a:xfrm>
                <a:off x="1772" y="2176"/>
                <a:ext cx="299" cy="50"/>
              </a:xfrm>
              <a:custGeom>
                <a:avLst/>
                <a:gdLst>
                  <a:gd name="T0" fmla="*/ 1495 w 1495"/>
                  <a:gd name="T1" fmla="*/ 0 h 249"/>
                  <a:gd name="T2" fmla="*/ 0 w 1495"/>
                  <a:gd name="T3" fmla="*/ 0 h 249"/>
                  <a:gd name="T4" fmla="*/ 107 w 1495"/>
                  <a:gd name="T5" fmla="*/ 249 h 249"/>
                  <a:gd name="T6" fmla="*/ 1388 w 1495"/>
                  <a:gd name="T7" fmla="*/ 249 h 249"/>
                  <a:gd name="T8" fmla="*/ 1495 w 1495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5" h="249">
                    <a:moveTo>
                      <a:pt x="1495" y="0"/>
                    </a:moveTo>
                    <a:lnTo>
                      <a:pt x="0" y="0"/>
                    </a:lnTo>
                    <a:lnTo>
                      <a:pt x="107" y="249"/>
                    </a:lnTo>
                    <a:lnTo>
                      <a:pt x="1388" y="249"/>
                    </a:lnTo>
                    <a:lnTo>
                      <a:pt x="1495" y="0"/>
                    </a:lnTo>
                    <a:close/>
                  </a:path>
                </a:pathLst>
              </a:custGeom>
              <a:solidFill>
                <a:srgbClr val="B6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5" name="isḻîḋê">
                <a:extLst>
                  <a:ext uri="{FF2B5EF4-FFF2-40B4-BE49-F238E27FC236}">
                    <a16:creationId xmlns:a16="http://schemas.microsoft.com/office/drawing/2014/main" xmlns="" id="{6BBFCB44-3AE6-4392-A19A-0B88EBEA9C26}"/>
                  </a:ext>
                </a:extLst>
              </p:cNvPr>
              <p:cNvSpPr/>
              <p:nvPr/>
            </p:nvSpPr>
            <p:spPr bwMode="auto">
              <a:xfrm>
                <a:off x="1769" y="2170"/>
                <a:ext cx="304" cy="50"/>
              </a:xfrm>
              <a:custGeom>
                <a:avLst/>
                <a:gdLst>
                  <a:gd name="T0" fmla="*/ 1521 w 1521"/>
                  <a:gd name="T1" fmla="*/ 0 h 248"/>
                  <a:gd name="T2" fmla="*/ 0 w 1521"/>
                  <a:gd name="T3" fmla="*/ 0 h 248"/>
                  <a:gd name="T4" fmla="*/ 107 w 1521"/>
                  <a:gd name="T5" fmla="*/ 248 h 248"/>
                  <a:gd name="T6" fmla="*/ 1414 w 1521"/>
                  <a:gd name="T7" fmla="*/ 248 h 248"/>
                  <a:gd name="T8" fmla="*/ 1521 w 152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1" h="248">
                    <a:moveTo>
                      <a:pt x="1521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1414" y="248"/>
                    </a:lnTo>
                    <a:lnTo>
                      <a:pt x="1521" y="0"/>
                    </a:lnTo>
                    <a:close/>
                  </a:path>
                </a:pathLst>
              </a:custGeom>
              <a:solidFill>
                <a:srgbClr val="B7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6" name="iṥļîḋé">
                <a:extLst>
                  <a:ext uri="{FF2B5EF4-FFF2-40B4-BE49-F238E27FC236}">
                    <a16:creationId xmlns:a16="http://schemas.microsoft.com/office/drawing/2014/main" xmlns="" id="{BF5BF0DA-2B2E-4C48-8BAF-B89D68CA743B}"/>
                  </a:ext>
                </a:extLst>
              </p:cNvPr>
              <p:cNvSpPr/>
              <p:nvPr/>
            </p:nvSpPr>
            <p:spPr bwMode="auto">
              <a:xfrm>
                <a:off x="1766" y="2164"/>
                <a:ext cx="310" cy="49"/>
              </a:xfrm>
              <a:custGeom>
                <a:avLst/>
                <a:gdLst>
                  <a:gd name="T0" fmla="*/ 1547 w 1547"/>
                  <a:gd name="T1" fmla="*/ 0 h 248"/>
                  <a:gd name="T2" fmla="*/ 0 w 1547"/>
                  <a:gd name="T3" fmla="*/ 0 h 248"/>
                  <a:gd name="T4" fmla="*/ 107 w 1547"/>
                  <a:gd name="T5" fmla="*/ 248 h 248"/>
                  <a:gd name="T6" fmla="*/ 1440 w 1547"/>
                  <a:gd name="T7" fmla="*/ 248 h 248"/>
                  <a:gd name="T8" fmla="*/ 1547 w 1547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7" h="248">
                    <a:moveTo>
                      <a:pt x="1547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1440" y="248"/>
                    </a:lnTo>
                    <a:lnTo>
                      <a:pt x="1547" y="0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7" name="íşḷïḓê">
                <a:extLst>
                  <a:ext uri="{FF2B5EF4-FFF2-40B4-BE49-F238E27FC236}">
                    <a16:creationId xmlns:a16="http://schemas.microsoft.com/office/drawing/2014/main" xmlns="" id="{88772D5A-C2B2-4B9F-8C55-0DA0665BFECC}"/>
                  </a:ext>
                </a:extLst>
              </p:cNvPr>
              <p:cNvSpPr/>
              <p:nvPr/>
            </p:nvSpPr>
            <p:spPr bwMode="auto">
              <a:xfrm>
                <a:off x="1764" y="2158"/>
                <a:ext cx="315" cy="49"/>
              </a:xfrm>
              <a:custGeom>
                <a:avLst/>
                <a:gdLst>
                  <a:gd name="T0" fmla="*/ 1575 w 1575"/>
                  <a:gd name="T1" fmla="*/ 0 h 247"/>
                  <a:gd name="T2" fmla="*/ 0 w 1575"/>
                  <a:gd name="T3" fmla="*/ 0 h 247"/>
                  <a:gd name="T4" fmla="*/ 107 w 1575"/>
                  <a:gd name="T5" fmla="*/ 247 h 247"/>
                  <a:gd name="T6" fmla="*/ 1468 w 1575"/>
                  <a:gd name="T7" fmla="*/ 247 h 247"/>
                  <a:gd name="T8" fmla="*/ 1575 w 1575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5" h="247">
                    <a:moveTo>
                      <a:pt x="1575" y="0"/>
                    </a:moveTo>
                    <a:lnTo>
                      <a:pt x="0" y="0"/>
                    </a:lnTo>
                    <a:lnTo>
                      <a:pt x="107" y="247"/>
                    </a:lnTo>
                    <a:lnTo>
                      <a:pt x="1468" y="247"/>
                    </a:lnTo>
                    <a:lnTo>
                      <a:pt x="1575" y="0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8" name="is1íḍe">
                <a:extLst>
                  <a:ext uri="{FF2B5EF4-FFF2-40B4-BE49-F238E27FC236}">
                    <a16:creationId xmlns:a16="http://schemas.microsoft.com/office/drawing/2014/main" xmlns="" id="{7ADAF8F2-F454-4048-8E94-B9597DD4512C}"/>
                  </a:ext>
                </a:extLst>
              </p:cNvPr>
              <p:cNvSpPr/>
              <p:nvPr/>
            </p:nvSpPr>
            <p:spPr bwMode="auto">
              <a:xfrm>
                <a:off x="1761" y="2152"/>
                <a:ext cx="320" cy="49"/>
              </a:xfrm>
              <a:custGeom>
                <a:avLst/>
                <a:gdLst>
                  <a:gd name="T0" fmla="*/ 1601 w 1601"/>
                  <a:gd name="T1" fmla="*/ 0 h 247"/>
                  <a:gd name="T2" fmla="*/ 0 w 1601"/>
                  <a:gd name="T3" fmla="*/ 0 h 247"/>
                  <a:gd name="T4" fmla="*/ 107 w 1601"/>
                  <a:gd name="T5" fmla="*/ 247 h 247"/>
                  <a:gd name="T6" fmla="*/ 1494 w 1601"/>
                  <a:gd name="T7" fmla="*/ 247 h 247"/>
                  <a:gd name="T8" fmla="*/ 1601 w 160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1" h="247">
                    <a:moveTo>
                      <a:pt x="1601" y="0"/>
                    </a:moveTo>
                    <a:lnTo>
                      <a:pt x="0" y="0"/>
                    </a:lnTo>
                    <a:lnTo>
                      <a:pt x="107" y="247"/>
                    </a:lnTo>
                    <a:lnTo>
                      <a:pt x="1494" y="247"/>
                    </a:lnTo>
                    <a:lnTo>
                      <a:pt x="1601" y="0"/>
                    </a:lnTo>
                    <a:close/>
                  </a:path>
                </a:pathLst>
              </a:custGeom>
              <a:solidFill>
                <a:srgbClr val="B9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9" name="íṧḷiḑé">
                <a:extLst>
                  <a:ext uri="{FF2B5EF4-FFF2-40B4-BE49-F238E27FC236}">
                    <a16:creationId xmlns:a16="http://schemas.microsoft.com/office/drawing/2014/main" xmlns="" id="{3E2A3DC9-CB0B-4703-868B-D698DF298740}"/>
                  </a:ext>
                </a:extLst>
              </p:cNvPr>
              <p:cNvSpPr/>
              <p:nvPr/>
            </p:nvSpPr>
            <p:spPr bwMode="auto">
              <a:xfrm>
                <a:off x="1758" y="2145"/>
                <a:ext cx="326" cy="50"/>
              </a:xfrm>
              <a:custGeom>
                <a:avLst/>
                <a:gdLst>
                  <a:gd name="T0" fmla="*/ 1627 w 1627"/>
                  <a:gd name="T1" fmla="*/ 0 h 248"/>
                  <a:gd name="T2" fmla="*/ 0 w 1627"/>
                  <a:gd name="T3" fmla="*/ 0 h 248"/>
                  <a:gd name="T4" fmla="*/ 106 w 1627"/>
                  <a:gd name="T5" fmla="*/ 248 h 248"/>
                  <a:gd name="T6" fmla="*/ 1521 w 1627"/>
                  <a:gd name="T7" fmla="*/ 248 h 248"/>
                  <a:gd name="T8" fmla="*/ 1627 w 1627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7" h="248">
                    <a:moveTo>
                      <a:pt x="1627" y="0"/>
                    </a:moveTo>
                    <a:lnTo>
                      <a:pt x="0" y="0"/>
                    </a:lnTo>
                    <a:lnTo>
                      <a:pt x="106" y="248"/>
                    </a:lnTo>
                    <a:lnTo>
                      <a:pt x="1521" y="248"/>
                    </a:lnTo>
                    <a:lnTo>
                      <a:pt x="1627" y="0"/>
                    </a:lnTo>
                    <a:close/>
                  </a:path>
                </a:pathLst>
              </a:custGeom>
              <a:solidFill>
                <a:srgbClr val="BA2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0" name="iṥḻíḋé">
                <a:extLst>
                  <a:ext uri="{FF2B5EF4-FFF2-40B4-BE49-F238E27FC236}">
                    <a16:creationId xmlns:a16="http://schemas.microsoft.com/office/drawing/2014/main" xmlns="" id="{FB76F314-9A7B-4DBD-9E56-D06E1BB10E0C}"/>
                  </a:ext>
                </a:extLst>
              </p:cNvPr>
              <p:cNvSpPr/>
              <p:nvPr/>
            </p:nvSpPr>
            <p:spPr bwMode="auto">
              <a:xfrm>
                <a:off x="1756" y="2139"/>
                <a:ext cx="331" cy="50"/>
              </a:xfrm>
              <a:custGeom>
                <a:avLst/>
                <a:gdLst>
                  <a:gd name="T0" fmla="*/ 1655 w 1655"/>
                  <a:gd name="T1" fmla="*/ 0 h 248"/>
                  <a:gd name="T2" fmla="*/ 0 w 1655"/>
                  <a:gd name="T3" fmla="*/ 0 h 248"/>
                  <a:gd name="T4" fmla="*/ 107 w 1655"/>
                  <a:gd name="T5" fmla="*/ 248 h 248"/>
                  <a:gd name="T6" fmla="*/ 1548 w 1655"/>
                  <a:gd name="T7" fmla="*/ 248 h 248"/>
                  <a:gd name="T8" fmla="*/ 1655 w 1655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5" h="248">
                    <a:moveTo>
                      <a:pt x="1655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1548" y="248"/>
                    </a:lnTo>
                    <a:lnTo>
                      <a:pt x="1655" y="0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0" name="íš1ídè">
              <a:extLst>
                <a:ext uri="{FF2B5EF4-FFF2-40B4-BE49-F238E27FC236}">
                  <a16:creationId xmlns:a16="http://schemas.microsoft.com/office/drawing/2014/main" xmlns="" id="{0C7FA013-B5F7-4E07-A859-08A802F8F7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07808" y="1325976"/>
              <a:ext cx="1176366" cy="1102853"/>
              <a:chOff x="1729" y="1848"/>
              <a:chExt cx="384" cy="360"/>
            </a:xfrm>
          </p:grpSpPr>
          <p:sp>
            <p:nvSpPr>
              <p:cNvPr id="1691" name="íS1îdé">
                <a:extLst>
                  <a:ext uri="{FF2B5EF4-FFF2-40B4-BE49-F238E27FC236}">
                    <a16:creationId xmlns:a16="http://schemas.microsoft.com/office/drawing/2014/main" xmlns="" id="{FF8D6B8F-3F49-4162-B843-3D122927D233}"/>
                  </a:ext>
                </a:extLst>
              </p:cNvPr>
              <p:cNvSpPr/>
              <p:nvPr/>
            </p:nvSpPr>
            <p:spPr bwMode="auto">
              <a:xfrm>
                <a:off x="1753" y="2133"/>
                <a:ext cx="336" cy="50"/>
              </a:xfrm>
              <a:custGeom>
                <a:avLst/>
                <a:gdLst>
                  <a:gd name="T0" fmla="*/ 1681 w 1681"/>
                  <a:gd name="T1" fmla="*/ 0 h 248"/>
                  <a:gd name="T2" fmla="*/ 0 w 1681"/>
                  <a:gd name="T3" fmla="*/ 0 h 248"/>
                  <a:gd name="T4" fmla="*/ 107 w 1681"/>
                  <a:gd name="T5" fmla="*/ 248 h 248"/>
                  <a:gd name="T6" fmla="*/ 1574 w 1681"/>
                  <a:gd name="T7" fmla="*/ 248 h 248"/>
                  <a:gd name="T8" fmla="*/ 1681 w 168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1" h="248">
                    <a:moveTo>
                      <a:pt x="1681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1574" y="248"/>
                    </a:lnTo>
                    <a:lnTo>
                      <a:pt x="1681" y="0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2" name="íṥľiḓe">
                <a:extLst>
                  <a:ext uri="{FF2B5EF4-FFF2-40B4-BE49-F238E27FC236}">
                    <a16:creationId xmlns:a16="http://schemas.microsoft.com/office/drawing/2014/main" xmlns="" id="{493DD3EE-9BAD-405A-94CF-4A1DD8329BD3}"/>
                  </a:ext>
                </a:extLst>
              </p:cNvPr>
              <p:cNvSpPr/>
              <p:nvPr/>
            </p:nvSpPr>
            <p:spPr bwMode="auto">
              <a:xfrm>
                <a:off x="1750" y="2127"/>
                <a:ext cx="342" cy="49"/>
              </a:xfrm>
              <a:custGeom>
                <a:avLst/>
                <a:gdLst>
                  <a:gd name="T0" fmla="*/ 1708 w 1708"/>
                  <a:gd name="T1" fmla="*/ 0 h 249"/>
                  <a:gd name="T2" fmla="*/ 0 w 1708"/>
                  <a:gd name="T3" fmla="*/ 0 h 249"/>
                  <a:gd name="T4" fmla="*/ 106 w 1708"/>
                  <a:gd name="T5" fmla="*/ 249 h 249"/>
                  <a:gd name="T6" fmla="*/ 1601 w 1708"/>
                  <a:gd name="T7" fmla="*/ 249 h 249"/>
                  <a:gd name="T8" fmla="*/ 1708 w 1708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8" h="249">
                    <a:moveTo>
                      <a:pt x="1708" y="0"/>
                    </a:moveTo>
                    <a:lnTo>
                      <a:pt x="0" y="0"/>
                    </a:lnTo>
                    <a:lnTo>
                      <a:pt x="106" y="249"/>
                    </a:lnTo>
                    <a:lnTo>
                      <a:pt x="1601" y="249"/>
                    </a:lnTo>
                    <a:lnTo>
                      <a:pt x="1708" y="0"/>
                    </a:lnTo>
                    <a:close/>
                  </a:path>
                </a:pathLst>
              </a:custGeom>
              <a:solidFill>
                <a:srgbClr val="BC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3" name="îṡļídè">
                <a:extLst>
                  <a:ext uri="{FF2B5EF4-FFF2-40B4-BE49-F238E27FC236}">
                    <a16:creationId xmlns:a16="http://schemas.microsoft.com/office/drawing/2014/main" xmlns="" id="{7EA4C6C8-33F9-4C97-AD87-C68ACA7D1A89}"/>
                  </a:ext>
                </a:extLst>
              </p:cNvPr>
              <p:cNvSpPr/>
              <p:nvPr/>
            </p:nvSpPr>
            <p:spPr bwMode="auto">
              <a:xfrm>
                <a:off x="1748" y="2121"/>
                <a:ext cx="347" cy="49"/>
              </a:xfrm>
              <a:custGeom>
                <a:avLst/>
                <a:gdLst>
                  <a:gd name="T0" fmla="*/ 1735 w 1735"/>
                  <a:gd name="T1" fmla="*/ 0 h 248"/>
                  <a:gd name="T2" fmla="*/ 0 w 1735"/>
                  <a:gd name="T3" fmla="*/ 0 h 248"/>
                  <a:gd name="T4" fmla="*/ 107 w 1735"/>
                  <a:gd name="T5" fmla="*/ 248 h 248"/>
                  <a:gd name="T6" fmla="*/ 1628 w 1735"/>
                  <a:gd name="T7" fmla="*/ 248 h 248"/>
                  <a:gd name="T8" fmla="*/ 1735 w 1735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5" h="248">
                    <a:moveTo>
                      <a:pt x="1735" y="0"/>
                    </a:moveTo>
                    <a:lnTo>
                      <a:pt x="0" y="0"/>
                    </a:lnTo>
                    <a:lnTo>
                      <a:pt x="107" y="248"/>
                    </a:lnTo>
                    <a:lnTo>
                      <a:pt x="1628" y="248"/>
                    </a:lnTo>
                    <a:lnTo>
                      <a:pt x="1735" y="0"/>
                    </a:lnTo>
                    <a:close/>
                  </a:path>
                </a:pathLst>
              </a:custGeom>
              <a:solidFill>
                <a:srgbClr val="BD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4" name="ïŝļïḍè">
                <a:extLst>
                  <a:ext uri="{FF2B5EF4-FFF2-40B4-BE49-F238E27FC236}">
                    <a16:creationId xmlns:a16="http://schemas.microsoft.com/office/drawing/2014/main" xmlns="" id="{F9921215-5B5E-41F5-A8F2-0B9C93976F9D}"/>
                  </a:ext>
                </a:extLst>
              </p:cNvPr>
              <p:cNvSpPr/>
              <p:nvPr/>
            </p:nvSpPr>
            <p:spPr bwMode="auto">
              <a:xfrm>
                <a:off x="1745" y="2114"/>
                <a:ext cx="352" cy="50"/>
              </a:xfrm>
              <a:custGeom>
                <a:avLst/>
                <a:gdLst>
                  <a:gd name="T0" fmla="*/ 1760 w 1760"/>
                  <a:gd name="T1" fmla="*/ 0 h 249"/>
                  <a:gd name="T2" fmla="*/ 0 w 1760"/>
                  <a:gd name="T3" fmla="*/ 0 h 249"/>
                  <a:gd name="T4" fmla="*/ 107 w 1760"/>
                  <a:gd name="T5" fmla="*/ 247 h 249"/>
                  <a:gd name="T6" fmla="*/ 1653 w 1760"/>
                  <a:gd name="T7" fmla="*/ 249 h 249"/>
                  <a:gd name="T8" fmla="*/ 1760 w 1760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0" h="249">
                    <a:moveTo>
                      <a:pt x="1760" y="0"/>
                    </a:moveTo>
                    <a:lnTo>
                      <a:pt x="0" y="0"/>
                    </a:lnTo>
                    <a:lnTo>
                      <a:pt x="107" y="247"/>
                    </a:lnTo>
                    <a:lnTo>
                      <a:pt x="1653" y="249"/>
                    </a:lnTo>
                    <a:lnTo>
                      <a:pt x="1760" y="0"/>
                    </a:lnTo>
                    <a:close/>
                  </a:path>
                </a:pathLst>
              </a:custGeom>
              <a:solidFill>
                <a:srgbClr val="BE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5" name="iSḻïḍê">
                <a:extLst>
                  <a:ext uri="{FF2B5EF4-FFF2-40B4-BE49-F238E27FC236}">
                    <a16:creationId xmlns:a16="http://schemas.microsoft.com/office/drawing/2014/main" xmlns="" id="{E616B73A-1AC3-4581-99E4-91B5B1331ECB}"/>
                  </a:ext>
                </a:extLst>
              </p:cNvPr>
              <p:cNvSpPr/>
              <p:nvPr/>
            </p:nvSpPr>
            <p:spPr bwMode="auto">
              <a:xfrm>
                <a:off x="1742" y="2108"/>
                <a:ext cx="358" cy="50"/>
              </a:xfrm>
              <a:custGeom>
                <a:avLst/>
                <a:gdLst>
                  <a:gd name="T0" fmla="*/ 1787 w 1787"/>
                  <a:gd name="T1" fmla="*/ 0 h 248"/>
                  <a:gd name="T2" fmla="*/ 0 w 1787"/>
                  <a:gd name="T3" fmla="*/ 0 h 248"/>
                  <a:gd name="T4" fmla="*/ 4 w 1787"/>
                  <a:gd name="T5" fmla="*/ 10 h 248"/>
                  <a:gd name="T6" fmla="*/ 8 w 1787"/>
                  <a:gd name="T7" fmla="*/ 20 h 248"/>
                  <a:gd name="T8" fmla="*/ 106 w 1787"/>
                  <a:gd name="T9" fmla="*/ 248 h 248"/>
                  <a:gd name="T10" fmla="*/ 1680 w 1787"/>
                  <a:gd name="T11" fmla="*/ 248 h 248"/>
                  <a:gd name="T12" fmla="*/ 1783 w 1787"/>
                  <a:gd name="T13" fmla="*/ 9 h 248"/>
                  <a:gd name="T14" fmla="*/ 1785 w 1787"/>
                  <a:gd name="T15" fmla="*/ 5 h 248"/>
                  <a:gd name="T16" fmla="*/ 1787 w 1787"/>
                  <a:gd name="T17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87" h="248">
                    <a:moveTo>
                      <a:pt x="1787" y="0"/>
                    </a:moveTo>
                    <a:lnTo>
                      <a:pt x="0" y="0"/>
                    </a:lnTo>
                    <a:lnTo>
                      <a:pt x="4" y="10"/>
                    </a:lnTo>
                    <a:lnTo>
                      <a:pt x="8" y="20"/>
                    </a:lnTo>
                    <a:lnTo>
                      <a:pt x="106" y="248"/>
                    </a:lnTo>
                    <a:lnTo>
                      <a:pt x="1680" y="248"/>
                    </a:lnTo>
                    <a:lnTo>
                      <a:pt x="1783" y="9"/>
                    </a:lnTo>
                    <a:lnTo>
                      <a:pt x="1785" y="5"/>
                    </a:lnTo>
                    <a:lnTo>
                      <a:pt x="1787" y="0"/>
                    </a:lnTo>
                    <a:close/>
                  </a:path>
                </a:pathLst>
              </a:custGeom>
              <a:solidFill>
                <a:srgbClr val="BF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6" name="îşļiḑé">
                <a:extLst>
                  <a:ext uri="{FF2B5EF4-FFF2-40B4-BE49-F238E27FC236}">
                    <a16:creationId xmlns:a16="http://schemas.microsoft.com/office/drawing/2014/main" xmlns="" id="{1F353A4E-0BB6-4E93-A2C4-ABBA15F5B5F1}"/>
                  </a:ext>
                </a:extLst>
              </p:cNvPr>
              <p:cNvSpPr/>
              <p:nvPr/>
            </p:nvSpPr>
            <p:spPr bwMode="auto">
              <a:xfrm>
                <a:off x="1740" y="2102"/>
                <a:ext cx="362" cy="50"/>
              </a:xfrm>
              <a:custGeom>
                <a:avLst/>
                <a:gdLst>
                  <a:gd name="T0" fmla="*/ 1809 w 1809"/>
                  <a:gd name="T1" fmla="*/ 0 h 248"/>
                  <a:gd name="T2" fmla="*/ 0 w 1809"/>
                  <a:gd name="T3" fmla="*/ 0 h 248"/>
                  <a:gd name="T4" fmla="*/ 9 w 1809"/>
                  <a:gd name="T5" fmla="*/ 27 h 248"/>
                  <a:gd name="T6" fmla="*/ 19 w 1809"/>
                  <a:gd name="T7" fmla="*/ 51 h 248"/>
                  <a:gd name="T8" fmla="*/ 104 w 1809"/>
                  <a:gd name="T9" fmla="*/ 248 h 248"/>
                  <a:gd name="T10" fmla="*/ 1704 w 1809"/>
                  <a:gd name="T11" fmla="*/ 248 h 248"/>
                  <a:gd name="T12" fmla="*/ 1794 w 1809"/>
                  <a:gd name="T13" fmla="*/ 40 h 248"/>
                  <a:gd name="T14" fmla="*/ 1802 w 1809"/>
                  <a:gd name="T15" fmla="*/ 22 h 248"/>
                  <a:gd name="T16" fmla="*/ 1809 w 1809"/>
                  <a:gd name="T17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09" h="248">
                    <a:moveTo>
                      <a:pt x="1809" y="0"/>
                    </a:moveTo>
                    <a:lnTo>
                      <a:pt x="0" y="0"/>
                    </a:lnTo>
                    <a:lnTo>
                      <a:pt x="9" y="27"/>
                    </a:lnTo>
                    <a:lnTo>
                      <a:pt x="19" y="51"/>
                    </a:lnTo>
                    <a:lnTo>
                      <a:pt x="104" y="248"/>
                    </a:lnTo>
                    <a:lnTo>
                      <a:pt x="1704" y="248"/>
                    </a:lnTo>
                    <a:lnTo>
                      <a:pt x="1794" y="40"/>
                    </a:lnTo>
                    <a:lnTo>
                      <a:pt x="1802" y="22"/>
                    </a:lnTo>
                    <a:lnTo>
                      <a:pt x="1809" y="0"/>
                    </a:lnTo>
                    <a:close/>
                  </a:path>
                </a:pathLst>
              </a:custGeom>
              <a:solidFill>
                <a:srgbClr val="BF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7" name="îṥ1îďê">
                <a:extLst>
                  <a:ext uri="{FF2B5EF4-FFF2-40B4-BE49-F238E27FC236}">
                    <a16:creationId xmlns:a16="http://schemas.microsoft.com/office/drawing/2014/main" xmlns="" id="{72F7791F-2959-43BB-BB6C-149CD6357473}"/>
                  </a:ext>
                </a:extLst>
              </p:cNvPr>
              <p:cNvSpPr/>
              <p:nvPr/>
            </p:nvSpPr>
            <p:spPr bwMode="auto">
              <a:xfrm>
                <a:off x="1738" y="2096"/>
                <a:ext cx="366" cy="49"/>
              </a:xfrm>
              <a:custGeom>
                <a:avLst/>
                <a:gdLst>
                  <a:gd name="T0" fmla="*/ 1829 w 1829"/>
                  <a:gd name="T1" fmla="*/ 0 h 248"/>
                  <a:gd name="T2" fmla="*/ 0 w 1829"/>
                  <a:gd name="T3" fmla="*/ 0 h 248"/>
                  <a:gd name="T4" fmla="*/ 13 w 1829"/>
                  <a:gd name="T5" fmla="*/ 43 h 248"/>
                  <a:gd name="T6" fmla="*/ 29 w 1829"/>
                  <a:gd name="T7" fmla="*/ 82 h 248"/>
                  <a:gd name="T8" fmla="*/ 101 w 1829"/>
                  <a:gd name="T9" fmla="*/ 248 h 248"/>
                  <a:gd name="T10" fmla="*/ 1727 w 1829"/>
                  <a:gd name="T11" fmla="*/ 248 h 248"/>
                  <a:gd name="T12" fmla="*/ 1804 w 1829"/>
                  <a:gd name="T13" fmla="*/ 71 h 248"/>
                  <a:gd name="T14" fmla="*/ 1817 w 1829"/>
                  <a:gd name="T15" fmla="*/ 38 h 248"/>
                  <a:gd name="T16" fmla="*/ 1829 w 1829"/>
                  <a:gd name="T17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29" h="248">
                    <a:moveTo>
                      <a:pt x="1829" y="0"/>
                    </a:moveTo>
                    <a:lnTo>
                      <a:pt x="0" y="0"/>
                    </a:lnTo>
                    <a:lnTo>
                      <a:pt x="13" y="43"/>
                    </a:lnTo>
                    <a:lnTo>
                      <a:pt x="29" y="82"/>
                    </a:lnTo>
                    <a:lnTo>
                      <a:pt x="101" y="248"/>
                    </a:lnTo>
                    <a:lnTo>
                      <a:pt x="1727" y="248"/>
                    </a:lnTo>
                    <a:lnTo>
                      <a:pt x="1804" y="71"/>
                    </a:lnTo>
                    <a:lnTo>
                      <a:pt x="1817" y="38"/>
                    </a:lnTo>
                    <a:lnTo>
                      <a:pt x="1829" y="0"/>
                    </a:lnTo>
                    <a:close/>
                  </a:path>
                </a:pathLst>
              </a:custGeom>
              <a:solidFill>
                <a:srgbClr val="C0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8" name="îS1îḍe">
                <a:extLst>
                  <a:ext uri="{FF2B5EF4-FFF2-40B4-BE49-F238E27FC236}">
                    <a16:creationId xmlns:a16="http://schemas.microsoft.com/office/drawing/2014/main" xmlns="" id="{482308AA-43E8-4CB0-BDCB-E6E87F10E9C5}"/>
                  </a:ext>
                </a:extLst>
              </p:cNvPr>
              <p:cNvSpPr/>
              <p:nvPr/>
            </p:nvSpPr>
            <p:spPr bwMode="auto">
              <a:xfrm>
                <a:off x="1737" y="2090"/>
                <a:ext cx="369" cy="49"/>
              </a:xfrm>
              <a:custGeom>
                <a:avLst/>
                <a:gdLst>
                  <a:gd name="T0" fmla="*/ 1845 w 1845"/>
                  <a:gd name="T1" fmla="*/ 0 h 248"/>
                  <a:gd name="T2" fmla="*/ 0 w 1845"/>
                  <a:gd name="T3" fmla="*/ 0 h 248"/>
                  <a:gd name="T4" fmla="*/ 17 w 1845"/>
                  <a:gd name="T5" fmla="*/ 60 h 248"/>
                  <a:gd name="T6" fmla="*/ 37 w 1845"/>
                  <a:gd name="T7" fmla="*/ 113 h 248"/>
                  <a:gd name="T8" fmla="*/ 95 w 1845"/>
                  <a:gd name="T9" fmla="*/ 248 h 248"/>
                  <a:gd name="T10" fmla="*/ 1749 w 1845"/>
                  <a:gd name="T11" fmla="*/ 248 h 248"/>
                  <a:gd name="T12" fmla="*/ 1812 w 1845"/>
                  <a:gd name="T13" fmla="*/ 102 h 248"/>
                  <a:gd name="T14" fmla="*/ 1830 w 1845"/>
                  <a:gd name="T15" fmla="*/ 56 h 248"/>
                  <a:gd name="T16" fmla="*/ 1845 w 1845"/>
                  <a:gd name="T17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45" h="248">
                    <a:moveTo>
                      <a:pt x="1845" y="0"/>
                    </a:moveTo>
                    <a:lnTo>
                      <a:pt x="0" y="0"/>
                    </a:lnTo>
                    <a:lnTo>
                      <a:pt x="17" y="60"/>
                    </a:lnTo>
                    <a:lnTo>
                      <a:pt x="37" y="113"/>
                    </a:lnTo>
                    <a:lnTo>
                      <a:pt x="95" y="248"/>
                    </a:lnTo>
                    <a:lnTo>
                      <a:pt x="1749" y="248"/>
                    </a:lnTo>
                    <a:lnTo>
                      <a:pt x="1812" y="102"/>
                    </a:lnTo>
                    <a:lnTo>
                      <a:pt x="1830" y="56"/>
                    </a:lnTo>
                    <a:lnTo>
                      <a:pt x="1845" y="0"/>
                    </a:lnTo>
                    <a:close/>
                  </a:path>
                </a:pathLst>
              </a:custGeom>
              <a:solidFill>
                <a:srgbClr val="C1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9" name="iŝľîḑé">
                <a:extLst>
                  <a:ext uri="{FF2B5EF4-FFF2-40B4-BE49-F238E27FC236}">
                    <a16:creationId xmlns:a16="http://schemas.microsoft.com/office/drawing/2014/main" xmlns="" id="{3484BBF9-3A13-4826-987D-49EEA52560E8}"/>
                  </a:ext>
                </a:extLst>
              </p:cNvPr>
              <p:cNvSpPr/>
              <p:nvPr/>
            </p:nvSpPr>
            <p:spPr bwMode="auto">
              <a:xfrm>
                <a:off x="1735" y="2084"/>
                <a:ext cx="372" cy="49"/>
              </a:xfrm>
              <a:custGeom>
                <a:avLst/>
                <a:gdLst>
                  <a:gd name="T0" fmla="*/ 1862 w 1862"/>
                  <a:gd name="T1" fmla="*/ 0 h 247"/>
                  <a:gd name="T2" fmla="*/ 0 w 1862"/>
                  <a:gd name="T3" fmla="*/ 0 h 247"/>
                  <a:gd name="T4" fmla="*/ 10 w 1862"/>
                  <a:gd name="T5" fmla="*/ 39 h 247"/>
                  <a:gd name="T6" fmla="*/ 32 w 1862"/>
                  <a:gd name="T7" fmla="*/ 111 h 247"/>
                  <a:gd name="T8" fmla="*/ 45 w 1862"/>
                  <a:gd name="T9" fmla="*/ 143 h 247"/>
                  <a:gd name="T10" fmla="*/ 90 w 1862"/>
                  <a:gd name="T11" fmla="*/ 247 h 247"/>
                  <a:gd name="T12" fmla="*/ 1770 w 1862"/>
                  <a:gd name="T13" fmla="*/ 247 h 247"/>
                  <a:gd name="T14" fmla="*/ 1820 w 1862"/>
                  <a:gd name="T15" fmla="*/ 132 h 247"/>
                  <a:gd name="T16" fmla="*/ 1832 w 1862"/>
                  <a:gd name="T17" fmla="*/ 104 h 247"/>
                  <a:gd name="T18" fmla="*/ 1852 w 1862"/>
                  <a:gd name="T19" fmla="*/ 37 h 247"/>
                  <a:gd name="T20" fmla="*/ 1862 w 1862"/>
                  <a:gd name="T21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2" h="247">
                    <a:moveTo>
                      <a:pt x="1862" y="0"/>
                    </a:moveTo>
                    <a:lnTo>
                      <a:pt x="0" y="0"/>
                    </a:lnTo>
                    <a:lnTo>
                      <a:pt x="10" y="39"/>
                    </a:lnTo>
                    <a:lnTo>
                      <a:pt x="32" y="111"/>
                    </a:lnTo>
                    <a:lnTo>
                      <a:pt x="45" y="143"/>
                    </a:lnTo>
                    <a:lnTo>
                      <a:pt x="90" y="247"/>
                    </a:lnTo>
                    <a:lnTo>
                      <a:pt x="1770" y="247"/>
                    </a:lnTo>
                    <a:lnTo>
                      <a:pt x="1820" y="132"/>
                    </a:lnTo>
                    <a:lnTo>
                      <a:pt x="1832" y="104"/>
                    </a:lnTo>
                    <a:lnTo>
                      <a:pt x="1852" y="37"/>
                    </a:lnTo>
                    <a:lnTo>
                      <a:pt x="1862" y="0"/>
                    </a:lnTo>
                    <a:close/>
                  </a:path>
                </a:pathLst>
              </a:custGeom>
              <a:solidFill>
                <a:srgbClr val="C2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0" name="iśḷîḑe">
                <a:extLst>
                  <a:ext uri="{FF2B5EF4-FFF2-40B4-BE49-F238E27FC236}">
                    <a16:creationId xmlns:a16="http://schemas.microsoft.com/office/drawing/2014/main" xmlns="" id="{E14CB106-337A-4F94-90FD-CDAD3C656CD2}"/>
                  </a:ext>
                </a:extLst>
              </p:cNvPr>
              <p:cNvSpPr/>
              <p:nvPr/>
            </p:nvSpPr>
            <p:spPr bwMode="auto">
              <a:xfrm>
                <a:off x="1734" y="2077"/>
                <a:ext cx="375" cy="50"/>
              </a:xfrm>
              <a:custGeom>
                <a:avLst/>
                <a:gdLst>
                  <a:gd name="T0" fmla="*/ 1875 w 1875"/>
                  <a:gd name="T1" fmla="*/ 0 h 248"/>
                  <a:gd name="T2" fmla="*/ 0 w 1875"/>
                  <a:gd name="T3" fmla="*/ 0 h 248"/>
                  <a:gd name="T4" fmla="*/ 11 w 1875"/>
                  <a:gd name="T5" fmla="*/ 47 h 248"/>
                  <a:gd name="T6" fmla="*/ 36 w 1875"/>
                  <a:gd name="T7" fmla="*/ 135 h 248"/>
                  <a:gd name="T8" fmla="*/ 52 w 1875"/>
                  <a:gd name="T9" fmla="*/ 174 h 248"/>
                  <a:gd name="T10" fmla="*/ 84 w 1875"/>
                  <a:gd name="T11" fmla="*/ 248 h 248"/>
                  <a:gd name="T12" fmla="*/ 1790 w 1875"/>
                  <a:gd name="T13" fmla="*/ 248 h 248"/>
                  <a:gd name="T14" fmla="*/ 1827 w 1875"/>
                  <a:gd name="T15" fmla="*/ 163 h 248"/>
                  <a:gd name="T16" fmla="*/ 1841 w 1875"/>
                  <a:gd name="T17" fmla="*/ 129 h 248"/>
                  <a:gd name="T18" fmla="*/ 1866 w 1875"/>
                  <a:gd name="T19" fmla="*/ 45 h 248"/>
                  <a:gd name="T20" fmla="*/ 1875 w 1875"/>
                  <a:gd name="T21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75" h="248">
                    <a:moveTo>
                      <a:pt x="1875" y="0"/>
                    </a:moveTo>
                    <a:lnTo>
                      <a:pt x="0" y="0"/>
                    </a:lnTo>
                    <a:lnTo>
                      <a:pt x="11" y="47"/>
                    </a:lnTo>
                    <a:lnTo>
                      <a:pt x="36" y="135"/>
                    </a:lnTo>
                    <a:lnTo>
                      <a:pt x="52" y="174"/>
                    </a:lnTo>
                    <a:lnTo>
                      <a:pt x="84" y="248"/>
                    </a:lnTo>
                    <a:lnTo>
                      <a:pt x="1790" y="248"/>
                    </a:lnTo>
                    <a:lnTo>
                      <a:pt x="1827" y="163"/>
                    </a:lnTo>
                    <a:lnTo>
                      <a:pt x="1841" y="129"/>
                    </a:lnTo>
                    <a:lnTo>
                      <a:pt x="1866" y="45"/>
                    </a:lnTo>
                    <a:lnTo>
                      <a:pt x="1875" y="0"/>
                    </a:lnTo>
                    <a:close/>
                  </a:path>
                </a:pathLst>
              </a:custGeom>
              <a:solidFill>
                <a:srgbClr val="C2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1" name="îṡ1îḑé">
                <a:extLst>
                  <a:ext uri="{FF2B5EF4-FFF2-40B4-BE49-F238E27FC236}">
                    <a16:creationId xmlns:a16="http://schemas.microsoft.com/office/drawing/2014/main" xmlns="" id="{02CF2802-C1D2-43AD-8892-7F8C7D680412}"/>
                  </a:ext>
                </a:extLst>
              </p:cNvPr>
              <p:cNvSpPr/>
              <p:nvPr/>
            </p:nvSpPr>
            <p:spPr bwMode="auto">
              <a:xfrm>
                <a:off x="1733" y="2071"/>
                <a:ext cx="377" cy="50"/>
              </a:xfrm>
              <a:custGeom>
                <a:avLst/>
                <a:gdLst>
                  <a:gd name="T0" fmla="*/ 1886 w 1886"/>
                  <a:gd name="T1" fmla="*/ 0 h 248"/>
                  <a:gd name="T2" fmla="*/ 0 w 1886"/>
                  <a:gd name="T3" fmla="*/ 0 h 248"/>
                  <a:gd name="T4" fmla="*/ 10 w 1886"/>
                  <a:gd name="T5" fmla="*/ 55 h 248"/>
                  <a:gd name="T6" fmla="*/ 39 w 1886"/>
                  <a:gd name="T7" fmla="*/ 159 h 248"/>
                  <a:gd name="T8" fmla="*/ 57 w 1886"/>
                  <a:gd name="T9" fmla="*/ 205 h 248"/>
                  <a:gd name="T10" fmla="*/ 75 w 1886"/>
                  <a:gd name="T11" fmla="*/ 248 h 248"/>
                  <a:gd name="T12" fmla="*/ 1809 w 1886"/>
                  <a:gd name="T13" fmla="*/ 248 h 248"/>
                  <a:gd name="T14" fmla="*/ 1832 w 1886"/>
                  <a:gd name="T15" fmla="*/ 194 h 248"/>
                  <a:gd name="T16" fmla="*/ 1848 w 1886"/>
                  <a:gd name="T17" fmla="*/ 154 h 248"/>
                  <a:gd name="T18" fmla="*/ 1876 w 1886"/>
                  <a:gd name="T19" fmla="*/ 53 h 248"/>
                  <a:gd name="T20" fmla="*/ 1886 w 1886"/>
                  <a:gd name="T21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86" h="248">
                    <a:moveTo>
                      <a:pt x="1886" y="0"/>
                    </a:moveTo>
                    <a:lnTo>
                      <a:pt x="0" y="0"/>
                    </a:lnTo>
                    <a:lnTo>
                      <a:pt x="10" y="55"/>
                    </a:lnTo>
                    <a:lnTo>
                      <a:pt x="39" y="159"/>
                    </a:lnTo>
                    <a:lnTo>
                      <a:pt x="57" y="205"/>
                    </a:lnTo>
                    <a:lnTo>
                      <a:pt x="75" y="248"/>
                    </a:lnTo>
                    <a:lnTo>
                      <a:pt x="1809" y="248"/>
                    </a:lnTo>
                    <a:lnTo>
                      <a:pt x="1832" y="194"/>
                    </a:lnTo>
                    <a:lnTo>
                      <a:pt x="1848" y="154"/>
                    </a:lnTo>
                    <a:lnTo>
                      <a:pt x="1876" y="53"/>
                    </a:lnTo>
                    <a:lnTo>
                      <a:pt x="1886" y="0"/>
                    </a:lnTo>
                    <a:close/>
                  </a:path>
                </a:pathLst>
              </a:custGeom>
              <a:solidFill>
                <a:srgbClr val="C3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2" name="íṥḷïḓè">
                <a:extLst>
                  <a:ext uri="{FF2B5EF4-FFF2-40B4-BE49-F238E27FC236}">
                    <a16:creationId xmlns:a16="http://schemas.microsoft.com/office/drawing/2014/main" xmlns="" id="{33AC9165-3D1C-4A12-8868-7B90F73A4131}"/>
                  </a:ext>
                </a:extLst>
              </p:cNvPr>
              <p:cNvSpPr/>
              <p:nvPr/>
            </p:nvSpPr>
            <p:spPr bwMode="auto">
              <a:xfrm>
                <a:off x="1732" y="2065"/>
                <a:ext cx="379" cy="50"/>
              </a:xfrm>
              <a:custGeom>
                <a:avLst/>
                <a:gdLst>
                  <a:gd name="T0" fmla="*/ 1895 w 1895"/>
                  <a:gd name="T1" fmla="*/ 0 h 249"/>
                  <a:gd name="T2" fmla="*/ 0 w 1895"/>
                  <a:gd name="T3" fmla="*/ 0 h 249"/>
                  <a:gd name="T4" fmla="*/ 10 w 1895"/>
                  <a:gd name="T5" fmla="*/ 64 h 249"/>
                  <a:gd name="T6" fmla="*/ 42 w 1895"/>
                  <a:gd name="T7" fmla="*/ 185 h 249"/>
                  <a:gd name="T8" fmla="*/ 62 w 1895"/>
                  <a:gd name="T9" fmla="*/ 237 h 249"/>
                  <a:gd name="T10" fmla="*/ 67 w 1895"/>
                  <a:gd name="T11" fmla="*/ 249 h 249"/>
                  <a:gd name="T12" fmla="*/ 1827 w 1895"/>
                  <a:gd name="T13" fmla="*/ 249 h 249"/>
                  <a:gd name="T14" fmla="*/ 1837 w 1895"/>
                  <a:gd name="T15" fmla="*/ 226 h 249"/>
                  <a:gd name="T16" fmla="*/ 1855 w 1895"/>
                  <a:gd name="T17" fmla="*/ 180 h 249"/>
                  <a:gd name="T18" fmla="*/ 1885 w 1895"/>
                  <a:gd name="T19" fmla="*/ 63 h 249"/>
                  <a:gd name="T20" fmla="*/ 1895 w 1895"/>
                  <a:gd name="T21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5" h="249">
                    <a:moveTo>
                      <a:pt x="1895" y="0"/>
                    </a:moveTo>
                    <a:lnTo>
                      <a:pt x="0" y="0"/>
                    </a:lnTo>
                    <a:lnTo>
                      <a:pt x="10" y="64"/>
                    </a:lnTo>
                    <a:lnTo>
                      <a:pt x="42" y="185"/>
                    </a:lnTo>
                    <a:lnTo>
                      <a:pt x="62" y="237"/>
                    </a:lnTo>
                    <a:lnTo>
                      <a:pt x="67" y="249"/>
                    </a:lnTo>
                    <a:lnTo>
                      <a:pt x="1827" y="249"/>
                    </a:lnTo>
                    <a:lnTo>
                      <a:pt x="1837" y="226"/>
                    </a:lnTo>
                    <a:lnTo>
                      <a:pt x="1855" y="180"/>
                    </a:lnTo>
                    <a:lnTo>
                      <a:pt x="1885" y="63"/>
                    </a:lnTo>
                    <a:lnTo>
                      <a:pt x="1895" y="0"/>
                    </a:lnTo>
                    <a:close/>
                  </a:path>
                </a:pathLst>
              </a:custGeom>
              <a:solidFill>
                <a:srgbClr val="C4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3" name="iṩḷîḋè">
                <a:extLst>
                  <a:ext uri="{FF2B5EF4-FFF2-40B4-BE49-F238E27FC236}">
                    <a16:creationId xmlns:a16="http://schemas.microsoft.com/office/drawing/2014/main" xmlns="" id="{B7A3A46D-AC65-4848-95AB-4217AF68C0EE}"/>
                  </a:ext>
                </a:extLst>
              </p:cNvPr>
              <p:cNvSpPr/>
              <p:nvPr/>
            </p:nvSpPr>
            <p:spPr bwMode="auto">
              <a:xfrm>
                <a:off x="1731" y="2059"/>
                <a:ext cx="380" cy="49"/>
              </a:xfrm>
              <a:custGeom>
                <a:avLst/>
                <a:gdLst>
                  <a:gd name="T0" fmla="*/ 1903 w 1903"/>
                  <a:gd name="T1" fmla="*/ 0 h 249"/>
                  <a:gd name="T2" fmla="*/ 0 w 1903"/>
                  <a:gd name="T3" fmla="*/ 0 h 249"/>
                  <a:gd name="T4" fmla="*/ 8 w 1903"/>
                  <a:gd name="T5" fmla="*/ 65 h 249"/>
                  <a:gd name="T6" fmla="*/ 39 w 1903"/>
                  <a:gd name="T7" fmla="*/ 192 h 249"/>
                  <a:gd name="T8" fmla="*/ 58 w 1903"/>
                  <a:gd name="T9" fmla="*/ 249 h 249"/>
                  <a:gd name="T10" fmla="*/ 1845 w 1903"/>
                  <a:gd name="T11" fmla="*/ 249 h 249"/>
                  <a:gd name="T12" fmla="*/ 1864 w 1903"/>
                  <a:gd name="T13" fmla="*/ 196 h 249"/>
                  <a:gd name="T14" fmla="*/ 1894 w 1903"/>
                  <a:gd name="T15" fmla="*/ 67 h 249"/>
                  <a:gd name="T16" fmla="*/ 1903 w 1903"/>
                  <a:gd name="T17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3" h="249">
                    <a:moveTo>
                      <a:pt x="1903" y="0"/>
                    </a:moveTo>
                    <a:lnTo>
                      <a:pt x="0" y="0"/>
                    </a:lnTo>
                    <a:lnTo>
                      <a:pt x="8" y="65"/>
                    </a:lnTo>
                    <a:lnTo>
                      <a:pt x="39" y="192"/>
                    </a:lnTo>
                    <a:lnTo>
                      <a:pt x="58" y="249"/>
                    </a:lnTo>
                    <a:lnTo>
                      <a:pt x="1845" y="249"/>
                    </a:lnTo>
                    <a:lnTo>
                      <a:pt x="1864" y="196"/>
                    </a:lnTo>
                    <a:lnTo>
                      <a:pt x="1894" y="67"/>
                    </a:lnTo>
                    <a:lnTo>
                      <a:pt x="1903" y="0"/>
                    </a:lnTo>
                    <a:close/>
                  </a:path>
                </a:pathLst>
              </a:custGeom>
              <a:solidFill>
                <a:srgbClr val="C5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4" name="íśḷîďé">
                <a:extLst>
                  <a:ext uri="{FF2B5EF4-FFF2-40B4-BE49-F238E27FC236}">
                    <a16:creationId xmlns:a16="http://schemas.microsoft.com/office/drawing/2014/main" xmlns="" id="{7B03BC1F-A921-4DCF-9239-B76DD1BF70F3}"/>
                  </a:ext>
                </a:extLst>
              </p:cNvPr>
              <p:cNvSpPr/>
              <p:nvPr/>
            </p:nvSpPr>
            <p:spPr bwMode="auto">
              <a:xfrm>
                <a:off x="1730" y="2052"/>
                <a:ext cx="382" cy="50"/>
              </a:xfrm>
              <a:custGeom>
                <a:avLst/>
                <a:gdLst>
                  <a:gd name="T0" fmla="*/ 1909 w 1909"/>
                  <a:gd name="T1" fmla="*/ 0 h 248"/>
                  <a:gd name="T2" fmla="*/ 0 w 1909"/>
                  <a:gd name="T3" fmla="*/ 0 h 248"/>
                  <a:gd name="T4" fmla="*/ 6 w 1909"/>
                  <a:gd name="T5" fmla="*/ 63 h 248"/>
                  <a:gd name="T6" fmla="*/ 32 w 1909"/>
                  <a:gd name="T7" fmla="*/ 191 h 248"/>
                  <a:gd name="T8" fmla="*/ 50 w 1909"/>
                  <a:gd name="T9" fmla="*/ 248 h 248"/>
                  <a:gd name="T10" fmla="*/ 1859 w 1909"/>
                  <a:gd name="T11" fmla="*/ 248 h 248"/>
                  <a:gd name="T12" fmla="*/ 1876 w 1909"/>
                  <a:gd name="T13" fmla="*/ 193 h 248"/>
                  <a:gd name="T14" fmla="*/ 1903 w 1909"/>
                  <a:gd name="T15" fmla="*/ 64 h 248"/>
                  <a:gd name="T16" fmla="*/ 1909 w 1909"/>
                  <a:gd name="T17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9" h="248">
                    <a:moveTo>
                      <a:pt x="1909" y="0"/>
                    </a:moveTo>
                    <a:lnTo>
                      <a:pt x="0" y="0"/>
                    </a:lnTo>
                    <a:lnTo>
                      <a:pt x="6" y="63"/>
                    </a:lnTo>
                    <a:lnTo>
                      <a:pt x="32" y="191"/>
                    </a:lnTo>
                    <a:lnTo>
                      <a:pt x="50" y="248"/>
                    </a:lnTo>
                    <a:lnTo>
                      <a:pt x="1859" y="248"/>
                    </a:lnTo>
                    <a:lnTo>
                      <a:pt x="1876" y="193"/>
                    </a:lnTo>
                    <a:lnTo>
                      <a:pt x="1903" y="64"/>
                    </a:lnTo>
                    <a:lnTo>
                      <a:pt x="1909" y="0"/>
                    </a:lnTo>
                    <a:close/>
                  </a:path>
                </a:pathLst>
              </a:custGeom>
              <a:solidFill>
                <a:srgbClr val="C6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5" name="íSľiḋè">
                <a:extLst>
                  <a:ext uri="{FF2B5EF4-FFF2-40B4-BE49-F238E27FC236}">
                    <a16:creationId xmlns:a16="http://schemas.microsoft.com/office/drawing/2014/main" xmlns="" id="{6EBC4390-2330-49B2-B6B8-D2B41F5E5CBF}"/>
                  </a:ext>
                </a:extLst>
              </p:cNvPr>
              <p:cNvSpPr/>
              <p:nvPr/>
            </p:nvSpPr>
            <p:spPr bwMode="auto">
              <a:xfrm>
                <a:off x="1730" y="2046"/>
                <a:ext cx="383" cy="50"/>
              </a:xfrm>
              <a:custGeom>
                <a:avLst/>
                <a:gdLst>
                  <a:gd name="T0" fmla="*/ 1915 w 1915"/>
                  <a:gd name="T1" fmla="*/ 0 h 247"/>
                  <a:gd name="T2" fmla="*/ 0 w 1915"/>
                  <a:gd name="T3" fmla="*/ 0 h 247"/>
                  <a:gd name="T4" fmla="*/ 5 w 1915"/>
                  <a:gd name="T5" fmla="*/ 60 h 247"/>
                  <a:gd name="T6" fmla="*/ 26 w 1915"/>
                  <a:gd name="T7" fmla="*/ 188 h 247"/>
                  <a:gd name="T8" fmla="*/ 43 w 1915"/>
                  <a:gd name="T9" fmla="*/ 247 h 247"/>
                  <a:gd name="T10" fmla="*/ 1872 w 1915"/>
                  <a:gd name="T11" fmla="*/ 247 h 247"/>
                  <a:gd name="T12" fmla="*/ 1888 w 1915"/>
                  <a:gd name="T13" fmla="*/ 189 h 247"/>
                  <a:gd name="T14" fmla="*/ 1910 w 1915"/>
                  <a:gd name="T15" fmla="*/ 61 h 247"/>
                  <a:gd name="T16" fmla="*/ 1915 w 1915"/>
                  <a:gd name="T17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5" h="247">
                    <a:moveTo>
                      <a:pt x="1915" y="0"/>
                    </a:moveTo>
                    <a:lnTo>
                      <a:pt x="0" y="0"/>
                    </a:lnTo>
                    <a:lnTo>
                      <a:pt x="5" y="60"/>
                    </a:lnTo>
                    <a:lnTo>
                      <a:pt x="26" y="188"/>
                    </a:lnTo>
                    <a:lnTo>
                      <a:pt x="43" y="247"/>
                    </a:lnTo>
                    <a:lnTo>
                      <a:pt x="1872" y="247"/>
                    </a:lnTo>
                    <a:lnTo>
                      <a:pt x="1888" y="189"/>
                    </a:lnTo>
                    <a:lnTo>
                      <a:pt x="1910" y="61"/>
                    </a:lnTo>
                    <a:lnTo>
                      <a:pt x="1915" y="0"/>
                    </a:lnTo>
                    <a:close/>
                  </a:path>
                </a:pathLst>
              </a:custGeom>
              <a:solidFill>
                <a:srgbClr val="C6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6" name="iS1iďé">
                <a:extLst>
                  <a:ext uri="{FF2B5EF4-FFF2-40B4-BE49-F238E27FC236}">
                    <a16:creationId xmlns:a16="http://schemas.microsoft.com/office/drawing/2014/main" xmlns="" id="{35535912-D5D7-4D65-B1BA-6FB0A23D11BE}"/>
                  </a:ext>
                </a:extLst>
              </p:cNvPr>
              <p:cNvSpPr/>
              <p:nvPr/>
            </p:nvSpPr>
            <p:spPr bwMode="auto">
              <a:xfrm>
                <a:off x="1729" y="2040"/>
                <a:ext cx="384" cy="50"/>
              </a:xfrm>
              <a:custGeom>
                <a:avLst/>
                <a:gdLst>
                  <a:gd name="T0" fmla="*/ 1917 w 1917"/>
                  <a:gd name="T1" fmla="*/ 0 h 247"/>
                  <a:gd name="T2" fmla="*/ 0 w 1917"/>
                  <a:gd name="T3" fmla="*/ 0 h 247"/>
                  <a:gd name="T4" fmla="*/ 3 w 1917"/>
                  <a:gd name="T5" fmla="*/ 57 h 247"/>
                  <a:gd name="T6" fmla="*/ 21 w 1917"/>
                  <a:gd name="T7" fmla="*/ 185 h 247"/>
                  <a:gd name="T8" fmla="*/ 36 w 1917"/>
                  <a:gd name="T9" fmla="*/ 247 h 247"/>
                  <a:gd name="T10" fmla="*/ 1881 w 1917"/>
                  <a:gd name="T11" fmla="*/ 247 h 247"/>
                  <a:gd name="T12" fmla="*/ 1896 w 1917"/>
                  <a:gd name="T13" fmla="*/ 187 h 247"/>
                  <a:gd name="T14" fmla="*/ 1914 w 1917"/>
                  <a:gd name="T15" fmla="*/ 58 h 247"/>
                  <a:gd name="T16" fmla="*/ 1917 w 1917"/>
                  <a:gd name="T17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7" h="247">
                    <a:moveTo>
                      <a:pt x="1917" y="0"/>
                    </a:moveTo>
                    <a:lnTo>
                      <a:pt x="0" y="0"/>
                    </a:lnTo>
                    <a:lnTo>
                      <a:pt x="3" y="57"/>
                    </a:lnTo>
                    <a:lnTo>
                      <a:pt x="21" y="185"/>
                    </a:lnTo>
                    <a:lnTo>
                      <a:pt x="36" y="247"/>
                    </a:lnTo>
                    <a:lnTo>
                      <a:pt x="1881" y="247"/>
                    </a:lnTo>
                    <a:lnTo>
                      <a:pt x="1896" y="187"/>
                    </a:lnTo>
                    <a:lnTo>
                      <a:pt x="1914" y="58"/>
                    </a:lnTo>
                    <a:lnTo>
                      <a:pt x="1917" y="0"/>
                    </a:lnTo>
                    <a:close/>
                  </a:path>
                </a:pathLst>
              </a:custGeom>
              <a:solidFill>
                <a:srgbClr val="C7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7" name="ïSľíḍê">
                <a:extLst>
                  <a:ext uri="{FF2B5EF4-FFF2-40B4-BE49-F238E27FC236}">
                    <a16:creationId xmlns:a16="http://schemas.microsoft.com/office/drawing/2014/main" xmlns="" id="{E56CEBE9-4193-46B5-A1CE-76C977EE8448}"/>
                  </a:ext>
                </a:extLst>
              </p:cNvPr>
              <p:cNvSpPr/>
              <p:nvPr/>
            </p:nvSpPr>
            <p:spPr bwMode="auto">
              <a:xfrm>
                <a:off x="1729" y="2034"/>
                <a:ext cx="384" cy="50"/>
              </a:xfrm>
              <a:custGeom>
                <a:avLst/>
                <a:gdLst>
                  <a:gd name="T0" fmla="*/ 1916 w 1917"/>
                  <a:gd name="T1" fmla="*/ 0 h 248"/>
                  <a:gd name="T2" fmla="*/ 1 w 1917"/>
                  <a:gd name="T3" fmla="*/ 0 h 248"/>
                  <a:gd name="T4" fmla="*/ 0 w 1917"/>
                  <a:gd name="T5" fmla="*/ 11 h 248"/>
                  <a:gd name="T6" fmla="*/ 0 w 1917"/>
                  <a:gd name="T7" fmla="*/ 23 h 248"/>
                  <a:gd name="T8" fmla="*/ 2 w 1917"/>
                  <a:gd name="T9" fmla="*/ 75 h 248"/>
                  <a:gd name="T10" fmla="*/ 16 w 1917"/>
                  <a:gd name="T11" fmla="*/ 190 h 248"/>
                  <a:gd name="T12" fmla="*/ 28 w 1917"/>
                  <a:gd name="T13" fmla="*/ 248 h 248"/>
                  <a:gd name="T14" fmla="*/ 1890 w 1917"/>
                  <a:gd name="T15" fmla="*/ 248 h 248"/>
                  <a:gd name="T16" fmla="*/ 1901 w 1917"/>
                  <a:gd name="T17" fmla="*/ 191 h 248"/>
                  <a:gd name="T18" fmla="*/ 1915 w 1917"/>
                  <a:gd name="T19" fmla="*/ 75 h 248"/>
                  <a:gd name="T20" fmla="*/ 1917 w 1917"/>
                  <a:gd name="T21" fmla="*/ 23 h 248"/>
                  <a:gd name="T22" fmla="*/ 1917 w 1917"/>
                  <a:gd name="T23" fmla="*/ 11 h 248"/>
                  <a:gd name="T24" fmla="*/ 1916 w 1917"/>
                  <a:gd name="T25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7" h="248">
                    <a:moveTo>
                      <a:pt x="1916" y="0"/>
                    </a:moveTo>
                    <a:lnTo>
                      <a:pt x="1" y="0"/>
                    </a:lnTo>
                    <a:lnTo>
                      <a:pt x="0" y="11"/>
                    </a:lnTo>
                    <a:lnTo>
                      <a:pt x="0" y="23"/>
                    </a:lnTo>
                    <a:lnTo>
                      <a:pt x="2" y="75"/>
                    </a:lnTo>
                    <a:lnTo>
                      <a:pt x="16" y="190"/>
                    </a:lnTo>
                    <a:lnTo>
                      <a:pt x="28" y="248"/>
                    </a:lnTo>
                    <a:lnTo>
                      <a:pt x="1890" y="248"/>
                    </a:lnTo>
                    <a:lnTo>
                      <a:pt x="1901" y="191"/>
                    </a:lnTo>
                    <a:lnTo>
                      <a:pt x="1915" y="75"/>
                    </a:lnTo>
                    <a:lnTo>
                      <a:pt x="1917" y="23"/>
                    </a:lnTo>
                    <a:lnTo>
                      <a:pt x="1917" y="11"/>
                    </a:lnTo>
                    <a:lnTo>
                      <a:pt x="1916" y="0"/>
                    </a:lnTo>
                    <a:close/>
                  </a:path>
                </a:pathLst>
              </a:custGeom>
              <a:solidFill>
                <a:srgbClr val="C8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8" name="íśḻiḍe">
                <a:extLst>
                  <a:ext uri="{FF2B5EF4-FFF2-40B4-BE49-F238E27FC236}">
                    <a16:creationId xmlns:a16="http://schemas.microsoft.com/office/drawing/2014/main" xmlns="" id="{EDAEC290-1B62-422A-8DEE-796C7DA4F2F0}"/>
                  </a:ext>
                </a:extLst>
              </p:cNvPr>
              <p:cNvSpPr/>
              <p:nvPr/>
            </p:nvSpPr>
            <p:spPr bwMode="auto">
              <a:xfrm>
                <a:off x="1729" y="2028"/>
                <a:ext cx="384" cy="49"/>
              </a:xfrm>
              <a:custGeom>
                <a:avLst/>
                <a:gdLst>
                  <a:gd name="T0" fmla="*/ 1915 w 1917"/>
                  <a:gd name="T1" fmla="*/ 0 h 248"/>
                  <a:gd name="T2" fmla="*/ 2 w 1917"/>
                  <a:gd name="T3" fmla="*/ 0 h 248"/>
                  <a:gd name="T4" fmla="*/ 1 w 1917"/>
                  <a:gd name="T5" fmla="*/ 27 h 248"/>
                  <a:gd name="T6" fmla="*/ 0 w 1917"/>
                  <a:gd name="T7" fmla="*/ 54 h 248"/>
                  <a:gd name="T8" fmla="*/ 1 w 1917"/>
                  <a:gd name="T9" fmla="*/ 99 h 248"/>
                  <a:gd name="T10" fmla="*/ 12 w 1917"/>
                  <a:gd name="T11" fmla="*/ 197 h 248"/>
                  <a:gd name="T12" fmla="*/ 21 w 1917"/>
                  <a:gd name="T13" fmla="*/ 248 h 248"/>
                  <a:gd name="T14" fmla="*/ 1896 w 1917"/>
                  <a:gd name="T15" fmla="*/ 248 h 248"/>
                  <a:gd name="T16" fmla="*/ 1905 w 1917"/>
                  <a:gd name="T17" fmla="*/ 197 h 248"/>
                  <a:gd name="T18" fmla="*/ 1916 w 1917"/>
                  <a:gd name="T19" fmla="*/ 99 h 248"/>
                  <a:gd name="T20" fmla="*/ 1917 w 1917"/>
                  <a:gd name="T21" fmla="*/ 54 h 248"/>
                  <a:gd name="T22" fmla="*/ 1916 w 1917"/>
                  <a:gd name="T23" fmla="*/ 27 h 248"/>
                  <a:gd name="T24" fmla="*/ 1915 w 1917"/>
                  <a:gd name="T25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7" h="248">
                    <a:moveTo>
                      <a:pt x="1915" y="0"/>
                    </a:moveTo>
                    <a:lnTo>
                      <a:pt x="2" y="0"/>
                    </a:lnTo>
                    <a:lnTo>
                      <a:pt x="1" y="27"/>
                    </a:lnTo>
                    <a:lnTo>
                      <a:pt x="0" y="54"/>
                    </a:lnTo>
                    <a:lnTo>
                      <a:pt x="1" y="99"/>
                    </a:lnTo>
                    <a:lnTo>
                      <a:pt x="12" y="197"/>
                    </a:lnTo>
                    <a:lnTo>
                      <a:pt x="21" y="248"/>
                    </a:lnTo>
                    <a:lnTo>
                      <a:pt x="1896" y="248"/>
                    </a:lnTo>
                    <a:lnTo>
                      <a:pt x="1905" y="197"/>
                    </a:lnTo>
                    <a:lnTo>
                      <a:pt x="1916" y="99"/>
                    </a:lnTo>
                    <a:lnTo>
                      <a:pt x="1917" y="54"/>
                    </a:lnTo>
                    <a:lnTo>
                      <a:pt x="1916" y="27"/>
                    </a:lnTo>
                    <a:lnTo>
                      <a:pt x="1915" y="0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9" name="ïś1íḋe">
                <a:extLst>
                  <a:ext uri="{FF2B5EF4-FFF2-40B4-BE49-F238E27FC236}">
                    <a16:creationId xmlns:a16="http://schemas.microsoft.com/office/drawing/2014/main" xmlns="" id="{9DD15CC5-04A5-4299-9D85-34D4447FCFB6}"/>
                  </a:ext>
                </a:extLst>
              </p:cNvPr>
              <p:cNvSpPr/>
              <p:nvPr/>
            </p:nvSpPr>
            <p:spPr bwMode="auto">
              <a:xfrm>
                <a:off x="1729" y="2022"/>
                <a:ext cx="384" cy="49"/>
              </a:xfrm>
              <a:custGeom>
                <a:avLst/>
                <a:gdLst>
                  <a:gd name="T0" fmla="*/ 1913 w 1917"/>
                  <a:gd name="T1" fmla="*/ 0 h 248"/>
                  <a:gd name="T2" fmla="*/ 4 w 1917"/>
                  <a:gd name="T3" fmla="*/ 0 h 248"/>
                  <a:gd name="T4" fmla="*/ 1 w 1917"/>
                  <a:gd name="T5" fmla="*/ 42 h 248"/>
                  <a:gd name="T6" fmla="*/ 0 w 1917"/>
                  <a:gd name="T7" fmla="*/ 85 h 248"/>
                  <a:gd name="T8" fmla="*/ 1 w 1917"/>
                  <a:gd name="T9" fmla="*/ 123 h 248"/>
                  <a:gd name="T10" fmla="*/ 9 w 1917"/>
                  <a:gd name="T11" fmla="*/ 205 h 248"/>
                  <a:gd name="T12" fmla="*/ 16 w 1917"/>
                  <a:gd name="T13" fmla="*/ 248 h 248"/>
                  <a:gd name="T14" fmla="*/ 1902 w 1917"/>
                  <a:gd name="T15" fmla="*/ 248 h 248"/>
                  <a:gd name="T16" fmla="*/ 1908 w 1917"/>
                  <a:gd name="T17" fmla="*/ 206 h 248"/>
                  <a:gd name="T18" fmla="*/ 1916 w 1917"/>
                  <a:gd name="T19" fmla="*/ 123 h 248"/>
                  <a:gd name="T20" fmla="*/ 1917 w 1917"/>
                  <a:gd name="T21" fmla="*/ 85 h 248"/>
                  <a:gd name="T22" fmla="*/ 1916 w 1917"/>
                  <a:gd name="T23" fmla="*/ 42 h 248"/>
                  <a:gd name="T24" fmla="*/ 1913 w 1917"/>
                  <a:gd name="T25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7" h="248">
                    <a:moveTo>
                      <a:pt x="1913" y="0"/>
                    </a:moveTo>
                    <a:lnTo>
                      <a:pt x="4" y="0"/>
                    </a:lnTo>
                    <a:lnTo>
                      <a:pt x="1" y="42"/>
                    </a:lnTo>
                    <a:lnTo>
                      <a:pt x="0" y="85"/>
                    </a:lnTo>
                    <a:lnTo>
                      <a:pt x="1" y="123"/>
                    </a:lnTo>
                    <a:lnTo>
                      <a:pt x="9" y="205"/>
                    </a:lnTo>
                    <a:lnTo>
                      <a:pt x="16" y="248"/>
                    </a:lnTo>
                    <a:lnTo>
                      <a:pt x="1902" y="248"/>
                    </a:lnTo>
                    <a:lnTo>
                      <a:pt x="1908" y="206"/>
                    </a:lnTo>
                    <a:lnTo>
                      <a:pt x="1916" y="123"/>
                    </a:lnTo>
                    <a:lnTo>
                      <a:pt x="1917" y="85"/>
                    </a:lnTo>
                    <a:lnTo>
                      <a:pt x="1916" y="42"/>
                    </a:lnTo>
                    <a:lnTo>
                      <a:pt x="1913" y="0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0" name="íşľíḋé">
                <a:extLst>
                  <a:ext uri="{FF2B5EF4-FFF2-40B4-BE49-F238E27FC236}">
                    <a16:creationId xmlns:a16="http://schemas.microsoft.com/office/drawing/2014/main" xmlns="" id="{508C0909-87E6-4CA0-8AF7-E01C4732F7AC}"/>
                  </a:ext>
                </a:extLst>
              </p:cNvPr>
              <p:cNvSpPr/>
              <p:nvPr/>
            </p:nvSpPr>
            <p:spPr bwMode="auto">
              <a:xfrm>
                <a:off x="1729" y="2015"/>
                <a:ext cx="384" cy="50"/>
              </a:xfrm>
              <a:custGeom>
                <a:avLst/>
                <a:gdLst>
                  <a:gd name="T0" fmla="*/ 1910 w 1917"/>
                  <a:gd name="T1" fmla="*/ 0 h 248"/>
                  <a:gd name="T2" fmla="*/ 7 w 1917"/>
                  <a:gd name="T3" fmla="*/ 0 h 248"/>
                  <a:gd name="T4" fmla="*/ 2 w 1917"/>
                  <a:gd name="T5" fmla="*/ 57 h 248"/>
                  <a:gd name="T6" fmla="*/ 0 w 1917"/>
                  <a:gd name="T7" fmla="*/ 116 h 248"/>
                  <a:gd name="T8" fmla="*/ 2 w 1917"/>
                  <a:gd name="T9" fmla="*/ 179 h 248"/>
                  <a:gd name="T10" fmla="*/ 11 w 1917"/>
                  <a:gd name="T11" fmla="*/ 248 h 248"/>
                  <a:gd name="T12" fmla="*/ 1906 w 1917"/>
                  <a:gd name="T13" fmla="*/ 248 h 248"/>
                  <a:gd name="T14" fmla="*/ 1915 w 1917"/>
                  <a:gd name="T15" fmla="*/ 179 h 248"/>
                  <a:gd name="T16" fmla="*/ 1917 w 1917"/>
                  <a:gd name="T17" fmla="*/ 116 h 248"/>
                  <a:gd name="T18" fmla="*/ 1915 w 1917"/>
                  <a:gd name="T19" fmla="*/ 57 h 248"/>
                  <a:gd name="T20" fmla="*/ 1910 w 1917"/>
                  <a:gd name="T21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17" h="248">
                    <a:moveTo>
                      <a:pt x="1910" y="0"/>
                    </a:moveTo>
                    <a:lnTo>
                      <a:pt x="7" y="0"/>
                    </a:lnTo>
                    <a:lnTo>
                      <a:pt x="2" y="57"/>
                    </a:lnTo>
                    <a:lnTo>
                      <a:pt x="0" y="116"/>
                    </a:lnTo>
                    <a:lnTo>
                      <a:pt x="2" y="179"/>
                    </a:lnTo>
                    <a:lnTo>
                      <a:pt x="11" y="248"/>
                    </a:lnTo>
                    <a:lnTo>
                      <a:pt x="1906" y="248"/>
                    </a:lnTo>
                    <a:lnTo>
                      <a:pt x="1915" y="179"/>
                    </a:lnTo>
                    <a:lnTo>
                      <a:pt x="1917" y="116"/>
                    </a:lnTo>
                    <a:lnTo>
                      <a:pt x="1915" y="57"/>
                    </a:lnTo>
                    <a:lnTo>
                      <a:pt x="1910" y="0"/>
                    </a:lnTo>
                    <a:close/>
                  </a:path>
                </a:pathLst>
              </a:custGeom>
              <a:solidFill>
                <a:srgbClr val="CA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1" name="íślîḓé">
                <a:extLst>
                  <a:ext uri="{FF2B5EF4-FFF2-40B4-BE49-F238E27FC236}">
                    <a16:creationId xmlns:a16="http://schemas.microsoft.com/office/drawing/2014/main" xmlns="" id="{01091D6F-0040-455F-8B4A-D06EECD8A98F}"/>
                  </a:ext>
                </a:extLst>
              </p:cNvPr>
              <p:cNvSpPr/>
              <p:nvPr/>
            </p:nvSpPr>
            <p:spPr bwMode="auto">
              <a:xfrm>
                <a:off x="1729" y="2009"/>
                <a:ext cx="384" cy="50"/>
              </a:xfrm>
              <a:custGeom>
                <a:avLst/>
                <a:gdLst>
                  <a:gd name="T0" fmla="*/ 1906 w 1917"/>
                  <a:gd name="T1" fmla="*/ 0 h 248"/>
                  <a:gd name="T2" fmla="*/ 11 w 1917"/>
                  <a:gd name="T3" fmla="*/ 0 h 248"/>
                  <a:gd name="T4" fmla="*/ 6 w 1917"/>
                  <a:gd name="T5" fmla="*/ 37 h 248"/>
                  <a:gd name="T6" fmla="*/ 1 w 1917"/>
                  <a:gd name="T7" fmla="*/ 110 h 248"/>
                  <a:gd name="T8" fmla="*/ 0 w 1917"/>
                  <a:gd name="T9" fmla="*/ 147 h 248"/>
                  <a:gd name="T10" fmla="*/ 2 w 1917"/>
                  <a:gd name="T11" fmla="*/ 195 h 248"/>
                  <a:gd name="T12" fmla="*/ 7 w 1917"/>
                  <a:gd name="T13" fmla="*/ 248 h 248"/>
                  <a:gd name="T14" fmla="*/ 1910 w 1917"/>
                  <a:gd name="T15" fmla="*/ 248 h 248"/>
                  <a:gd name="T16" fmla="*/ 1915 w 1917"/>
                  <a:gd name="T17" fmla="*/ 196 h 248"/>
                  <a:gd name="T18" fmla="*/ 1917 w 1917"/>
                  <a:gd name="T19" fmla="*/ 147 h 248"/>
                  <a:gd name="T20" fmla="*/ 1916 w 1917"/>
                  <a:gd name="T21" fmla="*/ 110 h 248"/>
                  <a:gd name="T22" fmla="*/ 1911 w 1917"/>
                  <a:gd name="T23" fmla="*/ 37 h 248"/>
                  <a:gd name="T24" fmla="*/ 1906 w 1917"/>
                  <a:gd name="T25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7" h="248">
                    <a:moveTo>
                      <a:pt x="1906" y="0"/>
                    </a:moveTo>
                    <a:lnTo>
                      <a:pt x="11" y="0"/>
                    </a:lnTo>
                    <a:lnTo>
                      <a:pt x="6" y="37"/>
                    </a:lnTo>
                    <a:lnTo>
                      <a:pt x="1" y="110"/>
                    </a:lnTo>
                    <a:lnTo>
                      <a:pt x="0" y="147"/>
                    </a:lnTo>
                    <a:lnTo>
                      <a:pt x="2" y="195"/>
                    </a:lnTo>
                    <a:lnTo>
                      <a:pt x="7" y="248"/>
                    </a:lnTo>
                    <a:lnTo>
                      <a:pt x="1910" y="248"/>
                    </a:lnTo>
                    <a:lnTo>
                      <a:pt x="1915" y="196"/>
                    </a:lnTo>
                    <a:lnTo>
                      <a:pt x="1917" y="147"/>
                    </a:lnTo>
                    <a:lnTo>
                      <a:pt x="1916" y="110"/>
                    </a:lnTo>
                    <a:lnTo>
                      <a:pt x="1911" y="37"/>
                    </a:lnTo>
                    <a:lnTo>
                      <a:pt x="1906" y="0"/>
                    </a:lnTo>
                    <a:close/>
                  </a:path>
                </a:pathLst>
              </a:custGeom>
              <a:solidFill>
                <a:srgbClr val="CB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2" name="í$ļiďe">
                <a:extLst>
                  <a:ext uri="{FF2B5EF4-FFF2-40B4-BE49-F238E27FC236}">
                    <a16:creationId xmlns:a16="http://schemas.microsoft.com/office/drawing/2014/main" xmlns="" id="{AEDC3DB3-6013-4CF4-A130-53163DFB3D9B}"/>
                  </a:ext>
                </a:extLst>
              </p:cNvPr>
              <p:cNvSpPr/>
              <p:nvPr/>
            </p:nvSpPr>
            <p:spPr bwMode="auto">
              <a:xfrm>
                <a:off x="1729" y="2003"/>
                <a:ext cx="384" cy="50"/>
              </a:xfrm>
              <a:custGeom>
                <a:avLst/>
                <a:gdLst>
                  <a:gd name="T0" fmla="*/ 1900 w 1917"/>
                  <a:gd name="T1" fmla="*/ 0 h 249"/>
                  <a:gd name="T2" fmla="*/ 17 w 1917"/>
                  <a:gd name="T3" fmla="*/ 0 h 249"/>
                  <a:gd name="T4" fmla="*/ 9 w 1917"/>
                  <a:gd name="T5" fmla="*/ 44 h 249"/>
                  <a:gd name="T6" fmla="*/ 1 w 1917"/>
                  <a:gd name="T7" fmla="*/ 132 h 249"/>
                  <a:gd name="T8" fmla="*/ 0 w 1917"/>
                  <a:gd name="T9" fmla="*/ 178 h 249"/>
                  <a:gd name="T10" fmla="*/ 1 w 1917"/>
                  <a:gd name="T11" fmla="*/ 212 h 249"/>
                  <a:gd name="T12" fmla="*/ 4 w 1917"/>
                  <a:gd name="T13" fmla="*/ 249 h 249"/>
                  <a:gd name="T14" fmla="*/ 1913 w 1917"/>
                  <a:gd name="T15" fmla="*/ 249 h 249"/>
                  <a:gd name="T16" fmla="*/ 1916 w 1917"/>
                  <a:gd name="T17" fmla="*/ 212 h 249"/>
                  <a:gd name="T18" fmla="*/ 1917 w 1917"/>
                  <a:gd name="T19" fmla="*/ 178 h 249"/>
                  <a:gd name="T20" fmla="*/ 1916 w 1917"/>
                  <a:gd name="T21" fmla="*/ 132 h 249"/>
                  <a:gd name="T22" fmla="*/ 1908 w 1917"/>
                  <a:gd name="T23" fmla="*/ 44 h 249"/>
                  <a:gd name="T24" fmla="*/ 1900 w 1917"/>
                  <a:gd name="T25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7" h="249">
                    <a:moveTo>
                      <a:pt x="1900" y="0"/>
                    </a:moveTo>
                    <a:lnTo>
                      <a:pt x="17" y="0"/>
                    </a:lnTo>
                    <a:lnTo>
                      <a:pt x="9" y="44"/>
                    </a:lnTo>
                    <a:lnTo>
                      <a:pt x="1" y="132"/>
                    </a:lnTo>
                    <a:lnTo>
                      <a:pt x="0" y="178"/>
                    </a:lnTo>
                    <a:lnTo>
                      <a:pt x="1" y="212"/>
                    </a:lnTo>
                    <a:lnTo>
                      <a:pt x="4" y="249"/>
                    </a:lnTo>
                    <a:lnTo>
                      <a:pt x="1913" y="249"/>
                    </a:lnTo>
                    <a:lnTo>
                      <a:pt x="1916" y="212"/>
                    </a:lnTo>
                    <a:lnTo>
                      <a:pt x="1917" y="178"/>
                    </a:lnTo>
                    <a:lnTo>
                      <a:pt x="1916" y="132"/>
                    </a:lnTo>
                    <a:lnTo>
                      <a:pt x="1908" y="44"/>
                    </a:lnTo>
                    <a:lnTo>
                      <a:pt x="1900" y="0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3" name="ïşḻïḋé">
                <a:extLst>
                  <a:ext uri="{FF2B5EF4-FFF2-40B4-BE49-F238E27FC236}">
                    <a16:creationId xmlns:a16="http://schemas.microsoft.com/office/drawing/2014/main" xmlns="" id="{96A7B4E3-5C9B-4C3B-A912-86578B8F23AC}"/>
                  </a:ext>
                </a:extLst>
              </p:cNvPr>
              <p:cNvSpPr/>
              <p:nvPr/>
            </p:nvSpPr>
            <p:spPr bwMode="auto">
              <a:xfrm>
                <a:off x="1729" y="1997"/>
                <a:ext cx="384" cy="50"/>
              </a:xfrm>
              <a:custGeom>
                <a:avLst/>
                <a:gdLst>
                  <a:gd name="T0" fmla="*/ 1894 w 1917"/>
                  <a:gd name="T1" fmla="*/ 0 h 249"/>
                  <a:gd name="T2" fmla="*/ 23 w 1917"/>
                  <a:gd name="T3" fmla="*/ 0 h 249"/>
                  <a:gd name="T4" fmla="*/ 13 w 1917"/>
                  <a:gd name="T5" fmla="*/ 51 h 249"/>
                  <a:gd name="T6" fmla="*/ 1 w 1917"/>
                  <a:gd name="T7" fmla="*/ 155 h 249"/>
                  <a:gd name="T8" fmla="*/ 0 w 1917"/>
                  <a:gd name="T9" fmla="*/ 209 h 249"/>
                  <a:gd name="T10" fmla="*/ 1 w 1917"/>
                  <a:gd name="T11" fmla="*/ 228 h 249"/>
                  <a:gd name="T12" fmla="*/ 1 w 1917"/>
                  <a:gd name="T13" fmla="*/ 249 h 249"/>
                  <a:gd name="T14" fmla="*/ 1915 w 1917"/>
                  <a:gd name="T15" fmla="*/ 249 h 249"/>
                  <a:gd name="T16" fmla="*/ 1916 w 1917"/>
                  <a:gd name="T17" fmla="*/ 228 h 249"/>
                  <a:gd name="T18" fmla="*/ 1917 w 1917"/>
                  <a:gd name="T19" fmla="*/ 209 h 249"/>
                  <a:gd name="T20" fmla="*/ 1916 w 1917"/>
                  <a:gd name="T21" fmla="*/ 155 h 249"/>
                  <a:gd name="T22" fmla="*/ 1904 w 1917"/>
                  <a:gd name="T23" fmla="*/ 51 h 249"/>
                  <a:gd name="T24" fmla="*/ 1894 w 1917"/>
                  <a:gd name="T25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7" h="249">
                    <a:moveTo>
                      <a:pt x="1894" y="0"/>
                    </a:moveTo>
                    <a:lnTo>
                      <a:pt x="23" y="0"/>
                    </a:lnTo>
                    <a:lnTo>
                      <a:pt x="13" y="51"/>
                    </a:lnTo>
                    <a:lnTo>
                      <a:pt x="1" y="155"/>
                    </a:lnTo>
                    <a:lnTo>
                      <a:pt x="0" y="209"/>
                    </a:lnTo>
                    <a:lnTo>
                      <a:pt x="1" y="228"/>
                    </a:lnTo>
                    <a:lnTo>
                      <a:pt x="1" y="249"/>
                    </a:lnTo>
                    <a:lnTo>
                      <a:pt x="1915" y="249"/>
                    </a:lnTo>
                    <a:lnTo>
                      <a:pt x="1916" y="228"/>
                    </a:lnTo>
                    <a:lnTo>
                      <a:pt x="1917" y="209"/>
                    </a:lnTo>
                    <a:lnTo>
                      <a:pt x="1916" y="155"/>
                    </a:lnTo>
                    <a:lnTo>
                      <a:pt x="1904" y="51"/>
                    </a:lnTo>
                    <a:lnTo>
                      <a:pt x="1894" y="0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4" name="îṡḷíḋê">
                <a:extLst>
                  <a:ext uri="{FF2B5EF4-FFF2-40B4-BE49-F238E27FC236}">
                    <a16:creationId xmlns:a16="http://schemas.microsoft.com/office/drawing/2014/main" xmlns="" id="{01766928-D51F-431A-BB23-78DB8CDE938C}"/>
                  </a:ext>
                </a:extLst>
              </p:cNvPr>
              <p:cNvSpPr/>
              <p:nvPr/>
            </p:nvSpPr>
            <p:spPr bwMode="auto">
              <a:xfrm>
                <a:off x="1729" y="1991"/>
                <a:ext cx="384" cy="49"/>
              </a:xfrm>
              <a:custGeom>
                <a:avLst/>
                <a:gdLst>
                  <a:gd name="T0" fmla="*/ 1887 w 1917"/>
                  <a:gd name="T1" fmla="*/ 0 h 248"/>
                  <a:gd name="T2" fmla="*/ 31 w 1917"/>
                  <a:gd name="T3" fmla="*/ 0 h 248"/>
                  <a:gd name="T4" fmla="*/ 17 w 1917"/>
                  <a:gd name="T5" fmla="*/ 59 h 248"/>
                  <a:gd name="T6" fmla="*/ 2 w 1917"/>
                  <a:gd name="T7" fmla="*/ 178 h 248"/>
                  <a:gd name="T8" fmla="*/ 0 w 1917"/>
                  <a:gd name="T9" fmla="*/ 240 h 248"/>
                  <a:gd name="T10" fmla="*/ 0 w 1917"/>
                  <a:gd name="T11" fmla="*/ 244 h 248"/>
                  <a:gd name="T12" fmla="*/ 0 w 1917"/>
                  <a:gd name="T13" fmla="*/ 248 h 248"/>
                  <a:gd name="T14" fmla="*/ 1917 w 1917"/>
                  <a:gd name="T15" fmla="*/ 248 h 248"/>
                  <a:gd name="T16" fmla="*/ 1917 w 1917"/>
                  <a:gd name="T17" fmla="*/ 244 h 248"/>
                  <a:gd name="T18" fmla="*/ 1917 w 1917"/>
                  <a:gd name="T19" fmla="*/ 240 h 248"/>
                  <a:gd name="T20" fmla="*/ 1915 w 1917"/>
                  <a:gd name="T21" fmla="*/ 178 h 248"/>
                  <a:gd name="T22" fmla="*/ 1900 w 1917"/>
                  <a:gd name="T23" fmla="*/ 59 h 248"/>
                  <a:gd name="T24" fmla="*/ 1887 w 1917"/>
                  <a:gd name="T25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7" h="248">
                    <a:moveTo>
                      <a:pt x="1887" y="0"/>
                    </a:moveTo>
                    <a:lnTo>
                      <a:pt x="31" y="0"/>
                    </a:lnTo>
                    <a:lnTo>
                      <a:pt x="17" y="59"/>
                    </a:lnTo>
                    <a:lnTo>
                      <a:pt x="2" y="178"/>
                    </a:lnTo>
                    <a:lnTo>
                      <a:pt x="0" y="240"/>
                    </a:lnTo>
                    <a:lnTo>
                      <a:pt x="0" y="244"/>
                    </a:lnTo>
                    <a:lnTo>
                      <a:pt x="0" y="248"/>
                    </a:lnTo>
                    <a:lnTo>
                      <a:pt x="1917" y="248"/>
                    </a:lnTo>
                    <a:lnTo>
                      <a:pt x="1917" y="244"/>
                    </a:lnTo>
                    <a:lnTo>
                      <a:pt x="1917" y="240"/>
                    </a:lnTo>
                    <a:lnTo>
                      <a:pt x="1915" y="178"/>
                    </a:lnTo>
                    <a:lnTo>
                      <a:pt x="1900" y="59"/>
                    </a:lnTo>
                    <a:lnTo>
                      <a:pt x="1887" y="0"/>
                    </a:lnTo>
                    <a:close/>
                  </a:path>
                </a:pathLst>
              </a:custGeom>
              <a:solidFill>
                <a:srgbClr val="C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5" name="íŝḷïḓê">
                <a:extLst>
                  <a:ext uri="{FF2B5EF4-FFF2-40B4-BE49-F238E27FC236}">
                    <a16:creationId xmlns:a16="http://schemas.microsoft.com/office/drawing/2014/main" xmlns="" id="{3A4CFCBA-4216-416E-A44F-845BC5966163}"/>
                  </a:ext>
                </a:extLst>
              </p:cNvPr>
              <p:cNvSpPr/>
              <p:nvPr/>
            </p:nvSpPr>
            <p:spPr bwMode="auto">
              <a:xfrm>
                <a:off x="1730" y="1984"/>
                <a:ext cx="383" cy="50"/>
              </a:xfrm>
              <a:custGeom>
                <a:avLst/>
                <a:gdLst>
                  <a:gd name="T0" fmla="*/ 1877 w 1915"/>
                  <a:gd name="T1" fmla="*/ 0 h 248"/>
                  <a:gd name="T2" fmla="*/ 38 w 1915"/>
                  <a:gd name="T3" fmla="*/ 0 h 248"/>
                  <a:gd name="T4" fmla="*/ 21 w 1915"/>
                  <a:gd name="T5" fmla="*/ 60 h 248"/>
                  <a:gd name="T6" fmla="*/ 3 w 1915"/>
                  <a:gd name="T7" fmla="*/ 184 h 248"/>
                  <a:gd name="T8" fmla="*/ 0 w 1915"/>
                  <a:gd name="T9" fmla="*/ 248 h 248"/>
                  <a:gd name="T10" fmla="*/ 1915 w 1915"/>
                  <a:gd name="T11" fmla="*/ 248 h 248"/>
                  <a:gd name="T12" fmla="*/ 1912 w 1915"/>
                  <a:gd name="T13" fmla="*/ 184 h 248"/>
                  <a:gd name="T14" fmla="*/ 1894 w 1915"/>
                  <a:gd name="T15" fmla="*/ 60 h 248"/>
                  <a:gd name="T16" fmla="*/ 1877 w 1915"/>
                  <a:gd name="T17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5" h="248">
                    <a:moveTo>
                      <a:pt x="1877" y="0"/>
                    </a:moveTo>
                    <a:lnTo>
                      <a:pt x="38" y="0"/>
                    </a:lnTo>
                    <a:lnTo>
                      <a:pt x="21" y="60"/>
                    </a:lnTo>
                    <a:lnTo>
                      <a:pt x="3" y="184"/>
                    </a:lnTo>
                    <a:lnTo>
                      <a:pt x="0" y="248"/>
                    </a:lnTo>
                    <a:lnTo>
                      <a:pt x="1915" y="248"/>
                    </a:lnTo>
                    <a:lnTo>
                      <a:pt x="1912" y="184"/>
                    </a:lnTo>
                    <a:lnTo>
                      <a:pt x="1894" y="60"/>
                    </a:lnTo>
                    <a:lnTo>
                      <a:pt x="1877" y="0"/>
                    </a:lnTo>
                    <a:close/>
                  </a:path>
                </a:pathLst>
              </a:custGeom>
              <a:solidFill>
                <a:srgbClr val="CE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6" name="iśḻïde">
                <a:extLst>
                  <a:ext uri="{FF2B5EF4-FFF2-40B4-BE49-F238E27FC236}">
                    <a16:creationId xmlns:a16="http://schemas.microsoft.com/office/drawing/2014/main" xmlns="" id="{5B4BF05B-BA3E-4137-896B-64D92E0F9774}"/>
                  </a:ext>
                </a:extLst>
              </p:cNvPr>
              <p:cNvSpPr/>
              <p:nvPr/>
            </p:nvSpPr>
            <p:spPr bwMode="auto">
              <a:xfrm>
                <a:off x="1730" y="1978"/>
                <a:ext cx="382" cy="50"/>
              </a:xfrm>
              <a:custGeom>
                <a:avLst/>
                <a:gdLst>
                  <a:gd name="T0" fmla="*/ 1866 w 1913"/>
                  <a:gd name="T1" fmla="*/ 0 h 248"/>
                  <a:gd name="T2" fmla="*/ 47 w 1913"/>
                  <a:gd name="T3" fmla="*/ 0 h 248"/>
                  <a:gd name="T4" fmla="*/ 29 w 1913"/>
                  <a:gd name="T5" fmla="*/ 60 h 248"/>
                  <a:gd name="T6" fmla="*/ 5 w 1913"/>
                  <a:gd name="T7" fmla="*/ 184 h 248"/>
                  <a:gd name="T8" fmla="*/ 0 w 1913"/>
                  <a:gd name="T9" fmla="*/ 248 h 248"/>
                  <a:gd name="T10" fmla="*/ 1913 w 1913"/>
                  <a:gd name="T11" fmla="*/ 248 h 248"/>
                  <a:gd name="T12" fmla="*/ 1908 w 1913"/>
                  <a:gd name="T13" fmla="*/ 184 h 248"/>
                  <a:gd name="T14" fmla="*/ 1885 w 1913"/>
                  <a:gd name="T15" fmla="*/ 60 h 248"/>
                  <a:gd name="T16" fmla="*/ 1866 w 1913"/>
                  <a:gd name="T17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3" h="248">
                    <a:moveTo>
                      <a:pt x="1866" y="0"/>
                    </a:moveTo>
                    <a:lnTo>
                      <a:pt x="47" y="0"/>
                    </a:lnTo>
                    <a:lnTo>
                      <a:pt x="29" y="60"/>
                    </a:lnTo>
                    <a:lnTo>
                      <a:pt x="5" y="184"/>
                    </a:lnTo>
                    <a:lnTo>
                      <a:pt x="0" y="248"/>
                    </a:lnTo>
                    <a:lnTo>
                      <a:pt x="1913" y="248"/>
                    </a:lnTo>
                    <a:lnTo>
                      <a:pt x="1908" y="184"/>
                    </a:lnTo>
                    <a:lnTo>
                      <a:pt x="1885" y="60"/>
                    </a:lnTo>
                    <a:lnTo>
                      <a:pt x="1866" y="0"/>
                    </a:lnTo>
                    <a:close/>
                  </a:path>
                </a:pathLst>
              </a:custGeom>
              <a:solidFill>
                <a:srgbClr val="CF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7" name="îšľiḑe">
                <a:extLst>
                  <a:ext uri="{FF2B5EF4-FFF2-40B4-BE49-F238E27FC236}">
                    <a16:creationId xmlns:a16="http://schemas.microsoft.com/office/drawing/2014/main" xmlns="" id="{BB69EA31-DAD5-4D84-8621-9211711BDE73}"/>
                  </a:ext>
                </a:extLst>
              </p:cNvPr>
              <p:cNvSpPr/>
              <p:nvPr/>
            </p:nvSpPr>
            <p:spPr bwMode="auto">
              <a:xfrm>
                <a:off x="1730" y="1972"/>
                <a:ext cx="382" cy="50"/>
              </a:xfrm>
              <a:custGeom>
                <a:avLst/>
                <a:gdLst>
                  <a:gd name="T0" fmla="*/ 1854 w 1909"/>
                  <a:gd name="T1" fmla="*/ 0 h 247"/>
                  <a:gd name="T2" fmla="*/ 55 w 1909"/>
                  <a:gd name="T3" fmla="*/ 0 h 247"/>
                  <a:gd name="T4" fmla="*/ 35 w 1909"/>
                  <a:gd name="T5" fmla="*/ 59 h 247"/>
                  <a:gd name="T6" fmla="*/ 7 w 1909"/>
                  <a:gd name="T7" fmla="*/ 183 h 247"/>
                  <a:gd name="T8" fmla="*/ 0 w 1909"/>
                  <a:gd name="T9" fmla="*/ 247 h 247"/>
                  <a:gd name="T10" fmla="*/ 1909 w 1909"/>
                  <a:gd name="T11" fmla="*/ 247 h 247"/>
                  <a:gd name="T12" fmla="*/ 1902 w 1909"/>
                  <a:gd name="T13" fmla="*/ 183 h 247"/>
                  <a:gd name="T14" fmla="*/ 1874 w 1909"/>
                  <a:gd name="T15" fmla="*/ 59 h 247"/>
                  <a:gd name="T16" fmla="*/ 1854 w 1909"/>
                  <a:gd name="T17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9" h="247">
                    <a:moveTo>
                      <a:pt x="1854" y="0"/>
                    </a:moveTo>
                    <a:lnTo>
                      <a:pt x="55" y="0"/>
                    </a:lnTo>
                    <a:lnTo>
                      <a:pt x="35" y="59"/>
                    </a:lnTo>
                    <a:lnTo>
                      <a:pt x="7" y="183"/>
                    </a:lnTo>
                    <a:lnTo>
                      <a:pt x="0" y="247"/>
                    </a:lnTo>
                    <a:lnTo>
                      <a:pt x="1909" y="247"/>
                    </a:lnTo>
                    <a:lnTo>
                      <a:pt x="1902" y="183"/>
                    </a:lnTo>
                    <a:lnTo>
                      <a:pt x="1874" y="59"/>
                    </a:lnTo>
                    <a:lnTo>
                      <a:pt x="1854" y="0"/>
                    </a:lnTo>
                    <a:close/>
                  </a:path>
                </a:pathLst>
              </a:custGeom>
              <a:solidFill>
                <a:srgbClr val="D0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8" name="îṧľïḍè">
                <a:extLst>
                  <a:ext uri="{FF2B5EF4-FFF2-40B4-BE49-F238E27FC236}">
                    <a16:creationId xmlns:a16="http://schemas.microsoft.com/office/drawing/2014/main" xmlns="" id="{397CB292-9573-4878-9B51-CFCC614C46B9}"/>
                  </a:ext>
                </a:extLst>
              </p:cNvPr>
              <p:cNvSpPr/>
              <p:nvPr/>
            </p:nvSpPr>
            <p:spPr bwMode="auto">
              <a:xfrm>
                <a:off x="1731" y="1966"/>
                <a:ext cx="380" cy="49"/>
              </a:xfrm>
              <a:custGeom>
                <a:avLst/>
                <a:gdLst>
                  <a:gd name="T0" fmla="*/ 1838 w 1903"/>
                  <a:gd name="T1" fmla="*/ 0 h 247"/>
                  <a:gd name="T2" fmla="*/ 65 w 1903"/>
                  <a:gd name="T3" fmla="*/ 0 h 247"/>
                  <a:gd name="T4" fmla="*/ 42 w 1903"/>
                  <a:gd name="T5" fmla="*/ 58 h 247"/>
                  <a:gd name="T6" fmla="*/ 9 w 1903"/>
                  <a:gd name="T7" fmla="*/ 183 h 247"/>
                  <a:gd name="T8" fmla="*/ 0 w 1903"/>
                  <a:gd name="T9" fmla="*/ 247 h 247"/>
                  <a:gd name="T10" fmla="*/ 1903 w 1903"/>
                  <a:gd name="T11" fmla="*/ 247 h 247"/>
                  <a:gd name="T12" fmla="*/ 1894 w 1903"/>
                  <a:gd name="T13" fmla="*/ 183 h 247"/>
                  <a:gd name="T14" fmla="*/ 1861 w 1903"/>
                  <a:gd name="T15" fmla="*/ 58 h 247"/>
                  <a:gd name="T16" fmla="*/ 1838 w 1903"/>
                  <a:gd name="T17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3" h="247">
                    <a:moveTo>
                      <a:pt x="1838" y="0"/>
                    </a:moveTo>
                    <a:lnTo>
                      <a:pt x="65" y="0"/>
                    </a:lnTo>
                    <a:lnTo>
                      <a:pt x="42" y="58"/>
                    </a:lnTo>
                    <a:lnTo>
                      <a:pt x="9" y="183"/>
                    </a:lnTo>
                    <a:lnTo>
                      <a:pt x="0" y="247"/>
                    </a:lnTo>
                    <a:lnTo>
                      <a:pt x="1903" y="247"/>
                    </a:lnTo>
                    <a:lnTo>
                      <a:pt x="1894" y="183"/>
                    </a:lnTo>
                    <a:lnTo>
                      <a:pt x="1861" y="58"/>
                    </a:lnTo>
                    <a:lnTo>
                      <a:pt x="1838" y="0"/>
                    </a:lnTo>
                    <a:close/>
                  </a:path>
                </a:pathLst>
              </a:custGeom>
              <a:solidFill>
                <a:srgbClr val="D0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9" name="íṡḷïḓê">
                <a:extLst>
                  <a:ext uri="{FF2B5EF4-FFF2-40B4-BE49-F238E27FC236}">
                    <a16:creationId xmlns:a16="http://schemas.microsoft.com/office/drawing/2014/main" xmlns="" id="{CA903774-27E9-4A48-9B32-5663BE6BE04A}"/>
                  </a:ext>
                </a:extLst>
              </p:cNvPr>
              <p:cNvSpPr/>
              <p:nvPr/>
            </p:nvSpPr>
            <p:spPr bwMode="auto">
              <a:xfrm>
                <a:off x="1732" y="1960"/>
                <a:ext cx="379" cy="49"/>
              </a:xfrm>
              <a:custGeom>
                <a:avLst/>
                <a:gdLst>
                  <a:gd name="T0" fmla="*/ 1821 w 1895"/>
                  <a:gd name="T1" fmla="*/ 0 h 248"/>
                  <a:gd name="T2" fmla="*/ 74 w 1895"/>
                  <a:gd name="T3" fmla="*/ 0 h 248"/>
                  <a:gd name="T4" fmla="*/ 48 w 1895"/>
                  <a:gd name="T5" fmla="*/ 59 h 248"/>
                  <a:gd name="T6" fmla="*/ 11 w 1895"/>
                  <a:gd name="T7" fmla="*/ 183 h 248"/>
                  <a:gd name="T8" fmla="*/ 0 w 1895"/>
                  <a:gd name="T9" fmla="*/ 248 h 248"/>
                  <a:gd name="T10" fmla="*/ 1895 w 1895"/>
                  <a:gd name="T11" fmla="*/ 248 h 248"/>
                  <a:gd name="T12" fmla="*/ 1884 w 1895"/>
                  <a:gd name="T13" fmla="*/ 183 h 248"/>
                  <a:gd name="T14" fmla="*/ 1847 w 1895"/>
                  <a:gd name="T15" fmla="*/ 59 h 248"/>
                  <a:gd name="T16" fmla="*/ 1821 w 1895"/>
                  <a:gd name="T17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5" h="248">
                    <a:moveTo>
                      <a:pt x="1821" y="0"/>
                    </a:moveTo>
                    <a:lnTo>
                      <a:pt x="74" y="0"/>
                    </a:lnTo>
                    <a:lnTo>
                      <a:pt x="48" y="59"/>
                    </a:lnTo>
                    <a:lnTo>
                      <a:pt x="11" y="183"/>
                    </a:lnTo>
                    <a:lnTo>
                      <a:pt x="0" y="248"/>
                    </a:lnTo>
                    <a:lnTo>
                      <a:pt x="1895" y="248"/>
                    </a:lnTo>
                    <a:lnTo>
                      <a:pt x="1884" y="183"/>
                    </a:lnTo>
                    <a:lnTo>
                      <a:pt x="1847" y="59"/>
                    </a:lnTo>
                    <a:lnTo>
                      <a:pt x="1821" y="0"/>
                    </a:lnTo>
                    <a:close/>
                  </a:path>
                </a:pathLst>
              </a:custGeom>
              <a:solidFill>
                <a:srgbClr val="D1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0" name="ïš1íḋe">
                <a:extLst>
                  <a:ext uri="{FF2B5EF4-FFF2-40B4-BE49-F238E27FC236}">
                    <a16:creationId xmlns:a16="http://schemas.microsoft.com/office/drawing/2014/main" xmlns="" id="{60895DFF-281B-42D4-BB85-66DDA3CB2F9E}"/>
                  </a:ext>
                </a:extLst>
              </p:cNvPr>
              <p:cNvSpPr/>
              <p:nvPr/>
            </p:nvSpPr>
            <p:spPr bwMode="auto">
              <a:xfrm>
                <a:off x="1733" y="1954"/>
                <a:ext cx="377" cy="49"/>
              </a:xfrm>
              <a:custGeom>
                <a:avLst/>
                <a:gdLst>
                  <a:gd name="T0" fmla="*/ 1802 w 1885"/>
                  <a:gd name="T1" fmla="*/ 0 h 248"/>
                  <a:gd name="T2" fmla="*/ 83 w 1885"/>
                  <a:gd name="T3" fmla="*/ 0 h 248"/>
                  <a:gd name="T4" fmla="*/ 56 w 1885"/>
                  <a:gd name="T5" fmla="*/ 59 h 248"/>
                  <a:gd name="T6" fmla="*/ 15 w 1885"/>
                  <a:gd name="T7" fmla="*/ 183 h 248"/>
                  <a:gd name="T8" fmla="*/ 0 w 1885"/>
                  <a:gd name="T9" fmla="*/ 248 h 248"/>
                  <a:gd name="T10" fmla="*/ 1885 w 1885"/>
                  <a:gd name="T11" fmla="*/ 248 h 248"/>
                  <a:gd name="T12" fmla="*/ 1871 w 1885"/>
                  <a:gd name="T13" fmla="*/ 183 h 248"/>
                  <a:gd name="T14" fmla="*/ 1829 w 1885"/>
                  <a:gd name="T15" fmla="*/ 59 h 248"/>
                  <a:gd name="T16" fmla="*/ 1802 w 1885"/>
                  <a:gd name="T17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85" h="248">
                    <a:moveTo>
                      <a:pt x="1802" y="0"/>
                    </a:moveTo>
                    <a:lnTo>
                      <a:pt x="83" y="0"/>
                    </a:lnTo>
                    <a:lnTo>
                      <a:pt x="56" y="59"/>
                    </a:lnTo>
                    <a:lnTo>
                      <a:pt x="15" y="183"/>
                    </a:lnTo>
                    <a:lnTo>
                      <a:pt x="0" y="248"/>
                    </a:lnTo>
                    <a:lnTo>
                      <a:pt x="1885" y="248"/>
                    </a:lnTo>
                    <a:lnTo>
                      <a:pt x="1871" y="183"/>
                    </a:lnTo>
                    <a:lnTo>
                      <a:pt x="1829" y="59"/>
                    </a:lnTo>
                    <a:lnTo>
                      <a:pt x="1802" y="0"/>
                    </a:lnTo>
                    <a:close/>
                  </a:path>
                </a:pathLst>
              </a:custGeom>
              <a:solidFill>
                <a:srgbClr val="D22E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1" name="ïṣľîďé">
                <a:extLst>
                  <a:ext uri="{FF2B5EF4-FFF2-40B4-BE49-F238E27FC236}">
                    <a16:creationId xmlns:a16="http://schemas.microsoft.com/office/drawing/2014/main" xmlns="" id="{C338C38F-845F-4720-8512-B42C4932622A}"/>
                  </a:ext>
                </a:extLst>
              </p:cNvPr>
              <p:cNvSpPr/>
              <p:nvPr/>
            </p:nvSpPr>
            <p:spPr bwMode="auto">
              <a:xfrm>
                <a:off x="1734" y="1947"/>
                <a:ext cx="374" cy="50"/>
              </a:xfrm>
              <a:custGeom>
                <a:avLst/>
                <a:gdLst>
                  <a:gd name="T0" fmla="*/ 1778 w 1871"/>
                  <a:gd name="T1" fmla="*/ 0 h 249"/>
                  <a:gd name="T2" fmla="*/ 93 w 1871"/>
                  <a:gd name="T3" fmla="*/ 0 h 249"/>
                  <a:gd name="T4" fmla="*/ 62 w 1871"/>
                  <a:gd name="T5" fmla="*/ 59 h 249"/>
                  <a:gd name="T6" fmla="*/ 16 w 1871"/>
                  <a:gd name="T7" fmla="*/ 183 h 249"/>
                  <a:gd name="T8" fmla="*/ 0 w 1871"/>
                  <a:gd name="T9" fmla="*/ 249 h 249"/>
                  <a:gd name="T10" fmla="*/ 1871 w 1871"/>
                  <a:gd name="T11" fmla="*/ 249 h 249"/>
                  <a:gd name="T12" fmla="*/ 1855 w 1871"/>
                  <a:gd name="T13" fmla="*/ 183 h 249"/>
                  <a:gd name="T14" fmla="*/ 1809 w 1871"/>
                  <a:gd name="T15" fmla="*/ 59 h 249"/>
                  <a:gd name="T16" fmla="*/ 1778 w 1871"/>
                  <a:gd name="T17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71" h="249">
                    <a:moveTo>
                      <a:pt x="1778" y="0"/>
                    </a:moveTo>
                    <a:lnTo>
                      <a:pt x="93" y="0"/>
                    </a:lnTo>
                    <a:lnTo>
                      <a:pt x="62" y="59"/>
                    </a:lnTo>
                    <a:lnTo>
                      <a:pt x="16" y="183"/>
                    </a:lnTo>
                    <a:lnTo>
                      <a:pt x="0" y="249"/>
                    </a:lnTo>
                    <a:lnTo>
                      <a:pt x="1871" y="249"/>
                    </a:lnTo>
                    <a:lnTo>
                      <a:pt x="1855" y="183"/>
                    </a:lnTo>
                    <a:lnTo>
                      <a:pt x="1809" y="59"/>
                    </a:lnTo>
                    <a:lnTo>
                      <a:pt x="1778" y="0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2" name="íSḻïḍè">
                <a:extLst>
                  <a:ext uri="{FF2B5EF4-FFF2-40B4-BE49-F238E27FC236}">
                    <a16:creationId xmlns:a16="http://schemas.microsoft.com/office/drawing/2014/main" xmlns="" id="{CD4FF2FA-A002-4132-9D76-3BFA02BCFA3A}"/>
                  </a:ext>
                </a:extLst>
              </p:cNvPr>
              <p:cNvSpPr/>
              <p:nvPr/>
            </p:nvSpPr>
            <p:spPr bwMode="auto">
              <a:xfrm>
                <a:off x="1736" y="1941"/>
                <a:ext cx="371" cy="50"/>
              </a:xfrm>
              <a:custGeom>
                <a:avLst/>
                <a:gdLst>
                  <a:gd name="T0" fmla="*/ 1753 w 1856"/>
                  <a:gd name="T1" fmla="*/ 0 h 249"/>
                  <a:gd name="T2" fmla="*/ 102 w 1856"/>
                  <a:gd name="T3" fmla="*/ 0 h 249"/>
                  <a:gd name="T4" fmla="*/ 69 w 1856"/>
                  <a:gd name="T5" fmla="*/ 59 h 249"/>
                  <a:gd name="T6" fmla="*/ 29 w 1856"/>
                  <a:gd name="T7" fmla="*/ 152 h 249"/>
                  <a:gd name="T8" fmla="*/ 8 w 1856"/>
                  <a:gd name="T9" fmla="*/ 216 h 249"/>
                  <a:gd name="T10" fmla="*/ 0 w 1856"/>
                  <a:gd name="T11" fmla="*/ 249 h 249"/>
                  <a:gd name="T12" fmla="*/ 1856 w 1856"/>
                  <a:gd name="T13" fmla="*/ 249 h 249"/>
                  <a:gd name="T14" fmla="*/ 1847 w 1856"/>
                  <a:gd name="T15" fmla="*/ 216 h 249"/>
                  <a:gd name="T16" fmla="*/ 1826 w 1856"/>
                  <a:gd name="T17" fmla="*/ 152 h 249"/>
                  <a:gd name="T18" fmla="*/ 1786 w 1856"/>
                  <a:gd name="T19" fmla="*/ 59 h 249"/>
                  <a:gd name="T20" fmla="*/ 1753 w 1856"/>
                  <a:gd name="T21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56" h="249">
                    <a:moveTo>
                      <a:pt x="1753" y="0"/>
                    </a:moveTo>
                    <a:lnTo>
                      <a:pt x="102" y="0"/>
                    </a:lnTo>
                    <a:lnTo>
                      <a:pt x="69" y="59"/>
                    </a:lnTo>
                    <a:lnTo>
                      <a:pt x="29" y="152"/>
                    </a:lnTo>
                    <a:lnTo>
                      <a:pt x="8" y="216"/>
                    </a:lnTo>
                    <a:lnTo>
                      <a:pt x="0" y="249"/>
                    </a:lnTo>
                    <a:lnTo>
                      <a:pt x="1856" y="249"/>
                    </a:lnTo>
                    <a:lnTo>
                      <a:pt x="1847" y="216"/>
                    </a:lnTo>
                    <a:lnTo>
                      <a:pt x="1826" y="152"/>
                    </a:lnTo>
                    <a:lnTo>
                      <a:pt x="1786" y="59"/>
                    </a:lnTo>
                    <a:lnTo>
                      <a:pt x="1753" y="0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3" name="iṥḷîďè">
                <a:extLst>
                  <a:ext uri="{FF2B5EF4-FFF2-40B4-BE49-F238E27FC236}">
                    <a16:creationId xmlns:a16="http://schemas.microsoft.com/office/drawing/2014/main" xmlns="" id="{991F6B65-EF13-46FD-9042-7B8AC4F48A75}"/>
                  </a:ext>
                </a:extLst>
              </p:cNvPr>
              <p:cNvSpPr/>
              <p:nvPr/>
            </p:nvSpPr>
            <p:spPr bwMode="auto">
              <a:xfrm>
                <a:off x="1737" y="1935"/>
                <a:ext cx="368" cy="50"/>
              </a:xfrm>
              <a:custGeom>
                <a:avLst/>
                <a:gdLst>
                  <a:gd name="T0" fmla="*/ 1726 w 1839"/>
                  <a:gd name="T1" fmla="*/ 0 h 248"/>
                  <a:gd name="T2" fmla="*/ 113 w 1839"/>
                  <a:gd name="T3" fmla="*/ 0 h 248"/>
                  <a:gd name="T4" fmla="*/ 95 w 1839"/>
                  <a:gd name="T5" fmla="*/ 28 h 248"/>
                  <a:gd name="T6" fmla="*/ 62 w 1839"/>
                  <a:gd name="T7" fmla="*/ 88 h 248"/>
                  <a:gd name="T8" fmla="*/ 34 w 1839"/>
                  <a:gd name="T9" fmla="*/ 151 h 248"/>
                  <a:gd name="T10" fmla="*/ 10 w 1839"/>
                  <a:gd name="T11" fmla="*/ 214 h 248"/>
                  <a:gd name="T12" fmla="*/ 0 w 1839"/>
                  <a:gd name="T13" fmla="*/ 248 h 248"/>
                  <a:gd name="T14" fmla="*/ 1839 w 1839"/>
                  <a:gd name="T15" fmla="*/ 248 h 248"/>
                  <a:gd name="T16" fmla="*/ 1829 w 1839"/>
                  <a:gd name="T17" fmla="*/ 214 h 248"/>
                  <a:gd name="T18" fmla="*/ 1805 w 1839"/>
                  <a:gd name="T19" fmla="*/ 151 h 248"/>
                  <a:gd name="T20" fmla="*/ 1777 w 1839"/>
                  <a:gd name="T21" fmla="*/ 88 h 248"/>
                  <a:gd name="T22" fmla="*/ 1744 w 1839"/>
                  <a:gd name="T23" fmla="*/ 28 h 248"/>
                  <a:gd name="T24" fmla="*/ 1726 w 1839"/>
                  <a:gd name="T25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39" h="248">
                    <a:moveTo>
                      <a:pt x="1726" y="0"/>
                    </a:moveTo>
                    <a:lnTo>
                      <a:pt x="113" y="0"/>
                    </a:lnTo>
                    <a:lnTo>
                      <a:pt x="95" y="28"/>
                    </a:lnTo>
                    <a:lnTo>
                      <a:pt x="62" y="88"/>
                    </a:lnTo>
                    <a:lnTo>
                      <a:pt x="34" y="151"/>
                    </a:lnTo>
                    <a:lnTo>
                      <a:pt x="10" y="214"/>
                    </a:lnTo>
                    <a:lnTo>
                      <a:pt x="0" y="248"/>
                    </a:lnTo>
                    <a:lnTo>
                      <a:pt x="1839" y="248"/>
                    </a:lnTo>
                    <a:lnTo>
                      <a:pt x="1829" y="214"/>
                    </a:lnTo>
                    <a:lnTo>
                      <a:pt x="1805" y="151"/>
                    </a:lnTo>
                    <a:lnTo>
                      <a:pt x="1777" y="88"/>
                    </a:lnTo>
                    <a:lnTo>
                      <a:pt x="1744" y="28"/>
                    </a:lnTo>
                    <a:lnTo>
                      <a:pt x="1726" y="0"/>
                    </a:lnTo>
                    <a:close/>
                  </a:path>
                </a:pathLst>
              </a:custGeom>
              <a:solidFill>
                <a:srgbClr val="D4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4" name="íṥlíḑè">
                <a:extLst>
                  <a:ext uri="{FF2B5EF4-FFF2-40B4-BE49-F238E27FC236}">
                    <a16:creationId xmlns:a16="http://schemas.microsoft.com/office/drawing/2014/main" xmlns="" id="{CCA23E09-49AF-4297-B644-C8DC395785F8}"/>
                  </a:ext>
                </a:extLst>
              </p:cNvPr>
              <p:cNvSpPr/>
              <p:nvPr/>
            </p:nvSpPr>
            <p:spPr bwMode="auto">
              <a:xfrm>
                <a:off x="1739" y="1929"/>
                <a:ext cx="364" cy="49"/>
              </a:xfrm>
              <a:custGeom>
                <a:avLst/>
                <a:gdLst>
                  <a:gd name="T0" fmla="*/ 1696 w 1821"/>
                  <a:gd name="T1" fmla="*/ 0 h 247"/>
                  <a:gd name="T2" fmla="*/ 125 w 1821"/>
                  <a:gd name="T3" fmla="*/ 0 h 247"/>
                  <a:gd name="T4" fmla="*/ 106 w 1821"/>
                  <a:gd name="T5" fmla="*/ 29 h 247"/>
                  <a:gd name="T6" fmla="*/ 70 w 1821"/>
                  <a:gd name="T7" fmla="*/ 88 h 247"/>
                  <a:gd name="T8" fmla="*/ 39 w 1821"/>
                  <a:gd name="T9" fmla="*/ 150 h 247"/>
                  <a:gd name="T10" fmla="*/ 12 w 1821"/>
                  <a:gd name="T11" fmla="*/ 215 h 247"/>
                  <a:gd name="T12" fmla="*/ 0 w 1821"/>
                  <a:gd name="T13" fmla="*/ 247 h 247"/>
                  <a:gd name="T14" fmla="*/ 1821 w 1821"/>
                  <a:gd name="T15" fmla="*/ 247 h 247"/>
                  <a:gd name="T16" fmla="*/ 1809 w 1821"/>
                  <a:gd name="T17" fmla="*/ 215 h 247"/>
                  <a:gd name="T18" fmla="*/ 1782 w 1821"/>
                  <a:gd name="T19" fmla="*/ 150 h 247"/>
                  <a:gd name="T20" fmla="*/ 1751 w 1821"/>
                  <a:gd name="T21" fmla="*/ 88 h 247"/>
                  <a:gd name="T22" fmla="*/ 1715 w 1821"/>
                  <a:gd name="T23" fmla="*/ 29 h 247"/>
                  <a:gd name="T24" fmla="*/ 1696 w 1821"/>
                  <a:gd name="T25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21" h="247">
                    <a:moveTo>
                      <a:pt x="1696" y="0"/>
                    </a:moveTo>
                    <a:lnTo>
                      <a:pt x="125" y="0"/>
                    </a:lnTo>
                    <a:lnTo>
                      <a:pt x="106" y="29"/>
                    </a:lnTo>
                    <a:lnTo>
                      <a:pt x="70" y="88"/>
                    </a:lnTo>
                    <a:lnTo>
                      <a:pt x="39" y="150"/>
                    </a:lnTo>
                    <a:lnTo>
                      <a:pt x="12" y="215"/>
                    </a:lnTo>
                    <a:lnTo>
                      <a:pt x="0" y="247"/>
                    </a:lnTo>
                    <a:lnTo>
                      <a:pt x="1821" y="247"/>
                    </a:lnTo>
                    <a:lnTo>
                      <a:pt x="1809" y="215"/>
                    </a:lnTo>
                    <a:lnTo>
                      <a:pt x="1782" y="150"/>
                    </a:lnTo>
                    <a:lnTo>
                      <a:pt x="1751" y="88"/>
                    </a:lnTo>
                    <a:lnTo>
                      <a:pt x="1715" y="29"/>
                    </a:lnTo>
                    <a:lnTo>
                      <a:pt x="1696" y="0"/>
                    </a:lnTo>
                    <a:close/>
                  </a:path>
                </a:pathLst>
              </a:custGeom>
              <a:solidFill>
                <a:srgbClr val="D5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5" name="iṩļïďe">
                <a:extLst>
                  <a:ext uri="{FF2B5EF4-FFF2-40B4-BE49-F238E27FC236}">
                    <a16:creationId xmlns:a16="http://schemas.microsoft.com/office/drawing/2014/main" xmlns="" id="{EEAD5A75-492B-4D7E-94F1-3B0525341370}"/>
                  </a:ext>
                </a:extLst>
              </p:cNvPr>
              <p:cNvSpPr/>
              <p:nvPr/>
            </p:nvSpPr>
            <p:spPr bwMode="auto">
              <a:xfrm>
                <a:off x="1741" y="1923"/>
                <a:ext cx="360" cy="49"/>
              </a:xfrm>
              <a:custGeom>
                <a:avLst/>
                <a:gdLst>
                  <a:gd name="T0" fmla="*/ 1662 w 1799"/>
                  <a:gd name="T1" fmla="*/ 0 h 248"/>
                  <a:gd name="T2" fmla="*/ 137 w 1799"/>
                  <a:gd name="T3" fmla="*/ 0 h 248"/>
                  <a:gd name="T4" fmla="*/ 115 w 1799"/>
                  <a:gd name="T5" fmla="*/ 29 h 248"/>
                  <a:gd name="T6" fmla="*/ 77 w 1799"/>
                  <a:gd name="T7" fmla="*/ 87 h 248"/>
                  <a:gd name="T8" fmla="*/ 42 w 1799"/>
                  <a:gd name="T9" fmla="*/ 150 h 248"/>
                  <a:gd name="T10" fmla="*/ 13 w 1799"/>
                  <a:gd name="T11" fmla="*/ 215 h 248"/>
                  <a:gd name="T12" fmla="*/ 0 w 1799"/>
                  <a:gd name="T13" fmla="*/ 248 h 248"/>
                  <a:gd name="T14" fmla="*/ 1799 w 1799"/>
                  <a:gd name="T15" fmla="*/ 248 h 248"/>
                  <a:gd name="T16" fmla="*/ 1786 w 1799"/>
                  <a:gd name="T17" fmla="*/ 215 h 248"/>
                  <a:gd name="T18" fmla="*/ 1757 w 1799"/>
                  <a:gd name="T19" fmla="*/ 150 h 248"/>
                  <a:gd name="T20" fmla="*/ 1722 w 1799"/>
                  <a:gd name="T21" fmla="*/ 87 h 248"/>
                  <a:gd name="T22" fmla="*/ 1684 w 1799"/>
                  <a:gd name="T23" fmla="*/ 29 h 248"/>
                  <a:gd name="T24" fmla="*/ 1662 w 1799"/>
                  <a:gd name="T25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9" h="248">
                    <a:moveTo>
                      <a:pt x="1662" y="0"/>
                    </a:moveTo>
                    <a:lnTo>
                      <a:pt x="137" y="0"/>
                    </a:lnTo>
                    <a:lnTo>
                      <a:pt x="115" y="29"/>
                    </a:lnTo>
                    <a:lnTo>
                      <a:pt x="77" y="87"/>
                    </a:lnTo>
                    <a:lnTo>
                      <a:pt x="42" y="150"/>
                    </a:lnTo>
                    <a:lnTo>
                      <a:pt x="13" y="215"/>
                    </a:lnTo>
                    <a:lnTo>
                      <a:pt x="0" y="248"/>
                    </a:lnTo>
                    <a:lnTo>
                      <a:pt x="1799" y="248"/>
                    </a:lnTo>
                    <a:lnTo>
                      <a:pt x="1786" y="215"/>
                    </a:lnTo>
                    <a:lnTo>
                      <a:pt x="1757" y="150"/>
                    </a:lnTo>
                    <a:lnTo>
                      <a:pt x="1722" y="87"/>
                    </a:lnTo>
                    <a:lnTo>
                      <a:pt x="1684" y="29"/>
                    </a:lnTo>
                    <a:lnTo>
                      <a:pt x="1662" y="0"/>
                    </a:lnTo>
                    <a:close/>
                  </a:path>
                </a:pathLst>
              </a:custGeom>
              <a:solidFill>
                <a:srgbClr val="D6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6" name="iSļíḋe">
                <a:extLst>
                  <a:ext uri="{FF2B5EF4-FFF2-40B4-BE49-F238E27FC236}">
                    <a16:creationId xmlns:a16="http://schemas.microsoft.com/office/drawing/2014/main" xmlns="" id="{7436A1E5-2C5F-4583-9FE2-6C206198A5E3}"/>
                  </a:ext>
                </a:extLst>
              </p:cNvPr>
              <p:cNvSpPr/>
              <p:nvPr/>
            </p:nvSpPr>
            <p:spPr bwMode="auto">
              <a:xfrm>
                <a:off x="1744" y="1916"/>
                <a:ext cx="354" cy="50"/>
              </a:xfrm>
              <a:custGeom>
                <a:avLst/>
                <a:gdLst>
                  <a:gd name="T0" fmla="*/ 1625 w 1773"/>
                  <a:gd name="T1" fmla="*/ 0 h 248"/>
                  <a:gd name="T2" fmla="*/ 148 w 1773"/>
                  <a:gd name="T3" fmla="*/ 0 h 248"/>
                  <a:gd name="T4" fmla="*/ 125 w 1773"/>
                  <a:gd name="T5" fmla="*/ 28 h 248"/>
                  <a:gd name="T6" fmla="*/ 84 w 1773"/>
                  <a:gd name="T7" fmla="*/ 88 h 248"/>
                  <a:gd name="T8" fmla="*/ 46 w 1773"/>
                  <a:gd name="T9" fmla="*/ 149 h 248"/>
                  <a:gd name="T10" fmla="*/ 14 w 1773"/>
                  <a:gd name="T11" fmla="*/ 214 h 248"/>
                  <a:gd name="T12" fmla="*/ 0 w 1773"/>
                  <a:gd name="T13" fmla="*/ 248 h 248"/>
                  <a:gd name="T14" fmla="*/ 1773 w 1773"/>
                  <a:gd name="T15" fmla="*/ 248 h 248"/>
                  <a:gd name="T16" fmla="*/ 1759 w 1773"/>
                  <a:gd name="T17" fmla="*/ 214 h 248"/>
                  <a:gd name="T18" fmla="*/ 1727 w 1773"/>
                  <a:gd name="T19" fmla="*/ 149 h 248"/>
                  <a:gd name="T20" fmla="*/ 1689 w 1773"/>
                  <a:gd name="T21" fmla="*/ 88 h 248"/>
                  <a:gd name="T22" fmla="*/ 1648 w 1773"/>
                  <a:gd name="T23" fmla="*/ 28 h 248"/>
                  <a:gd name="T24" fmla="*/ 1625 w 1773"/>
                  <a:gd name="T25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73" h="248">
                    <a:moveTo>
                      <a:pt x="1625" y="0"/>
                    </a:moveTo>
                    <a:lnTo>
                      <a:pt x="148" y="0"/>
                    </a:lnTo>
                    <a:lnTo>
                      <a:pt x="125" y="28"/>
                    </a:lnTo>
                    <a:lnTo>
                      <a:pt x="84" y="88"/>
                    </a:lnTo>
                    <a:lnTo>
                      <a:pt x="46" y="149"/>
                    </a:lnTo>
                    <a:lnTo>
                      <a:pt x="14" y="214"/>
                    </a:lnTo>
                    <a:lnTo>
                      <a:pt x="0" y="248"/>
                    </a:lnTo>
                    <a:lnTo>
                      <a:pt x="1773" y="248"/>
                    </a:lnTo>
                    <a:lnTo>
                      <a:pt x="1759" y="214"/>
                    </a:lnTo>
                    <a:lnTo>
                      <a:pt x="1727" y="149"/>
                    </a:lnTo>
                    <a:lnTo>
                      <a:pt x="1689" y="88"/>
                    </a:lnTo>
                    <a:lnTo>
                      <a:pt x="1648" y="28"/>
                    </a:lnTo>
                    <a:lnTo>
                      <a:pt x="1625" y="0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7" name="îšḷïḍè">
                <a:extLst>
                  <a:ext uri="{FF2B5EF4-FFF2-40B4-BE49-F238E27FC236}">
                    <a16:creationId xmlns:a16="http://schemas.microsoft.com/office/drawing/2014/main" xmlns="" id="{36F9EBE0-3E04-4113-B864-00FF97AF0A55}"/>
                  </a:ext>
                </a:extLst>
              </p:cNvPr>
              <p:cNvSpPr/>
              <p:nvPr/>
            </p:nvSpPr>
            <p:spPr bwMode="auto">
              <a:xfrm>
                <a:off x="1746" y="1910"/>
                <a:ext cx="350" cy="50"/>
              </a:xfrm>
              <a:custGeom>
                <a:avLst/>
                <a:gdLst>
                  <a:gd name="T0" fmla="*/ 1585 w 1747"/>
                  <a:gd name="T1" fmla="*/ 0 h 248"/>
                  <a:gd name="T2" fmla="*/ 161 w 1747"/>
                  <a:gd name="T3" fmla="*/ 0 h 248"/>
                  <a:gd name="T4" fmla="*/ 138 w 1747"/>
                  <a:gd name="T5" fmla="*/ 28 h 248"/>
                  <a:gd name="T6" fmla="*/ 92 w 1747"/>
                  <a:gd name="T7" fmla="*/ 87 h 248"/>
                  <a:gd name="T8" fmla="*/ 51 w 1747"/>
                  <a:gd name="T9" fmla="*/ 148 h 248"/>
                  <a:gd name="T10" fmla="*/ 15 w 1747"/>
                  <a:gd name="T11" fmla="*/ 214 h 248"/>
                  <a:gd name="T12" fmla="*/ 0 w 1747"/>
                  <a:gd name="T13" fmla="*/ 248 h 248"/>
                  <a:gd name="T14" fmla="*/ 1747 w 1747"/>
                  <a:gd name="T15" fmla="*/ 248 h 248"/>
                  <a:gd name="T16" fmla="*/ 1732 w 1747"/>
                  <a:gd name="T17" fmla="*/ 214 h 248"/>
                  <a:gd name="T18" fmla="*/ 1696 w 1747"/>
                  <a:gd name="T19" fmla="*/ 148 h 248"/>
                  <a:gd name="T20" fmla="*/ 1655 w 1747"/>
                  <a:gd name="T21" fmla="*/ 87 h 248"/>
                  <a:gd name="T22" fmla="*/ 1609 w 1747"/>
                  <a:gd name="T23" fmla="*/ 28 h 248"/>
                  <a:gd name="T24" fmla="*/ 1585 w 1747"/>
                  <a:gd name="T25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47" h="248">
                    <a:moveTo>
                      <a:pt x="1585" y="0"/>
                    </a:moveTo>
                    <a:lnTo>
                      <a:pt x="161" y="0"/>
                    </a:lnTo>
                    <a:lnTo>
                      <a:pt x="138" y="28"/>
                    </a:lnTo>
                    <a:lnTo>
                      <a:pt x="92" y="87"/>
                    </a:lnTo>
                    <a:lnTo>
                      <a:pt x="51" y="148"/>
                    </a:lnTo>
                    <a:lnTo>
                      <a:pt x="15" y="214"/>
                    </a:lnTo>
                    <a:lnTo>
                      <a:pt x="0" y="248"/>
                    </a:lnTo>
                    <a:lnTo>
                      <a:pt x="1747" y="248"/>
                    </a:lnTo>
                    <a:lnTo>
                      <a:pt x="1732" y="214"/>
                    </a:lnTo>
                    <a:lnTo>
                      <a:pt x="1696" y="148"/>
                    </a:lnTo>
                    <a:lnTo>
                      <a:pt x="1655" y="87"/>
                    </a:lnTo>
                    <a:lnTo>
                      <a:pt x="1609" y="28"/>
                    </a:lnTo>
                    <a:lnTo>
                      <a:pt x="1585" y="0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8" name="íṩ1íḑe">
                <a:extLst>
                  <a:ext uri="{FF2B5EF4-FFF2-40B4-BE49-F238E27FC236}">
                    <a16:creationId xmlns:a16="http://schemas.microsoft.com/office/drawing/2014/main" xmlns="" id="{14C2916A-8C6F-4D1B-BAFA-50103F49BE34}"/>
                  </a:ext>
                </a:extLst>
              </p:cNvPr>
              <p:cNvSpPr/>
              <p:nvPr/>
            </p:nvSpPr>
            <p:spPr bwMode="auto">
              <a:xfrm>
                <a:off x="1749" y="1904"/>
                <a:ext cx="344" cy="50"/>
              </a:xfrm>
              <a:custGeom>
                <a:avLst/>
                <a:gdLst>
                  <a:gd name="T0" fmla="*/ 1542 w 1719"/>
                  <a:gd name="T1" fmla="*/ 0 h 248"/>
                  <a:gd name="T2" fmla="*/ 177 w 1719"/>
                  <a:gd name="T3" fmla="*/ 0 h 248"/>
                  <a:gd name="T4" fmla="*/ 150 w 1719"/>
                  <a:gd name="T5" fmla="*/ 27 h 248"/>
                  <a:gd name="T6" fmla="*/ 102 w 1719"/>
                  <a:gd name="T7" fmla="*/ 86 h 248"/>
                  <a:gd name="T8" fmla="*/ 57 w 1719"/>
                  <a:gd name="T9" fmla="*/ 148 h 248"/>
                  <a:gd name="T10" fmla="*/ 18 w 1719"/>
                  <a:gd name="T11" fmla="*/ 214 h 248"/>
                  <a:gd name="T12" fmla="*/ 0 w 1719"/>
                  <a:gd name="T13" fmla="*/ 248 h 248"/>
                  <a:gd name="T14" fmla="*/ 1719 w 1719"/>
                  <a:gd name="T15" fmla="*/ 248 h 248"/>
                  <a:gd name="T16" fmla="*/ 1701 w 1719"/>
                  <a:gd name="T17" fmla="*/ 214 h 248"/>
                  <a:gd name="T18" fmla="*/ 1662 w 1719"/>
                  <a:gd name="T19" fmla="*/ 148 h 248"/>
                  <a:gd name="T20" fmla="*/ 1617 w 1719"/>
                  <a:gd name="T21" fmla="*/ 86 h 248"/>
                  <a:gd name="T22" fmla="*/ 1569 w 1719"/>
                  <a:gd name="T23" fmla="*/ 27 h 248"/>
                  <a:gd name="T24" fmla="*/ 1542 w 1719"/>
                  <a:gd name="T25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19" h="248">
                    <a:moveTo>
                      <a:pt x="1542" y="0"/>
                    </a:moveTo>
                    <a:lnTo>
                      <a:pt x="177" y="0"/>
                    </a:lnTo>
                    <a:lnTo>
                      <a:pt x="150" y="27"/>
                    </a:lnTo>
                    <a:lnTo>
                      <a:pt x="102" y="86"/>
                    </a:lnTo>
                    <a:lnTo>
                      <a:pt x="57" y="148"/>
                    </a:lnTo>
                    <a:lnTo>
                      <a:pt x="18" y="214"/>
                    </a:lnTo>
                    <a:lnTo>
                      <a:pt x="0" y="248"/>
                    </a:lnTo>
                    <a:lnTo>
                      <a:pt x="1719" y="248"/>
                    </a:lnTo>
                    <a:lnTo>
                      <a:pt x="1701" y="214"/>
                    </a:lnTo>
                    <a:lnTo>
                      <a:pt x="1662" y="148"/>
                    </a:lnTo>
                    <a:lnTo>
                      <a:pt x="1617" y="86"/>
                    </a:lnTo>
                    <a:lnTo>
                      <a:pt x="1569" y="27"/>
                    </a:lnTo>
                    <a:lnTo>
                      <a:pt x="1542" y="0"/>
                    </a:lnTo>
                    <a:close/>
                  </a:path>
                </a:pathLst>
              </a:custGeom>
              <a:solidFill>
                <a:srgbClr val="D8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9" name="iṡḻîďê">
                <a:extLst>
                  <a:ext uri="{FF2B5EF4-FFF2-40B4-BE49-F238E27FC236}">
                    <a16:creationId xmlns:a16="http://schemas.microsoft.com/office/drawing/2014/main" xmlns="" id="{B8040E58-D095-4E6D-82E1-A51AED9C9447}"/>
                  </a:ext>
                </a:extLst>
              </p:cNvPr>
              <p:cNvSpPr/>
              <p:nvPr/>
            </p:nvSpPr>
            <p:spPr bwMode="auto">
              <a:xfrm>
                <a:off x="1752" y="1898"/>
                <a:ext cx="338" cy="49"/>
              </a:xfrm>
              <a:custGeom>
                <a:avLst/>
                <a:gdLst>
                  <a:gd name="T0" fmla="*/ 1494 w 1687"/>
                  <a:gd name="T1" fmla="*/ 0 h 247"/>
                  <a:gd name="T2" fmla="*/ 193 w 1687"/>
                  <a:gd name="T3" fmla="*/ 0 h 247"/>
                  <a:gd name="T4" fmla="*/ 164 w 1687"/>
                  <a:gd name="T5" fmla="*/ 26 h 247"/>
                  <a:gd name="T6" fmla="*/ 111 w 1687"/>
                  <a:gd name="T7" fmla="*/ 84 h 247"/>
                  <a:gd name="T8" fmla="*/ 62 w 1687"/>
                  <a:gd name="T9" fmla="*/ 147 h 247"/>
                  <a:gd name="T10" fmla="*/ 19 w 1687"/>
                  <a:gd name="T11" fmla="*/ 212 h 247"/>
                  <a:gd name="T12" fmla="*/ 0 w 1687"/>
                  <a:gd name="T13" fmla="*/ 247 h 247"/>
                  <a:gd name="T14" fmla="*/ 1687 w 1687"/>
                  <a:gd name="T15" fmla="*/ 247 h 247"/>
                  <a:gd name="T16" fmla="*/ 1668 w 1687"/>
                  <a:gd name="T17" fmla="*/ 212 h 247"/>
                  <a:gd name="T18" fmla="*/ 1625 w 1687"/>
                  <a:gd name="T19" fmla="*/ 147 h 247"/>
                  <a:gd name="T20" fmla="*/ 1576 w 1687"/>
                  <a:gd name="T21" fmla="*/ 84 h 247"/>
                  <a:gd name="T22" fmla="*/ 1523 w 1687"/>
                  <a:gd name="T23" fmla="*/ 26 h 247"/>
                  <a:gd name="T24" fmla="*/ 1494 w 1687"/>
                  <a:gd name="T25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87" h="247">
                    <a:moveTo>
                      <a:pt x="1494" y="0"/>
                    </a:moveTo>
                    <a:lnTo>
                      <a:pt x="193" y="0"/>
                    </a:lnTo>
                    <a:lnTo>
                      <a:pt x="164" y="26"/>
                    </a:lnTo>
                    <a:lnTo>
                      <a:pt x="111" y="84"/>
                    </a:lnTo>
                    <a:lnTo>
                      <a:pt x="62" y="147"/>
                    </a:lnTo>
                    <a:lnTo>
                      <a:pt x="19" y="212"/>
                    </a:lnTo>
                    <a:lnTo>
                      <a:pt x="0" y="247"/>
                    </a:lnTo>
                    <a:lnTo>
                      <a:pt x="1687" y="247"/>
                    </a:lnTo>
                    <a:lnTo>
                      <a:pt x="1668" y="212"/>
                    </a:lnTo>
                    <a:lnTo>
                      <a:pt x="1625" y="147"/>
                    </a:lnTo>
                    <a:lnTo>
                      <a:pt x="1576" y="84"/>
                    </a:lnTo>
                    <a:lnTo>
                      <a:pt x="1523" y="26"/>
                    </a:lnTo>
                    <a:lnTo>
                      <a:pt x="1494" y="0"/>
                    </a:lnTo>
                    <a:close/>
                  </a:path>
                </a:pathLst>
              </a:custGeom>
              <a:solidFill>
                <a:srgbClr val="D9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0" name="îṣ1iḍé">
                <a:extLst>
                  <a:ext uri="{FF2B5EF4-FFF2-40B4-BE49-F238E27FC236}">
                    <a16:creationId xmlns:a16="http://schemas.microsoft.com/office/drawing/2014/main" xmlns="" id="{BF2F6D3C-DB30-46D9-A938-5D96D28824B1}"/>
                  </a:ext>
                </a:extLst>
              </p:cNvPr>
              <p:cNvSpPr/>
              <p:nvPr/>
            </p:nvSpPr>
            <p:spPr bwMode="auto">
              <a:xfrm>
                <a:off x="1756" y="1892"/>
                <a:ext cx="330" cy="49"/>
              </a:xfrm>
              <a:custGeom>
                <a:avLst/>
                <a:gdLst>
                  <a:gd name="T0" fmla="*/ 1441 w 1651"/>
                  <a:gd name="T1" fmla="*/ 0 h 248"/>
                  <a:gd name="T2" fmla="*/ 210 w 1651"/>
                  <a:gd name="T3" fmla="*/ 0 h 248"/>
                  <a:gd name="T4" fmla="*/ 179 w 1651"/>
                  <a:gd name="T5" fmla="*/ 26 h 248"/>
                  <a:gd name="T6" fmla="*/ 122 w 1651"/>
                  <a:gd name="T7" fmla="*/ 83 h 248"/>
                  <a:gd name="T8" fmla="*/ 68 w 1651"/>
                  <a:gd name="T9" fmla="*/ 146 h 248"/>
                  <a:gd name="T10" fmla="*/ 21 w 1651"/>
                  <a:gd name="T11" fmla="*/ 213 h 248"/>
                  <a:gd name="T12" fmla="*/ 0 w 1651"/>
                  <a:gd name="T13" fmla="*/ 248 h 248"/>
                  <a:gd name="T14" fmla="*/ 1651 w 1651"/>
                  <a:gd name="T15" fmla="*/ 248 h 248"/>
                  <a:gd name="T16" fmla="*/ 1630 w 1651"/>
                  <a:gd name="T17" fmla="*/ 213 h 248"/>
                  <a:gd name="T18" fmla="*/ 1583 w 1651"/>
                  <a:gd name="T19" fmla="*/ 146 h 248"/>
                  <a:gd name="T20" fmla="*/ 1529 w 1651"/>
                  <a:gd name="T21" fmla="*/ 83 h 248"/>
                  <a:gd name="T22" fmla="*/ 1472 w 1651"/>
                  <a:gd name="T23" fmla="*/ 26 h 248"/>
                  <a:gd name="T24" fmla="*/ 1441 w 1651"/>
                  <a:gd name="T25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51" h="248">
                    <a:moveTo>
                      <a:pt x="1441" y="0"/>
                    </a:moveTo>
                    <a:lnTo>
                      <a:pt x="210" y="0"/>
                    </a:lnTo>
                    <a:lnTo>
                      <a:pt x="179" y="26"/>
                    </a:lnTo>
                    <a:lnTo>
                      <a:pt x="122" y="83"/>
                    </a:lnTo>
                    <a:lnTo>
                      <a:pt x="68" y="146"/>
                    </a:lnTo>
                    <a:lnTo>
                      <a:pt x="21" y="213"/>
                    </a:lnTo>
                    <a:lnTo>
                      <a:pt x="0" y="248"/>
                    </a:lnTo>
                    <a:lnTo>
                      <a:pt x="1651" y="248"/>
                    </a:lnTo>
                    <a:lnTo>
                      <a:pt x="1630" y="213"/>
                    </a:lnTo>
                    <a:lnTo>
                      <a:pt x="1583" y="146"/>
                    </a:lnTo>
                    <a:lnTo>
                      <a:pt x="1529" y="83"/>
                    </a:lnTo>
                    <a:lnTo>
                      <a:pt x="1472" y="26"/>
                    </a:lnTo>
                    <a:lnTo>
                      <a:pt x="1441" y="0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1" name="iṩ1îďè">
                <a:extLst>
                  <a:ext uri="{FF2B5EF4-FFF2-40B4-BE49-F238E27FC236}">
                    <a16:creationId xmlns:a16="http://schemas.microsoft.com/office/drawing/2014/main" xmlns="" id="{B2157D66-D230-4CC8-9FF6-D3DE714E28BA}"/>
                  </a:ext>
                </a:extLst>
              </p:cNvPr>
              <p:cNvSpPr/>
              <p:nvPr/>
            </p:nvSpPr>
            <p:spPr bwMode="auto">
              <a:xfrm>
                <a:off x="1760" y="1885"/>
                <a:ext cx="322" cy="50"/>
              </a:xfrm>
              <a:custGeom>
                <a:avLst/>
                <a:gdLst>
                  <a:gd name="T0" fmla="*/ 1383 w 1613"/>
                  <a:gd name="T1" fmla="*/ 0 h 249"/>
                  <a:gd name="T2" fmla="*/ 230 w 1613"/>
                  <a:gd name="T3" fmla="*/ 0 h 249"/>
                  <a:gd name="T4" fmla="*/ 196 w 1613"/>
                  <a:gd name="T5" fmla="*/ 27 h 249"/>
                  <a:gd name="T6" fmla="*/ 133 w 1613"/>
                  <a:gd name="T7" fmla="*/ 83 h 249"/>
                  <a:gd name="T8" fmla="*/ 76 w 1613"/>
                  <a:gd name="T9" fmla="*/ 146 h 249"/>
                  <a:gd name="T10" fmla="*/ 23 w 1613"/>
                  <a:gd name="T11" fmla="*/ 213 h 249"/>
                  <a:gd name="T12" fmla="*/ 0 w 1613"/>
                  <a:gd name="T13" fmla="*/ 249 h 249"/>
                  <a:gd name="T14" fmla="*/ 1613 w 1613"/>
                  <a:gd name="T15" fmla="*/ 249 h 249"/>
                  <a:gd name="T16" fmla="*/ 1590 w 1613"/>
                  <a:gd name="T17" fmla="*/ 213 h 249"/>
                  <a:gd name="T18" fmla="*/ 1537 w 1613"/>
                  <a:gd name="T19" fmla="*/ 146 h 249"/>
                  <a:gd name="T20" fmla="*/ 1480 w 1613"/>
                  <a:gd name="T21" fmla="*/ 83 h 249"/>
                  <a:gd name="T22" fmla="*/ 1417 w 1613"/>
                  <a:gd name="T23" fmla="*/ 27 h 249"/>
                  <a:gd name="T24" fmla="*/ 1383 w 1613"/>
                  <a:gd name="T25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13" h="249">
                    <a:moveTo>
                      <a:pt x="1383" y="0"/>
                    </a:moveTo>
                    <a:lnTo>
                      <a:pt x="230" y="0"/>
                    </a:lnTo>
                    <a:lnTo>
                      <a:pt x="196" y="27"/>
                    </a:lnTo>
                    <a:lnTo>
                      <a:pt x="133" y="83"/>
                    </a:lnTo>
                    <a:lnTo>
                      <a:pt x="76" y="146"/>
                    </a:lnTo>
                    <a:lnTo>
                      <a:pt x="23" y="213"/>
                    </a:lnTo>
                    <a:lnTo>
                      <a:pt x="0" y="249"/>
                    </a:lnTo>
                    <a:lnTo>
                      <a:pt x="1613" y="249"/>
                    </a:lnTo>
                    <a:lnTo>
                      <a:pt x="1590" y="213"/>
                    </a:lnTo>
                    <a:lnTo>
                      <a:pt x="1537" y="146"/>
                    </a:lnTo>
                    <a:lnTo>
                      <a:pt x="1480" y="83"/>
                    </a:lnTo>
                    <a:lnTo>
                      <a:pt x="1417" y="27"/>
                    </a:lnTo>
                    <a:lnTo>
                      <a:pt x="1383" y="0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2" name="ïŝľîḓe">
                <a:extLst>
                  <a:ext uri="{FF2B5EF4-FFF2-40B4-BE49-F238E27FC236}">
                    <a16:creationId xmlns:a16="http://schemas.microsoft.com/office/drawing/2014/main" xmlns="" id="{D7EEF271-B8E0-4E2D-92EA-68A955560A1C}"/>
                  </a:ext>
                </a:extLst>
              </p:cNvPr>
              <p:cNvSpPr/>
              <p:nvPr/>
            </p:nvSpPr>
            <p:spPr bwMode="auto">
              <a:xfrm>
                <a:off x="1764" y="1879"/>
                <a:ext cx="314" cy="50"/>
              </a:xfrm>
              <a:custGeom>
                <a:avLst/>
                <a:gdLst>
                  <a:gd name="T0" fmla="*/ 1320 w 1573"/>
                  <a:gd name="T1" fmla="*/ 0 h 249"/>
                  <a:gd name="T2" fmla="*/ 253 w 1573"/>
                  <a:gd name="T3" fmla="*/ 0 h 249"/>
                  <a:gd name="T4" fmla="*/ 217 w 1573"/>
                  <a:gd name="T5" fmla="*/ 26 h 249"/>
                  <a:gd name="T6" fmla="*/ 147 w 1573"/>
                  <a:gd name="T7" fmla="*/ 82 h 249"/>
                  <a:gd name="T8" fmla="*/ 85 w 1573"/>
                  <a:gd name="T9" fmla="*/ 144 h 249"/>
                  <a:gd name="T10" fmla="*/ 27 w 1573"/>
                  <a:gd name="T11" fmla="*/ 212 h 249"/>
                  <a:gd name="T12" fmla="*/ 0 w 1573"/>
                  <a:gd name="T13" fmla="*/ 249 h 249"/>
                  <a:gd name="T14" fmla="*/ 1573 w 1573"/>
                  <a:gd name="T15" fmla="*/ 249 h 249"/>
                  <a:gd name="T16" fmla="*/ 1546 w 1573"/>
                  <a:gd name="T17" fmla="*/ 212 h 249"/>
                  <a:gd name="T18" fmla="*/ 1488 w 1573"/>
                  <a:gd name="T19" fmla="*/ 144 h 249"/>
                  <a:gd name="T20" fmla="*/ 1426 w 1573"/>
                  <a:gd name="T21" fmla="*/ 82 h 249"/>
                  <a:gd name="T22" fmla="*/ 1356 w 1573"/>
                  <a:gd name="T23" fmla="*/ 26 h 249"/>
                  <a:gd name="T24" fmla="*/ 1320 w 1573"/>
                  <a:gd name="T25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73" h="249">
                    <a:moveTo>
                      <a:pt x="1320" y="0"/>
                    </a:moveTo>
                    <a:lnTo>
                      <a:pt x="253" y="0"/>
                    </a:lnTo>
                    <a:lnTo>
                      <a:pt x="217" y="26"/>
                    </a:lnTo>
                    <a:lnTo>
                      <a:pt x="147" y="82"/>
                    </a:lnTo>
                    <a:lnTo>
                      <a:pt x="85" y="144"/>
                    </a:lnTo>
                    <a:lnTo>
                      <a:pt x="27" y="212"/>
                    </a:lnTo>
                    <a:lnTo>
                      <a:pt x="0" y="249"/>
                    </a:lnTo>
                    <a:lnTo>
                      <a:pt x="1573" y="249"/>
                    </a:lnTo>
                    <a:lnTo>
                      <a:pt x="1546" y="212"/>
                    </a:lnTo>
                    <a:lnTo>
                      <a:pt x="1488" y="144"/>
                    </a:lnTo>
                    <a:lnTo>
                      <a:pt x="1426" y="82"/>
                    </a:lnTo>
                    <a:lnTo>
                      <a:pt x="1356" y="26"/>
                    </a:lnTo>
                    <a:lnTo>
                      <a:pt x="1320" y="0"/>
                    </a:lnTo>
                    <a:close/>
                  </a:path>
                </a:pathLst>
              </a:custGeom>
              <a:solidFill>
                <a:srgbClr val="DB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3" name="îṣ1ïďe">
                <a:extLst>
                  <a:ext uri="{FF2B5EF4-FFF2-40B4-BE49-F238E27FC236}">
                    <a16:creationId xmlns:a16="http://schemas.microsoft.com/office/drawing/2014/main" xmlns="" id="{F1893D43-B0FB-4926-A183-85239B88B0B1}"/>
                  </a:ext>
                </a:extLst>
              </p:cNvPr>
              <p:cNvSpPr/>
              <p:nvPr/>
            </p:nvSpPr>
            <p:spPr bwMode="auto">
              <a:xfrm>
                <a:off x="1768" y="1873"/>
                <a:ext cx="306" cy="50"/>
              </a:xfrm>
              <a:custGeom>
                <a:avLst/>
                <a:gdLst>
                  <a:gd name="T0" fmla="*/ 1248 w 1527"/>
                  <a:gd name="T1" fmla="*/ 0 h 248"/>
                  <a:gd name="T2" fmla="*/ 279 w 1527"/>
                  <a:gd name="T3" fmla="*/ 0 h 248"/>
                  <a:gd name="T4" fmla="*/ 239 w 1527"/>
                  <a:gd name="T5" fmla="*/ 25 h 248"/>
                  <a:gd name="T6" fmla="*/ 163 w 1527"/>
                  <a:gd name="T7" fmla="*/ 80 h 248"/>
                  <a:gd name="T8" fmla="*/ 93 w 1527"/>
                  <a:gd name="T9" fmla="*/ 143 h 248"/>
                  <a:gd name="T10" fmla="*/ 30 w 1527"/>
                  <a:gd name="T11" fmla="*/ 212 h 248"/>
                  <a:gd name="T12" fmla="*/ 0 w 1527"/>
                  <a:gd name="T13" fmla="*/ 248 h 248"/>
                  <a:gd name="T14" fmla="*/ 1527 w 1527"/>
                  <a:gd name="T15" fmla="*/ 248 h 248"/>
                  <a:gd name="T16" fmla="*/ 1497 w 1527"/>
                  <a:gd name="T17" fmla="*/ 212 h 248"/>
                  <a:gd name="T18" fmla="*/ 1434 w 1527"/>
                  <a:gd name="T19" fmla="*/ 143 h 248"/>
                  <a:gd name="T20" fmla="*/ 1364 w 1527"/>
                  <a:gd name="T21" fmla="*/ 80 h 248"/>
                  <a:gd name="T22" fmla="*/ 1288 w 1527"/>
                  <a:gd name="T23" fmla="*/ 25 h 248"/>
                  <a:gd name="T24" fmla="*/ 1248 w 1527"/>
                  <a:gd name="T25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27" h="248">
                    <a:moveTo>
                      <a:pt x="1248" y="0"/>
                    </a:moveTo>
                    <a:lnTo>
                      <a:pt x="279" y="0"/>
                    </a:lnTo>
                    <a:lnTo>
                      <a:pt x="239" y="25"/>
                    </a:lnTo>
                    <a:lnTo>
                      <a:pt x="163" y="80"/>
                    </a:lnTo>
                    <a:lnTo>
                      <a:pt x="93" y="143"/>
                    </a:lnTo>
                    <a:lnTo>
                      <a:pt x="30" y="212"/>
                    </a:lnTo>
                    <a:lnTo>
                      <a:pt x="0" y="248"/>
                    </a:lnTo>
                    <a:lnTo>
                      <a:pt x="1527" y="248"/>
                    </a:lnTo>
                    <a:lnTo>
                      <a:pt x="1497" y="212"/>
                    </a:lnTo>
                    <a:lnTo>
                      <a:pt x="1434" y="143"/>
                    </a:lnTo>
                    <a:lnTo>
                      <a:pt x="1364" y="80"/>
                    </a:lnTo>
                    <a:lnTo>
                      <a:pt x="1288" y="25"/>
                    </a:lnTo>
                    <a:lnTo>
                      <a:pt x="1248" y="0"/>
                    </a:lnTo>
                    <a:close/>
                  </a:path>
                </a:pathLst>
              </a:custGeom>
              <a:solidFill>
                <a:srgbClr val="DC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4" name="íšḻíḓé">
                <a:extLst>
                  <a:ext uri="{FF2B5EF4-FFF2-40B4-BE49-F238E27FC236}">
                    <a16:creationId xmlns:a16="http://schemas.microsoft.com/office/drawing/2014/main" xmlns="" id="{CCA33818-8608-4204-9792-EF5B1F8C3CF3}"/>
                  </a:ext>
                </a:extLst>
              </p:cNvPr>
              <p:cNvSpPr/>
              <p:nvPr/>
            </p:nvSpPr>
            <p:spPr bwMode="auto">
              <a:xfrm>
                <a:off x="1773" y="1867"/>
                <a:ext cx="296" cy="49"/>
              </a:xfrm>
              <a:custGeom>
                <a:avLst/>
                <a:gdLst>
                  <a:gd name="T0" fmla="*/ 1165 w 1477"/>
                  <a:gd name="T1" fmla="*/ 0 h 248"/>
                  <a:gd name="T2" fmla="*/ 312 w 1477"/>
                  <a:gd name="T3" fmla="*/ 0 h 248"/>
                  <a:gd name="T4" fmla="*/ 267 w 1477"/>
                  <a:gd name="T5" fmla="*/ 24 h 248"/>
                  <a:gd name="T6" fmla="*/ 183 w 1477"/>
                  <a:gd name="T7" fmla="*/ 78 h 248"/>
                  <a:gd name="T8" fmla="*/ 103 w 1477"/>
                  <a:gd name="T9" fmla="*/ 140 h 248"/>
                  <a:gd name="T10" fmla="*/ 32 w 1477"/>
                  <a:gd name="T11" fmla="*/ 210 h 248"/>
                  <a:gd name="T12" fmla="*/ 0 w 1477"/>
                  <a:gd name="T13" fmla="*/ 248 h 248"/>
                  <a:gd name="T14" fmla="*/ 1477 w 1477"/>
                  <a:gd name="T15" fmla="*/ 248 h 248"/>
                  <a:gd name="T16" fmla="*/ 1445 w 1477"/>
                  <a:gd name="T17" fmla="*/ 210 h 248"/>
                  <a:gd name="T18" fmla="*/ 1374 w 1477"/>
                  <a:gd name="T19" fmla="*/ 140 h 248"/>
                  <a:gd name="T20" fmla="*/ 1294 w 1477"/>
                  <a:gd name="T21" fmla="*/ 78 h 248"/>
                  <a:gd name="T22" fmla="*/ 1210 w 1477"/>
                  <a:gd name="T23" fmla="*/ 24 h 248"/>
                  <a:gd name="T24" fmla="*/ 1165 w 1477"/>
                  <a:gd name="T25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77" h="248">
                    <a:moveTo>
                      <a:pt x="1165" y="0"/>
                    </a:moveTo>
                    <a:lnTo>
                      <a:pt x="312" y="0"/>
                    </a:lnTo>
                    <a:lnTo>
                      <a:pt x="267" y="24"/>
                    </a:lnTo>
                    <a:lnTo>
                      <a:pt x="183" y="78"/>
                    </a:lnTo>
                    <a:lnTo>
                      <a:pt x="103" y="140"/>
                    </a:lnTo>
                    <a:lnTo>
                      <a:pt x="32" y="210"/>
                    </a:lnTo>
                    <a:lnTo>
                      <a:pt x="0" y="248"/>
                    </a:lnTo>
                    <a:lnTo>
                      <a:pt x="1477" y="248"/>
                    </a:lnTo>
                    <a:lnTo>
                      <a:pt x="1445" y="210"/>
                    </a:lnTo>
                    <a:lnTo>
                      <a:pt x="1374" y="140"/>
                    </a:lnTo>
                    <a:lnTo>
                      <a:pt x="1294" y="78"/>
                    </a:lnTo>
                    <a:lnTo>
                      <a:pt x="1210" y="24"/>
                    </a:lnTo>
                    <a:lnTo>
                      <a:pt x="1165" y="0"/>
                    </a:lnTo>
                    <a:close/>
                  </a:path>
                </a:pathLst>
              </a:custGeom>
              <a:solidFill>
                <a:srgbClr val="DD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5" name="iṡ1ïḓé">
                <a:extLst>
                  <a:ext uri="{FF2B5EF4-FFF2-40B4-BE49-F238E27FC236}">
                    <a16:creationId xmlns:a16="http://schemas.microsoft.com/office/drawing/2014/main" xmlns="" id="{3D8870D6-1AB4-474A-85A8-D930AC87E63E}"/>
                  </a:ext>
                </a:extLst>
              </p:cNvPr>
              <p:cNvSpPr/>
              <p:nvPr/>
            </p:nvSpPr>
            <p:spPr bwMode="auto">
              <a:xfrm>
                <a:off x="1779" y="1861"/>
                <a:ext cx="285" cy="49"/>
              </a:xfrm>
              <a:custGeom>
                <a:avLst/>
                <a:gdLst>
                  <a:gd name="T0" fmla="*/ 1070 w 1425"/>
                  <a:gd name="T1" fmla="*/ 0 h 247"/>
                  <a:gd name="T2" fmla="*/ 355 w 1425"/>
                  <a:gd name="T3" fmla="*/ 0 h 247"/>
                  <a:gd name="T4" fmla="*/ 305 w 1425"/>
                  <a:gd name="T5" fmla="*/ 21 h 247"/>
                  <a:gd name="T6" fmla="*/ 208 w 1425"/>
                  <a:gd name="T7" fmla="*/ 74 h 247"/>
                  <a:gd name="T8" fmla="*/ 119 w 1425"/>
                  <a:gd name="T9" fmla="*/ 136 h 247"/>
                  <a:gd name="T10" fmla="*/ 37 w 1425"/>
                  <a:gd name="T11" fmla="*/ 208 h 247"/>
                  <a:gd name="T12" fmla="*/ 0 w 1425"/>
                  <a:gd name="T13" fmla="*/ 247 h 247"/>
                  <a:gd name="T14" fmla="*/ 1425 w 1425"/>
                  <a:gd name="T15" fmla="*/ 247 h 247"/>
                  <a:gd name="T16" fmla="*/ 1388 w 1425"/>
                  <a:gd name="T17" fmla="*/ 208 h 247"/>
                  <a:gd name="T18" fmla="*/ 1307 w 1425"/>
                  <a:gd name="T19" fmla="*/ 136 h 247"/>
                  <a:gd name="T20" fmla="*/ 1217 w 1425"/>
                  <a:gd name="T21" fmla="*/ 74 h 247"/>
                  <a:gd name="T22" fmla="*/ 1121 w 1425"/>
                  <a:gd name="T23" fmla="*/ 21 h 247"/>
                  <a:gd name="T24" fmla="*/ 1070 w 1425"/>
                  <a:gd name="T25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25" h="247">
                    <a:moveTo>
                      <a:pt x="1070" y="0"/>
                    </a:moveTo>
                    <a:lnTo>
                      <a:pt x="355" y="0"/>
                    </a:lnTo>
                    <a:lnTo>
                      <a:pt x="305" y="21"/>
                    </a:lnTo>
                    <a:lnTo>
                      <a:pt x="208" y="74"/>
                    </a:lnTo>
                    <a:lnTo>
                      <a:pt x="119" y="136"/>
                    </a:lnTo>
                    <a:lnTo>
                      <a:pt x="37" y="208"/>
                    </a:lnTo>
                    <a:lnTo>
                      <a:pt x="0" y="247"/>
                    </a:lnTo>
                    <a:lnTo>
                      <a:pt x="1425" y="247"/>
                    </a:lnTo>
                    <a:lnTo>
                      <a:pt x="1388" y="208"/>
                    </a:lnTo>
                    <a:lnTo>
                      <a:pt x="1307" y="136"/>
                    </a:lnTo>
                    <a:lnTo>
                      <a:pt x="1217" y="74"/>
                    </a:lnTo>
                    <a:lnTo>
                      <a:pt x="1121" y="21"/>
                    </a:lnTo>
                    <a:lnTo>
                      <a:pt x="1070" y="0"/>
                    </a:lnTo>
                    <a:close/>
                  </a:path>
                </a:pathLst>
              </a:custGeom>
              <a:solidFill>
                <a:srgbClr val="DD31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6" name="ïṣľíḓê">
                <a:extLst>
                  <a:ext uri="{FF2B5EF4-FFF2-40B4-BE49-F238E27FC236}">
                    <a16:creationId xmlns:a16="http://schemas.microsoft.com/office/drawing/2014/main" xmlns="" id="{DD31BDCD-1FD4-43B3-B1BA-0F9EE0FD8B7E}"/>
                  </a:ext>
                </a:extLst>
              </p:cNvPr>
              <p:cNvSpPr/>
              <p:nvPr/>
            </p:nvSpPr>
            <p:spPr bwMode="auto">
              <a:xfrm>
                <a:off x="1784" y="1855"/>
                <a:ext cx="274" cy="49"/>
              </a:xfrm>
              <a:custGeom>
                <a:avLst/>
                <a:gdLst>
                  <a:gd name="T0" fmla="*/ 952 w 1366"/>
                  <a:gd name="T1" fmla="*/ 0 h 247"/>
                  <a:gd name="T2" fmla="*/ 415 w 1366"/>
                  <a:gd name="T3" fmla="*/ 0 h 247"/>
                  <a:gd name="T4" fmla="*/ 356 w 1366"/>
                  <a:gd name="T5" fmla="*/ 18 h 247"/>
                  <a:gd name="T6" fmla="*/ 244 w 1366"/>
                  <a:gd name="T7" fmla="*/ 68 h 247"/>
                  <a:gd name="T8" fmla="*/ 139 w 1366"/>
                  <a:gd name="T9" fmla="*/ 130 h 247"/>
                  <a:gd name="T10" fmla="*/ 44 w 1366"/>
                  <a:gd name="T11" fmla="*/ 205 h 247"/>
                  <a:gd name="T12" fmla="*/ 0 w 1366"/>
                  <a:gd name="T13" fmla="*/ 247 h 247"/>
                  <a:gd name="T14" fmla="*/ 1366 w 1366"/>
                  <a:gd name="T15" fmla="*/ 247 h 247"/>
                  <a:gd name="T16" fmla="*/ 1323 w 1366"/>
                  <a:gd name="T17" fmla="*/ 205 h 247"/>
                  <a:gd name="T18" fmla="*/ 1228 w 1366"/>
                  <a:gd name="T19" fmla="*/ 130 h 247"/>
                  <a:gd name="T20" fmla="*/ 1123 w 1366"/>
                  <a:gd name="T21" fmla="*/ 68 h 247"/>
                  <a:gd name="T22" fmla="*/ 1011 w 1366"/>
                  <a:gd name="T23" fmla="*/ 18 h 247"/>
                  <a:gd name="T24" fmla="*/ 952 w 1366"/>
                  <a:gd name="T25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66" h="247">
                    <a:moveTo>
                      <a:pt x="952" y="0"/>
                    </a:moveTo>
                    <a:lnTo>
                      <a:pt x="415" y="0"/>
                    </a:lnTo>
                    <a:lnTo>
                      <a:pt x="356" y="18"/>
                    </a:lnTo>
                    <a:lnTo>
                      <a:pt x="244" y="68"/>
                    </a:lnTo>
                    <a:lnTo>
                      <a:pt x="139" y="130"/>
                    </a:lnTo>
                    <a:lnTo>
                      <a:pt x="44" y="205"/>
                    </a:lnTo>
                    <a:lnTo>
                      <a:pt x="0" y="247"/>
                    </a:lnTo>
                    <a:lnTo>
                      <a:pt x="1366" y="247"/>
                    </a:lnTo>
                    <a:lnTo>
                      <a:pt x="1323" y="205"/>
                    </a:lnTo>
                    <a:lnTo>
                      <a:pt x="1228" y="130"/>
                    </a:lnTo>
                    <a:lnTo>
                      <a:pt x="1123" y="68"/>
                    </a:lnTo>
                    <a:lnTo>
                      <a:pt x="1011" y="18"/>
                    </a:lnTo>
                    <a:lnTo>
                      <a:pt x="952" y="0"/>
                    </a:lnTo>
                    <a:close/>
                  </a:path>
                </a:pathLst>
              </a:custGeom>
              <a:solidFill>
                <a:srgbClr val="DE31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7" name="íšļîḍê">
                <a:extLst>
                  <a:ext uri="{FF2B5EF4-FFF2-40B4-BE49-F238E27FC236}">
                    <a16:creationId xmlns:a16="http://schemas.microsoft.com/office/drawing/2014/main" xmlns="" id="{D39EEBA8-AEF6-4161-88E1-EBE91032D299}"/>
                  </a:ext>
                </a:extLst>
              </p:cNvPr>
              <p:cNvSpPr/>
              <p:nvPr/>
            </p:nvSpPr>
            <p:spPr bwMode="auto">
              <a:xfrm>
                <a:off x="1791" y="1848"/>
                <a:ext cx="260" cy="50"/>
              </a:xfrm>
              <a:custGeom>
                <a:avLst/>
                <a:gdLst>
                  <a:gd name="T0" fmla="*/ 768 w 1301"/>
                  <a:gd name="T1" fmla="*/ 0 h 248"/>
                  <a:gd name="T2" fmla="*/ 533 w 1301"/>
                  <a:gd name="T3" fmla="*/ 0 h 248"/>
                  <a:gd name="T4" fmla="*/ 495 w 1301"/>
                  <a:gd name="T5" fmla="*/ 5 h 248"/>
                  <a:gd name="T6" fmla="*/ 420 w 1301"/>
                  <a:gd name="T7" fmla="*/ 21 h 248"/>
                  <a:gd name="T8" fmla="*/ 347 w 1301"/>
                  <a:gd name="T9" fmla="*/ 41 h 248"/>
                  <a:gd name="T10" fmla="*/ 277 w 1301"/>
                  <a:gd name="T11" fmla="*/ 68 h 248"/>
                  <a:gd name="T12" fmla="*/ 210 w 1301"/>
                  <a:gd name="T13" fmla="*/ 100 h 248"/>
                  <a:gd name="T14" fmla="*/ 146 w 1301"/>
                  <a:gd name="T15" fmla="*/ 136 h 248"/>
                  <a:gd name="T16" fmla="*/ 84 w 1301"/>
                  <a:gd name="T17" fmla="*/ 178 h 248"/>
                  <a:gd name="T18" fmla="*/ 27 w 1301"/>
                  <a:gd name="T19" fmla="*/ 223 h 248"/>
                  <a:gd name="T20" fmla="*/ 0 w 1301"/>
                  <a:gd name="T21" fmla="*/ 248 h 248"/>
                  <a:gd name="T22" fmla="*/ 1301 w 1301"/>
                  <a:gd name="T23" fmla="*/ 248 h 248"/>
                  <a:gd name="T24" fmla="*/ 1274 w 1301"/>
                  <a:gd name="T25" fmla="*/ 223 h 248"/>
                  <a:gd name="T26" fmla="*/ 1217 w 1301"/>
                  <a:gd name="T27" fmla="*/ 178 h 248"/>
                  <a:gd name="T28" fmla="*/ 1155 w 1301"/>
                  <a:gd name="T29" fmla="*/ 136 h 248"/>
                  <a:gd name="T30" fmla="*/ 1091 w 1301"/>
                  <a:gd name="T31" fmla="*/ 100 h 248"/>
                  <a:gd name="T32" fmla="*/ 1024 w 1301"/>
                  <a:gd name="T33" fmla="*/ 68 h 248"/>
                  <a:gd name="T34" fmla="*/ 954 w 1301"/>
                  <a:gd name="T35" fmla="*/ 41 h 248"/>
                  <a:gd name="T36" fmla="*/ 881 w 1301"/>
                  <a:gd name="T37" fmla="*/ 21 h 248"/>
                  <a:gd name="T38" fmla="*/ 806 w 1301"/>
                  <a:gd name="T39" fmla="*/ 5 h 248"/>
                  <a:gd name="T40" fmla="*/ 768 w 1301"/>
                  <a:gd name="T41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1" h="248">
                    <a:moveTo>
                      <a:pt x="768" y="0"/>
                    </a:moveTo>
                    <a:lnTo>
                      <a:pt x="533" y="0"/>
                    </a:lnTo>
                    <a:lnTo>
                      <a:pt x="495" y="5"/>
                    </a:lnTo>
                    <a:lnTo>
                      <a:pt x="420" y="21"/>
                    </a:lnTo>
                    <a:lnTo>
                      <a:pt x="347" y="41"/>
                    </a:lnTo>
                    <a:lnTo>
                      <a:pt x="277" y="68"/>
                    </a:lnTo>
                    <a:lnTo>
                      <a:pt x="210" y="100"/>
                    </a:lnTo>
                    <a:lnTo>
                      <a:pt x="146" y="136"/>
                    </a:lnTo>
                    <a:lnTo>
                      <a:pt x="84" y="178"/>
                    </a:lnTo>
                    <a:lnTo>
                      <a:pt x="27" y="223"/>
                    </a:lnTo>
                    <a:lnTo>
                      <a:pt x="0" y="248"/>
                    </a:lnTo>
                    <a:lnTo>
                      <a:pt x="1301" y="248"/>
                    </a:lnTo>
                    <a:lnTo>
                      <a:pt x="1274" y="223"/>
                    </a:lnTo>
                    <a:lnTo>
                      <a:pt x="1217" y="178"/>
                    </a:lnTo>
                    <a:lnTo>
                      <a:pt x="1155" y="136"/>
                    </a:lnTo>
                    <a:lnTo>
                      <a:pt x="1091" y="100"/>
                    </a:lnTo>
                    <a:lnTo>
                      <a:pt x="1024" y="68"/>
                    </a:lnTo>
                    <a:lnTo>
                      <a:pt x="954" y="41"/>
                    </a:lnTo>
                    <a:lnTo>
                      <a:pt x="881" y="21"/>
                    </a:lnTo>
                    <a:lnTo>
                      <a:pt x="806" y="5"/>
                    </a:ln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DF31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8" name="ïṩļïďè">
                <a:extLst>
                  <a:ext uri="{FF2B5EF4-FFF2-40B4-BE49-F238E27FC236}">
                    <a16:creationId xmlns:a16="http://schemas.microsoft.com/office/drawing/2014/main" xmlns="" id="{D024CEDF-2B85-4420-9CC4-66CB652CE35E}"/>
                  </a:ext>
                </a:extLst>
              </p:cNvPr>
              <p:cNvSpPr/>
              <p:nvPr/>
            </p:nvSpPr>
            <p:spPr bwMode="auto">
              <a:xfrm>
                <a:off x="1752" y="1869"/>
                <a:ext cx="338" cy="339"/>
              </a:xfrm>
              <a:custGeom>
                <a:avLst/>
                <a:gdLst>
                  <a:gd name="T0" fmla="*/ 890 w 1693"/>
                  <a:gd name="T1" fmla="*/ 1693 h 1694"/>
                  <a:gd name="T2" fmla="*/ 1058 w 1693"/>
                  <a:gd name="T3" fmla="*/ 1668 h 1694"/>
                  <a:gd name="T4" fmla="*/ 1213 w 1693"/>
                  <a:gd name="T5" fmla="*/ 1610 h 1694"/>
                  <a:gd name="T6" fmla="*/ 1353 w 1693"/>
                  <a:gd name="T7" fmla="*/ 1526 h 1694"/>
                  <a:gd name="T8" fmla="*/ 1473 w 1693"/>
                  <a:gd name="T9" fmla="*/ 1416 h 1694"/>
                  <a:gd name="T10" fmla="*/ 1571 w 1693"/>
                  <a:gd name="T11" fmla="*/ 1285 h 1694"/>
                  <a:gd name="T12" fmla="*/ 1642 w 1693"/>
                  <a:gd name="T13" fmla="*/ 1137 h 1694"/>
                  <a:gd name="T14" fmla="*/ 1684 w 1693"/>
                  <a:gd name="T15" fmla="*/ 976 h 1694"/>
                  <a:gd name="T16" fmla="*/ 1693 w 1693"/>
                  <a:gd name="T17" fmla="*/ 847 h 1694"/>
                  <a:gd name="T18" fmla="*/ 1684 w 1693"/>
                  <a:gd name="T19" fmla="*/ 718 h 1694"/>
                  <a:gd name="T20" fmla="*/ 1642 w 1693"/>
                  <a:gd name="T21" fmla="*/ 556 h 1694"/>
                  <a:gd name="T22" fmla="*/ 1571 w 1693"/>
                  <a:gd name="T23" fmla="*/ 408 h 1694"/>
                  <a:gd name="T24" fmla="*/ 1473 w 1693"/>
                  <a:gd name="T25" fmla="*/ 278 h 1694"/>
                  <a:gd name="T26" fmla="*/ 1353 w 1693"/>
                  <a:gd name="T27" fmla="*/ 168 h 1694"/>
                  <a:gd name="T28" fmla="*/ 1213 w 1693"/>
                  <a:gd name="T29" fmla="*/ 83 h 1694"/>
                  <a:gd name="T30" fmla="*/ 1058 w 1693"/>
                  <a:gd name="T31" fmla="*/ 27 h 1694"/>
                  <a:gd name="T32" fmla="*/ 890 w 1693"/>
                  <a:gd name="T33" fmla="*/ 1 h 1694"/>
                  <a:gd name="T34" fmla="*/ 803 w 1693"/>
                  <a:gd name="T35" fmla="*/ 1 h 1694"/>
                  <a:gd name="T36" fmla="*/ 635 w 1693"/>
                  <a:gd name="T37" fmla="*/ 27 h 1694"/>
                  <a:gd name="T38" fmla="*/ 480 w 1693"/>
                  <a:gd name="T39" fmla="*/ 83 h 1694"/>
                  <a:gd name="T40" fmla="*/ 340 w 1693"/>
                  <a:gd name="T41" fmla="*/ 168 h 1694"/>
                  <a:gd name="T42" fmla="*/ 220 w 1693"/>
                  <a:gd name="T43" fmla="*/ 278 h 1694"/>
                  <a:gd name="T44" fmla="*/ 122 w 1693"/>
                  <a:gd name="T45" fmla="*/ 408 h 1694"/>
                  <a:gd name="T46" fmla="*/ 51 w 1693"/>
                  <a:gd name="T47" fmla="*/ 556 h 1694"/>
                  <a:gd name="T48" fmla="*/ 9 w 1693"/>
                  <a:gd name="T49" fmla="*/ 718 h 1694"/>
                  <a:gd name="T50" fmla="*/ 0 w 1693"/>
                  <a:gd name="T51" fmla="*/ 847 h 1694"/>
                  <a:gd name="T52" fmla="*/ 9 w 1693"/>
                  <a:gd name="T53" fmla="*/ 976 h 1694"/>
                  <a:gd name="T54" fmla="*/ 51 w 1693"/>
                  <a:gd name="T55" fmla="*/ 1137 h 1694"/>
                  <a:gd name="T56" fmla="*/ 122 w 1693"/>
                  <a:gd name="T57" fmla="*/ 1285 h 1694"/>
                  <a:gd name="T58" fmla="*/ 220 w 1693"/>
                  <a:gd name="T59" fmla="*/ 1416 h 1694"/>
                  <a:gd name="T60" fmla="*/ 340 w 1693"/>
                  <a:gd name="T61" fmla="*/ 1526 h 1694"/>
                  <a:gd name="T62" fmla="*/ 480 w 1693"/>
                  <a:gd name="T63" fmla="*/ 1610 h 1694"/>
                  <a:gd name="T64" fmla="*/ 635 w 1693"/>
                  <a:gd name="T65" fmla="*/ 1668 h 1694"/>
                  <a:gd name="T66" fmla="*/ 803 w 1693"/>
                  <a:gd name="T67" fmla="*/ 1693 h 1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93" h="1694">
                    <a:moveTo>
                      <a:pt x="847" y="1694"/>
                    </a:moveTo>
                    <a:lnTo>
                      <a:pt x="890" y="1693"/>
                    </a:lnTo>
                    <a:lnTo>
                      <a:pt x="975" y="1684"/>
                    </a:lnTo>
                    <a:lnTo>
                      <a:pt x="1058" y="1668"/>
                    </a:lnTo>
                    <a:lnTo>
                      <a:pt x="1137" y="1643"/>
                    </a:lnTo>
                    <a:lnTo>
                      <a:pt x="1213" y="1610"/>
                    </a:lnTo>
                    <a:lnTo>
                      <a:pt x="1285" y="1571"/>
                    </a:lnTo>
                    <a:lnTo>
                      <a:pt x="1353" y="1526"/>
                    </a:lnTo>
                    <a:lnTo>
                      <a:pt x="1416" y="1473"/>
                    </a:lnTo>
                    <a:lnTo>
                      <a:pt x="1473" y="1416"/>
                    </a:lnTo>
                    <a:lnTo>
                      <a:pt x="1525" y="1353"/>
                    </a:lnTo>
                    <a:lnTo>
                      <a:pt x="1571" y="1285"/>
                    </a:lnTo>
                    <a:lnTo>
                      <a:pt x="1610" y="1213"/>
                    </a:lnTo>
                    <a:lnTo>
                      <a:pt x="1642" y="1137"/>
                    </a:lnTo>
                    <a:lnTo>
                      <a:pt x="1668" y="1058"/>
                    </a:lnTo>
                    <a:lnTo>
                      <a:pt x="1684" y="976"/>
                    </a:lnTo>
                    <a:lnTo>
                      <a:pt x="1692" y="891"/>
                    </a:lnTo>
                    <a:lnTo>
                      <a:pt x="1693" y="847"/>
                    </a:lnTo>
                    <a:lnTo>
                      <a:pt x="1692" y="803"/>
                    </a:lnTo>
                    <a:lnTo>
                      <a:pt x="1684" y="718"/>
                    </a:lnTo>
                    <a:lnTo>
                      <a:pt x="1668" y="636"/>
                    </a:lnTo>
                    <a:lnTo>
                      <a:pt x="1642" y="556"/>
                    </a:lnTo>
                    <a:lnTo>
                      <a:pt x="1610" y="480"/>
                    </a:lnTo>
                    <a:lnTo>
                      <a:pt x="1571" y="408"/>
                    </a:lnTo>
                    <a:lnTo>
                      <a:pt x="1525" y="341"/>
                    </a:lnTo>
                    <a:lnTo>
                      <a:pt x="1473" y="278"/>
                    </a:lnTo>
                    <a:lnTo>
                      <a:pt x="1416" y="221"/>
                    </a:lnTo>
                    <a:lnTo>
                      <a:pt x="1353" y="168"/>
                    </a:lnTo>
                    <a:lnTo>
                      <a:pt x="1285" y="123"/>
                    </a:lnTo>
                    <a:lnTo>
                      <a:pt x="1213" y="83"/>
                    </a:lnTo>
                    <a:lnTo>
                      <a:pt x="1137" y="51"/>
                    </a:lnTo>
                    <a:lnTo>
                      <a:pt x="1058" y="27"/>
                    </a:lnTo>
                    <a:lnTo>
                      <a:pt x="975" y="9"/>
                    </a:lnTo>
                    <a:lnTo>
                      <a:pt x="890" y="1"/>
                    </a:lnTo>
                    <a:lnTo>
                      <a:pt x="847" y="0"/>
                    </a:lnTo>
                    <a:lnTo>
                      <a:pt x="803" y="1"/>
                    </a:lnTo>
                    <a:lnTo>
                      <a:pt x="718" y="9"/>
                    </a:lnTo>
                    <a:lnTo>
                      <a:pt x="635" y="27"/>
                    </a:lnTo>
                    <a:lnTo>
                      <a:pt x="556" y="51"/>
                    </a:lnTo>
                    <a:lnTo>
                      <a:pt x="480" y="83"/>
                    </a:lnTo>
                    <a:lnTo>
                      <a:pt x="408" y="123"/>
                    </a:lnTo>
                    <a:lnTo>
                      <a:pt x="340" y="168"/>
                    </a:lnTo>
                    <a:lnTo>
                      <a:pt x="277" y="221"/>
                    </a:lnTo>
                    <a:lnTo>
                      <a:pt x="220" y="278"/>
                    </a:lnTo>
                    <a:lnTo>
                      <a:pt x="168" y="341"/>
                    </a:lnTo>
                    <a:lnTo>
                      <a:pt x="122" y="408"/>
                    </a:lnTo>
                    <a:lnTo>
                      <a:pt x="83" y="480"/>
                    </a:lnTo>
                    <a:lnTo>
                      <a:pt x="51" y="556"/>
                    </a:lnTo>
                    <a:lnTo>
                      <a:pt x="26" y="636"/>
                    </a:lnTo>
                    <a:lnTo>
                      <a:pt x="9" y="718"/>
                    </a:lnTo>
                    <a:lnTo>
                      <a:pt x="1" y="803"/>
                    </a:lnTo>
                    <a:lnTo>
                      <a:pt x="0" y="847"/>
                    </a:lnTo>
                    <a:lnTo>
                      <a:pt x="1" y="891"/>
                    </a:lnTo>
                    <a:lnTo>
                      <a:pt x="9" y="976"/>
                    </a:lnTo>
                    <a:lnTo>
                      <a:pt x="26" y="1058"/>
                    </a:lnTo>
                    <a:lnTo>
                      <a:pt x="51" y="1137"/>
                    </a:lnTo>
                    <a:lnTo>
                      <a:pt x="83" y="1213"/>
                    </a:lnTo>
                    <a:lnTo>
                      <a:pt x="122" y="1285"/>
                    </a:lnTo>
                    <a:lnTo>
                      <a:pt x="168" y="1353"/>
                    </a:lnTo>
                    <a:lnTo>
                      <a:pt x="220" y="1416"/>
                    </a:lnTo>
                    <a:lnTo>
                      <a:pt x="277" y="1473"/>
                    </a:lnTo>
                    <a:lnTo>
                      <a:pt x="340" y="1526"/>
                    </a:lnTo>
                    <a:lnTo>
                      <a:pt x="408" y="1571"/>
                    </a:lnTo>
                    <a:lnTo>
                      <a:pt x="480" y="1610"/>
                    </a:lnTo>
                    <a:lnTo>
                      <a:pt x="556" y="1643"/>
                    </a:lnTo>
                    <a:lnTo>
                      <a:pt x="635" y="1668"/>
                    </a:lnTo>
                    <a:lnTo>
                      <a:pt x="718" y="1684"/>
                    </a:lnTo>
                    <a:lnTo>
                      <a:pt x="803" y="1693"/>
                    </a:lnTo>
                    <a:lnTo>
                      <a:pt x="847" y="1694"/>
                    </a:lnTo>
                    <a:close/>
                  </a:path>
                </a:pathLst>
              </a:custGeom>
              <a:solidFill>
                <a:srgbClr val="F26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9" name="îṧļiḓé">
                <a:extLst>
                  <a:ext uri="{FF2B5EF4-FFF2-40B4-BE49-F238E27FC236}">
                    <a16:creationId xmlns:a16="http://schemas.microsoft.com/office/drawing/2014/main" xmlns="" id="{619D9493-C079-45E0-BDA9-08F118731E62}"/>
                  </a:ext>
                </a:extLst>
              </p:cNvPr>
              <p:cNvSpPr/>
              <p:nvPr/>
            </p:nvSpPr>
            <p:spPr bwMode="auto">
              <a:xfrm>
                <a:off x="1832" y="1869"/>
                <a:ext cx="178" cy="25"/>
              </a:xfrm>
              <a:custGeom>
                <a:avLst/>
                <a:gdLst>
                  <a:gd name="T0" fmla="*/ 887 w 887"/>
                  <a:gd name="T1" fmla="*/ 125 h 125"/>
                  <a:gd name="T2" fmla="*/ 0 w 887"/>
                  <a:gd name="T3" fmla="*/ 125 h 125"/>
                  <a:gd name="T4" fmla="*/ 49 w 887"/>
                  <a:gd name="T5" fmla="*/ 96 h 125"/>
                  <a:gd name="T6" fmla="*/ 154 w 887"/>
                  <a:gd name="T7" fmla="*/ 50 h 125"/>
                  <a:gd name="T8" fmla="*/ 265 w 887"/>
                  <a:gd name="T9" fmla="*/ 18 h 125"/>
                  <a:gd name="T10" fmla="*/ 382 w 887"/>
                  <a:gd name="T11" fmla="*/ 2 h 125"/>
                  <a:gd name="T12" fmla="*/ 442 w 887"/>
                  <a:gd name="T13" fmla="*/ 0 h 125"/>
                  <a:gd name="T14" fmla="*/ 445 w 887"/>
                  <a:gd name="T15" fmla="*/ 0 h 125"/>
                  <a:gd name="T16" fmla="*/ 505 w 887"/>
                  <a:gd name="T17" fmla="*/ 2 h 125"/>
                  <a:gd name="T18" fmla="*/ 622 w 887"/>
                  <a:gd name="T19" fmla="*/ 18 h 125"/>
                  <a:gd name="T20" fmla="*/ 733 w 887"/>
                  <a:gd name="T21" fmla="*/ 50 h 125"/>
                  <a:gd name="T22" fmla="*/ 838 w 887"/>
                  <a:gd name="T23" fmla="*/ 96 h 125"/>
                  <a:gd name="T24" fmla="*/ 887 w 887"/>
                  <a:gd name="T25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7" h="125">
                    <a:moveTo>
                      <a:pt x="887" y="125"/>
                    </a:moveTo>
                    <a:lnTo>
                      <a:pt x="0" y="125"/>
                    </a:lnTo>
                    <a:lnTo>
                      <a:pt x="49" y="96"/>
                    </a:lnTo>
                    <a:lnTo>
                      <a:pt x="154" y="50"/>
                    </a:lnTo>
                    <a:lnTo>
                      <a:pt x="265" y="18"/>
                    </a:lnTo>
                    <a:lnTo>
                      <a:pt x="382" y="2"/>
                    </a:lnTo>
                    <a:lnTo>
                      <a:pt x="442" y="0"/>
                    </a:lnTo>
                    <a:lnTo>
                      <a:pt x="445" y="0"/>
                    </a:lnTo>
                    <a:lnTo>
                      <a:pt x="505" y="2"/>
                    </a:lnTo>
                    <a:lnTo>
                      <a:pt x="622" y="18"/>
                    </a:lnTo>
                    <a:lnTo>
                      <a:pt x="733" y="50"/>
                    </a:lnTo>
                    <a:lnTo>
                      <a:pt x="838" y="96"/>
                    </a:lnTo>
                    <a:lnTo>
                      <a:pt x="887" y="125"/>
                    </a:lnTo>
                    <a:close/>
                  </a:path>
                </a:pathLst>
              </a:custGeom>
              <a:solidFill>
                <a:srgbClr val="91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0" name="îŝļíḍè">
                <a:extLst>
                  <a:ext uri="{FF2B5EF4-FFF2-40B4-BE49-F238E27FC236}">
                    <a16:creationId xmlns:a16="http://schemas.microsoft.com/office/drawing/2014/main" xmlns="" id="{5D977278-1412-44A4-A855-B9DCA95F2DE3}"/>
                  </a:ext>
                </a:extLst>
              </p:cNvPr>
              <p:cNvSpPr/>
              <p:nvPr/>
            </p:nvSpPr>
            <p:spPr bwMode="auto">
              <a:xfrm>
                <a:off x="1827" y="1872"/>
                <a:ext cx="188" cy="26"/>
              </a:xfrm>
              <a:custGeom>
                <a:avLst/>
                <a:gdLst>
                  <a:gd name="T0" fmla="*/ 937 w 937"/>
                  <a:gd name="T1" fmla="*/ 127 h 127"/>
                  <a:gd name="T2" fmla="*/ 0 w 937"/>
                  <a:gd name="T3" fmla="*/ 127 h 127"/>
                  <a:gd name="T4" fmla="*/ 35 w 937"/>
                  <a:gd name="T5" fmla="*/ 104 h 127"/>
                  <a:gd name="T6" fmla="*/ 108 w 937"/>
                  <a:gd name="T7" fmla="*/ 65 h 127"/>
                  <a:gd name="T8" fmla="*/ 184 w 937"/>
                  <a:gd name="T9" fmla="*/ 34 h 127"/>
                  <a:gd name="T10" fmla="*/ 264 w 937"/>
                  <a:gd name="T11" fmla="*/ 9 h 127"/>
                  <a:gd name="T12" fmla="*/ 306 w 937"/>
                  <a:gd name="T13" fmla="*/ 0 h 127"/>
                  <a:gd name="T14" fmla="*/ 631 w 937"/>
                  <a:gd name="T15" fmla="*/ 0 h 127"/>
                  <a:gd name="T16" fmla="*/ 673 w 937"/>
                  <a:gd name="T17" fmla="*/ 9 h 127"/>
                  <a:gd name="T18" fmla="*/ 753 w 937"/>
                  <a:gd name="T19" fmla="*/ 34 h 127"/>
                  <a:gd name="T20" fmla="*/ 829 w 937"/>
                  <a:gd name="T21" fmla="*/ 65 h 127"/>
                  <a:gd name="T22" fmla="*/ 902 w 937"/>
                  <a:gd name="T23" fmla="*/ 104 h 127"/>
                  <a:gd name="T24" fmla="*/ 937 w 937"/>
                  <a:gd name="T25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7" h="127">
                    <a:moveTo>
                      <a:pt x="937" y="127"/>
                    </a:moveTo>
                    <a:lnTo>
                      <a:pt x="0" y="127"/>
                    </a:lnTo>
                    <a:lnTo>
                      <a:pt x="35" y="104"/>
                    </a:lnTo>
                    <a:lnTo>
                      <a:pt x="108" y="65"/>
                    </a:lnTo>
                    <a:lnTo>
                      <a:pt x="184" y="34"/>
                    </a:lnTo>
                    <a:lnTo>
                      <a:pt x="264" y="9"/>
                    </a:lnTo>
                    <a:lnTo>
                      <a:pt x="306" y="0"/>
                    </a:lnTo>
                    <a:lnTo>
                      <a:pt x="631" y="0"/>
                    </a:lnTo>
                    <a:lnTo>
                      <a:pt x="673" y="9"/>
                    </a:lnTo>
                    <a:lnTo>
                      <a:pt x="753" y="34"/>
                    </a:lnTo>
                    <a:lnTo>
                      <a:pt x="829" y="65"/>
                    </a:lnTo>
                    <a:lnTo>
                      <a:pt x="902" y="104"/>
                    </a:lnTo>
                    <a:lnTo>
                      <a:pt x="937" y="127"/>
                    </a:lnTo>
                    <a:close/>
                  </a:path>
                </a:pathLst>
              </a:custGeom>
              <a:solidFill>
                <a:srgbClr val="92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1" name="íş1ïḓe">
                <a:extLst>
                  <a:ext uri="{FF2B5EF4-FFF2-40B4-BE49-F238E27FC236}">
                    <a16:creationId xmlns:a16="http://schemas.microsoft.com/office/drawing/2014/main" xmlns="" id="{83CEF63F-0E70-44E3-A6D1-D371C79FC3E6}"/>
                  </a:ext>
                </a:extLst>
              </p:cNvPr>
              <p:cNvSpPr/>
              <p:nvPr/>
            </p:nvSpPr>
            <p:spPr bwMode="auto">
              <a:xfrm>
                <a:off x="1823" y="1876"/>
                <a:ext cx="196" cy="25"/>
              </a:xfrm>
              <a:custGeom>
                <a:avLst/>
                <a:gdLst>
                  <a:gd name="T0" fmla="*/ 983 w 983"/>
                  <a:gd name="T1" fmla="*/ 125 h 125"/>
                  <a:gd name="T2" fmla="*/ 0 w 983"/>
                  <a:gd name="T3" fmla="*/ 125 h 125"/>
                  <a:gd name="T4" fmla="*/ 30 w 983"/>
                  <a:gd name="T5" fmla="*/ 104 h 125"/>
                  <a:gd name="T6" fmla="*/ 93 w 983"/>
                  <a:gd name="T7" fmla="*/ 67 h 125"/>
                  <a:gd name="T8" fmla="*/ 159 w 983"/>
                  <a:gd name="T9" fmla="*/ 36 h 125"/>
                  <a:gd name="T10" fmla="*/ 227 w 983"/>
                  <a:gd name="T11" fmla="*/ 10 h 125"/>
                  <a:gd name="T12" fmla="*/ 262 w 983"/>
                  <a:gd name="T13" fmla="*/ 0 h 125"/>
                  <a:gd name="T14" fmla="*/ 721 w 983"/>
                  <a:gd name="T15" fmla="*/ 0 h 125"/>
                  <a:gd name="T16" fmla="*/ 756 w 983"/>
                  <a:gd name="T17" fmla="*/ 10 h 125"/>
                  <a:gd name="T18" fmla="*/ 824 w 983"/>
                  <a:gd name="T19" fmla="*/ 36 h 125"/>
                  <a:gd name="T20" fmla="*/ 890 w 983"/>
                  <a:gd name="T21" fmla="*/ 67 h 125"/>
                  <a:gd name="T22" fmla="*/ 953 w 983"/>
                  <a:gd name="T23" fmla="*/ 104 h 125"/>
                  <a:gd name="T24" fmla="*/ 983 w 983"/>
                  <a:gd name="T25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3" h="125">
                    <a:moveTo>
                      <a:pt x="983" y="125"/>
                    </a:moveTo>
                    <a:lnTo>
                      <a:pt x="0" y="125"/>
                    </a:lnTo>
                    <a:lnTo>
                      <a:pt x="30" y="104"/>
                    </a:lnTo>
                    <a:lnTo>
                      <a:pt x="93" y="67"/>
                    </a:lnTo>
                    <a:lnTo>
                      <a:pt x="159" y="36"/>
                    </a:lnTo>
                    <a:lnTo>
                      <a:pt x="227" y="10"/>
                    </a:lnTo>
                    <a:lnTo>
                      <a:pt x="262" y="0"/>
                    </a:lnTo>
                    <a:lnTo>
                      <a:pt x="721" y="0"/>
                    </a:lnTo>
                    <a:lnTo>
                      <a:pt x="756" y="10"/>
                    </a:lnTo>
                    <a:lnTo>
                      <a:pt x="824" y="36"/>
                    </a:lnTo>
                    <a:lnTo>
                      <a:pt x="890" y="67"/>
                    </a:lnTo>
                    <a:lnTo>
                      <a:pt x="953" y="104"/>
                    </a:lnTo>
                    <a:lnTo>
                      <a:pt x="983" y="125"/>
                    </a:lnTo>
                    <a:close/>
                  </a:path>
                </a:pathLst>
              </a:custGeom>
              <a:solidFill>
                <a:srgbClr val="931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2" name="îśḻiḑe">
                <a:extLst>
                  <a:ext uri="{FF2B5EF4-FFF2-40B4-BE49-F238E27FC236}">
                    <a16:creationId xmlns:a16="http://schemas.microsoft.com/office/drawing/2014/main" xmlns="" id="{F19B1BB8-8FCB-4F04-B29C-B6341AD8D3DF}"/>
                  </a:ext>
                </a:extLst>
              </p:cNvPr>
              <p:cNvSpPr/>
              <p:nvPr/>
            </p:nvSpPr>
            <p:spPr bwMode="auto">
              <a:xfrm>
                <a:off x="1819" y="1879"/>
                <a:ext cx="205" cy="25"/>
              </a:xfrm>
              <a:custGeom>
                <a:avLst/>
                <a:gdLst>
                  <a:gd name="T0" fmla="*/ 1025 w 1025"/>
                  <a:gd name="T1" fmla="*/ 125 h 125"/>
                  <a:gd name="T2" fmla="*/ 0 w 1025"/>
                  <a:gd name="T3" fmla="*/ 125 h 125"/>
                  <a:gd name="T4" fmla="*/ 26 w 1025"/>
                  <a:gd name="T5" fmla="*/ 106 h 125"/>
                  <a:gd name="T6" fmla="*/ 83 w 1025"/>
                  <a:gd name="T7" fmla="*/ 70 h 125"/>
                  <a:gd name="T8" fmla="*/ 140 w 1025"/>
                  <a:gd name="T9" fmla="*/ 38 h 125"/>
                  <a:gd name="T10" fmla="*/ 202 w 1025"/>
                  <a:gd name="T11" fmla="*/ 11 h 125"/>
                  <a:gd name="T12" fmla="*/ 234 w 1025"/>
                  <a:gd name="T13" fmla="*/ 0 h 125"/>
                  <a:gd name="T14" fmla="*/ 791 w 1025"/>
                  <a:gd name="T15" fmla="*/ 0 h 125"/>
                  <a:gd name="T16" fmla="*/ 823 w 1025"/>
                  <a:gd name="T17" fmla="*/ 11 h 125"/>
                  <a:gd name="T18" fmla="*/ 885 w 1025"/>
                  <a:gd name="T19" fmla="*/ 38 h 125"/>
                  <a:gd name="T20" fmla="*/ 942 w 1025"/>
                  <a:gd name="T21" fmla="*/ 70 h 125"/>
                  <a:gd name="T22" fmla="*/ 999 w 1025"/>
                  <a:gd name="T23" fmla="*/ 106 h 125"/>
                  <a:gd name="T24" fmla="*/ 1025 w 1025"/>
                  <a:gd name="T25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25" h="125">
                    <a:moveTo>
                      <a:pt x="1025" y="125"/>
                    </a:moveTo>
                    <a:lnTo>
                      <a:pt x="0" y="125"/>
                    </a:lnTo>
                    <a:lnTo>
                      <a:pt x="26" y="106"/>
                    </a:lnTo>
                    <a:lnTo>
                      <a:pt x="83" y="70"/>
                    </a:lnTo>
                    <a:lnTo>
                      <a:pt x="140" y="38"/>
                    </a:lnTo>
                    <a:lnTo>
                      <a:pt x="202" y="11"/>
                    </a:lnTo>
                    <a:lnTo>
                      <a:pt x="234" y="0"/>
                    </a:lnTo>
                    <a:lnTo>
                      <a:pt x="791" y="0"/>
                    </a:lnTo>
                    <a:lnTo>
                      <a:pt x="823" y="11"/>
                    </a:lnTo>
                    <a:lnTo>
                      <a:pt x="885" y="38"/>
                    </a:lnTo>
                    <a:lnTo>
                      <a:pt x="942" y="70"/>
                    </a:lnTo>
                    <a:lnTo>
                      <a:pt x="999" y="106"/>
                    </a:lnTo>
                    <a:lnTo>
                      <a:pt x="1025" y="125"/>
                    </a:lnTo>
                    <a:close/>
                  </a:path>
                </a:pathLst>
              </a:custGeom>
              <a:solidFill>
                <a:srgbClr val="93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3" name="íṣľiḑè">
                <a:extLst>
                  <a:ext uri="{FF2B5EF4-FFF2-40B4-BE49-F238E27FC236}">
                    <a16:creationId xmlns:a16="http://schemas.microsoft.com/office/drawing/2014/main" xmlns="" id="{AE061970-0605-4B8A-96F6-C61364E78E7A}"/>
                  </a:ext>
                </a:extLst>
              </p:cNvPr>
              <p:cNvSpPr/>
              <p:nvPr/>
            </p:nvSpPr>
            <p:spPr bwMode="auto">
              <a:xfrm>
                <a:off x="1815" y="1882"/>
                <a:ext cx="213" cy="25"/>
              </a:xfrm>
              <a:custGeom>
                <a:avLst/>
                <a:gdLst>
                  <a:gd name="T0" fmla="*/ 1065 w 1065"/>
                  <a:gd name="T1" fmla="*/ 126 h 126"/>
                  <a:gd name="T2" fmla="*/ 0 w 1065"/>
                  <a:gd name="T3" fmla="*/ 126 h 126"/>
                  <a:gd name="T4" fmla="*/ 50 w 1065"/>
                  <a:gd name="T5" fmla="*/ 89 h 126"/>
                  <a:gd name="T6" fmla="*/ 155 w 1065"/>
                  <a:gd name="T7" fmla="*/ 25 h 126"/>
                  <a:gd name="T8" fmla="*/ 213 w 1065"/>
                  <a:gd name="T9" fmla="*/ 0 h 126"/>
                  <a:gd name="T10" fmla="*/ 852 w 1065"/>
                  <a:gd name="T11" fmla="*/ 0 h 126"/>
                  <a:gd name="T12" fmla="*/ 910 w 1065"/>
                  <a:gd name="T13" fmla="*/ 25 h 126"/>
                  <a:gd name="T14" fmla="*/ 1016 w 1065"/>
                  <a:gd name="T15" fmla="*/ 89 h 126"/>
                  <a:gd name="T16" fmla="*/ 1065 w 1065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5" h="126">
                    <a:moveTo>
                      <a:pt x="1065" y="126"/>
                    </a:moveTo>
                    <a:lnTo>
                      <a:pt x="0" y="126"/>
                    </a:lnTo>
                    <a:lnTo>
                      <a:pt x="50" y="89"/>
                    </a:lnTo>
                    <a:lnTo>
                      <a:pt x="155" y="25"/>
                    </a:lnTo>
                    <a:lnTo>
                      <a:pt x="213" y="0"/>
                    </a:lnTo>
                    <a:lnTo>
                      <a:pt x="852" y="0"/>
                    </a:lnTo>
                    <a:lnTo>
                      <a:pt x="910" y="25"/>
                    </a:lnTo>
                    <a:lnTo>
                      <a:pt x="1016" y="89"/>
                    </a:lnTo>
                    <a:lnTo>
                      <a:pt x="1065" y="126"/>
                    </a:lnTo>
                    <a:close/>
                  </a:path>
                </a:pathLst>
              </a:custGeom>
              <a:solidFill>
                <a:srgbClr val="94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4" name="iśľîḋê">
                <a:extLst>
                  <a:ext uri="{FF2B5EF4-FFF2-40B4-BE49-F238E27FC236}">
                    <a16:creationId xmlns:a16="http://schemas.microsoft.com/office/drawing/2014/main" xmlns="" id="{44478B0A-4A55-4A3D-A1A5-B81E7B988AE7}"/>
                  </a:ext>
                </a:extLst>
              </p:cNvPr>
              <p:cNvSpPr/>
              <p:nvPr/>
            </p:nvSpPr>
            <p:spPr bwMode="auto">
              <a:xfrm>
                <a:off x="1811" y="1885"/>
                <a:ext cx="220" cy="25"/>
              </a:xfrm>
              <a:custGeom>
                <a:avLst/>
                <a:gdLst>
                  <a:gd name="T0" fmla="*/ 1101 w 1101"/>
                  <a:gd name="T1" fmla="*/ 126 h 126"/>
                  <a:gd name="T2" fmla="*/ 0 w 1101"/>
                  <a:gd name="T3" fmla="*/ 126 h 126"/>
                  <a:gd name="T4" fmla="*/ 44 w 1101"/>
                  <a:gd name="T5" fmla="*/ 89 h 126"/>
                  <a:gd name="T6" fmla="*/ 141 w 1101"/>
                  <a:gd name="T7" fmla="*/ 27 h 126"/>
                  <a:gd name="T8" fmla="*/ 195 w 1101"/>
                  <a:gd name="T9" fmla="*/ 0 h 126"/>
                  <a:gd name="T10" fmla="*/ 906 w 1101"/>
                  <a:gd name="T11" fmla="*/ 0 h 126"/>
                  <a:gd name="T12" fmla="*/ 960 w 1101"/>
                  <a:gd name="T13" fmla="*/ 27 h 126"/>
                  <a:gd name="T14" fmla="*/ 1057 w 1101"/>
                  <a:gd name="T15" fmla="*/ 89 h 126"/>
                  <a:gd name="T16" fmla="*/ 1101 w 1101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1" h="126">
                    <a:moveTo>
                      <a:pt x="1101" y="126"/>
                    </a:moveTo>
                    <a:lnTo>
                      <a:pt x="0" y="126"/>
                    </a:lnTo>
                    <a:lnTo>
                      <a:pt x="44" y="89"/>
                    </a:lnTo>
                    <a:lnTo>
                      <a:pt x="141" y="27"/>
                    </a:lnTo>
                    <a:lnTo>
                      <a:pt x="195" y="0"/>
                    </a:lnTo>
                    <a:lnTo>
                      <a:pt x="906" y="0"/>
                    </a:lnTo>
                    <a:lnTo>
                      <a:pt x="960" y="27"/>
                    </a:lnTo>
                    <a:lnTo>
                      <a:pt x="1057" y="89"/>
                    </a:lnTo>
                    <a:lnTo>
                      <a:pt x="1101" y="126"/>
                    </a:lnTo>
                    <a:close/>
                  </a:path>
                </a:pathLst>
              </a:custGeom>
              <a:solidFill>
                <a:srgbClr val="95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5" name="ïšḷïḑe">
                <a:extLst>
                  <a:ext uri="{FF2B5EF4-FFF2-40B4-BE49-F238E27FC236}">
                    <a16:creationId xmlns:a16="http://schemas.microsoft.com/office/drawing/2014/main" xmlns="" id="{2EA66829-2CF0-4D30-BF8F-60211A8D82DA}"/>
                  </a:ext>
                </a:extLst>
              </p:cNvPr>
              <p:cNvSpPr/>
              <p:nvPr/>
            </p:nvSpPr>
            <p:spPr bwMode="auto">
              <a:xfrm>
                <a:off x="1807" y="1888"/>
                <a:ext cx="228" cy="25"/>
              </a:xfrm>
              <a:custGeom>
                <a:avLst/>
                <a:gdLst>
                  <a:gd name="T0" fmla="*/ 1139 w 1139"/>
                  <a:gd name="T1" fmla="*/ 126 h 126"/>
                  <a:gd name="T2" fmla="*/ 0 w 1139"/>
                  <a:gd name="T3" fmla="*/ 126 h 126"/>
                  <a:gd name="T4" fmla="*/ 42 w 1139"/>
                  <a:gd name="T5" fmla="*/ 90 h 126"/>
                  <a:gd name="T6" fmla="*/ 133 w 1139"/>
                  <a:gd name="T7" fmla="*/ 26 h 126"/>
                  <a:gd name="T8" fmla="*/ 181 w 1139"/>
                  <a:gd name="T9" fmla="*/ 0 h 126"/>
                  <a:gd name="T10" fmla="*/ 958 w 1139"/>
                  <a:gd name="T11" fmla="*/ 0 h 126"/>
                  <a:gd name="T12" fmla="*/ 1006 w 1139"/>
                  <a:gd name="T13" fmla="*/ 26 h 126"/>
                  <a:gd name="T14" fmla="*/ 1097 w 1139"/>
                  <a:gd name="T15" fmla="*/ 90 h 126"/>
                  <a:gd name="T16" fmla="*/ 1139 w 1139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9" h="126">
                    <a:moveTo>
                      <a:pt x="1139" y="126"/>
                    </a:moveTo>
                    <a:lnTo>
                      <a:pt x="0" y="126"/>
                    </a:lnTo>
                    <a:lnTo>
                      <a:pt x="42" y="90"/>
                    </a:lnTo>
                    <a:lnTo>
                      <a:pt x="133" y="26"/>
                    </a:lnTo>
                    <a:lnTo>
                      <a:pt x="181" y="0"/>
                    </a:lnTo>
                    <a:lnTo>
                      <a:pt x="958" y="0"/>
                    </a:lnTo>
                    <a:lnTo>
                      <a:pt x="1006" y="26"/>
                    </a:lnTo>
                    <a:lnTo>
                      <a:pt x="1097" y="90"/>
                    </a:lnTo>
                    <a:lnTo>
                      <a:pt x="1139" y="126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6" name="íšľiḍé">
                <a:extLst>
                  <a:ext uri="{FF2B5EF4-FFF2-40B4-BE49-F238E27FC236}">
                    <a16:creationId xmlns:a16="http://schemas.microsoft.com/office/drawing/2014/main" xmlns="" id="{7AF2C38B-F622-4F57-8405-9A85E758488B}"/>
                  </a:ext>
                </a:extLst>
              </p:cNvPr>
              <p:cNvSpPr/>
              <p:nvPr/>
            </p:nvSpPr>
            <p:spPr bwMode="auto">
              <a:xfrm>
                <a:off x="1804" y="1891"/>
                <a:ext cx="234" cy="25"/>
              </a:xfrm>
              <a:custGeom>
                <a:avLst/>
                <a:gdLst>
                  <a:gd name="T0" fmla="*/ 1171 w 1171"/>
                  <a:gd name="T1" fmla="*/ 125 h 125"/>
                  <a:gd name="T2" fmla="*/ 0 w 1171"/>
                  <a:gd name="T3" fmla="*/ 125 h 125"/>
                  <a:gd name="T4" fmla="*/ 39 w 1171"/>
                  <a:gd name="T5" fmla="*/ 89 h 125"/>
                  <a:gd name="T6" fmla="*/ 123 w 1171"/>
                  <a:gd name="T7" fmla="*/ 26 h 125"/>
                  <a:gd name="T8" fmla="*/ 168 w 1171"/>
                  <a:gd name="T9" fmla="*/ 0 h 125"/>
                  <a:gd name="T10" fmla="*/ 1003 w 1171"/>
                  <a:gd name="T11" fmla="*/ 0 h 125"/>
                  <a:gd name="T12" fmla="*/ 1048 w 1171"/>
                  <a:gd name="T13" fmla="*/ 26 h 125"/>
                  <a:gd name="T14" fmla="*/ 1132 w 1171"/>
                  <a:gd name="T15" fmla="*/ 89 h 125"/>
                  <a:gd name="T16" fmla="*/ 1171 w 1171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1" h="125">
                    <a:moveTo>
                      <a:pt x="1171" y="125"/>
                    </a:moveTo>
                    <a:lnTo>
                      <a:pt x="0" y="125"/>
                    </a:lnTo>
                    <a:lnTo>
                      <a:pt x="39" y="89"/>
                    </a:lnTo>
                    <a:lnTo>
                      <a:pt x="123" y="26"/>
                    </a:lnTo>
                    <a:lnTo>
                      <a:pt x="168" y="0"/>
                    </a:lnTo>
                    <a:lnTo>
                      <a:pt x="1003" y="0"/>
                    </a:lnTo>
                    <a:lnTo>
                      <a:pt x="1048" y="26"/>
                    </a:lnTo>
                    <a:lnTo>
                      <a:pt x="1132" y="89"/>
                    </a:lnTo>
                    <a:lnTo>
                      <a:pt x="1171" y="125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7" name="ïSḷíḍé">
                <a:extLst>
                  <a:ext uri="{FF2B5EF4-FFF2-40B4-BE49-F238E27FC236}">
                    <a16:creationId xmlns:a16="http://schemas.microsoft.com/office/drawing/2014/main" xmlns="" id="{DF19936D-0122-428E-9256-35FD313730AC}"/>
                  </a:ext>
                </a:extLst>
              </p:cNvPr>
              <p:cNvSpPr/>
              <p:nvPr/>
            </p:nvSpPr>
            <p:spPr bwMode="auto">
              <a:xfrm>
                <a:off x="1801" y="1894"/>
                <a:ext cx="240" cy="25"/>
              </a:xfrm>
              <a:custGeom>
                <a:avLst/>
                <a:gdLst>
                  <a:gd name="T0" fmla="*/ 1203 w 1203"/>
                  <a:gd name="T1" fmla="*/ 126 h 126"/>
                  <a:gd name="T2" fmla="*/ 0 w 1203"/>
                  <a:gd name="T3" fmla="*/ 126 h 126"/>
                  <a:gd name="T4" fmla="*/ 36 w 1203"/>
                  <a:gd name="T5" fmla="*/ 91 h 126"/>
                  <a:gd name="T6" fmla="*/ 115 w 1203"/>
                  <a:gd name="T7" fmla="*/ 28 h 126"/>
                  <a:gd name="T8" fmla="*/ 158 w 1203"/>
                  <a:gd name="T9" fmla="*/ 0 h 126"/>
                  <a:gd name="T10" fmla="*/ 1045 w 1203"/>
                  <a:gd name="T11" fmla="*/ 0 h 126"/>
                  <a:gd name="T12" fmla="*/ 1088 w 1203"/>
                  <a:gd name="T13" fmla="*/ 28 h 126"/>
                  <a:gd name="T14" fmla="*/ 1167 w 1203"/>
                  <a:gd name="T15" fmla="*/ 91 h 126"/>
                  <a:gd name="T16" fmla="*/ 1203 w 1203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3" h="126">
                    <a:moveTo>
                      <a:pt x="1203" y="126"/>
                    </a:moveTo>
                    <a:lnTo>
                      <a:pt x="0" y="126"/>
                    </a:lnTo>
                    <a:lnTo>
                      <a:pt x="36" y="91"/>
                    </a:lnTo>
                    <a:lnTo>
                      <a:pt x="115" y="28"/>
                    </a:lnTo>
                    <a:lnTo>
                      <a:pt x="158" y="0"/>
                    </a:lnTo>
                    <a:lnTo>
                      <a:pt x="1045" y="0"/>
                    </a:lnTo>
                    <a:lnTo>
                      <a:pt x="1088" y="28"/>
                    </a:lnTo>
                    <a:lnTo>
                      <a:pt x="1167" y="91"/>
                    </a:lnTo>
                    <a:lnTo>
                      <a:pt x="1203" y="126"/>
                    </a:lnTo>
                    <a:close/>
                  </a:path>
                </a:pathLst>
              </a:custGeom>
              <a:solidFill>
                <a:srgbClr val="97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8" name="îṡlîḑe">
                <a:extLst>
                  <a:ext uri="{FF2B5EF4-FFF2-40B4-BE49-F238E27FC236}">
                    <a16:creationId xmlns:a16="http://schemas.microsoft.com/office/drawing/2014/main" xmlns="" id="{8652F4E1-09C8-419B-BA5C-7FF9BC498AC7}"/>
                  </a:ext>
                </a:extLst>
              </p:cNvPr>
              <p:cNvSpPr/>
              <p:nvPr/>
            </p:nvSpPr>
            <p:spPr bwMode="auto">
              <a:xfrm>
                <a:off x="1798" y="1897"/>
                <a:ext cx="246" cy="26"/>
              </a:xfrm>
              <a:custGeom>
                <a:avLst/>
                <a:gdLst>
                  <a:gd name="T0" fmla="*/ 1233 w 1233"/>
                  <a:gd name="T1" fmla="*/ 125 h 126"/>
                  <a:gd name="T2" fmla="*/ 0 w 1233"/>
                  <a:gd name="T3" fmla="*/ 126 h 126"/>
                  <a:gd name="T4" fmla="*/ 34 w 1233"/>
                  <a:gd name="T5" fmla="*/ 91 h 126"/>
                  <a:gd name="T6" fmla="*/ 109 w 1233"/>
                  <a:gd name="T7" fmla="*/ 27 h 126"/>
                  <a:gd name="T8" fmla="*/ 149 w 1233"/>
                  <a:gd name="T9" fmla="*/ 0 h 126"/>
                  <a:gd name="T10" fmla="*/ 1084 w 1233"/>
                  <a:gd name="T11" fmla="*/ 0 h 126"/>
                  <a:gd name="T12" fmla="*/ 1124 w 1233"/>
                  <a:gd name="T13" fmla="*/ 27 h 126"/>
                  <a:gd name="T14" fmla="*/ 1199 w 1233"/>
                  <a:gd name="T15" fmla="*/ 91 h 126"/>
                  <a:gd name="T16" fmla="*/ 1233 w 1233"/>
                  <a:gd name="T17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3" h="126">
                    <a:moveTo>
                      <a:pt x="1233" y="125"/>
                    </a:moveTo>
                    <a:lnTo>
                      <a:pt x="0" y="126"/>
                    </a:lnTo>
                    <a:lnTo>
                      <a:pt x="34" y="91"/>
                    </a:lnTo>
                    <a:lnTo>
                      <a:pt x="109" y="27"/>
                    </a:lnTo>
                    <a:lnTo>
                      <a:pt x="149" y="0"/>
                    </a:lnTo>
                    <a:lnTo>
                      <a:pt x="1084" y="0"/>
                    </a:lnTo>
                    <a:lnTo>
                      <a:pt x="1124" y="27"/>
                    </a:lnTo>
                    <a:lnTo>
                      <a:pt x="1199" y="91"/>
                    </a:lnTo>
                    <a:lnTo>
                      <a:pt x="1233" y="125"/>
                    </a:lnTo>
                    <a:close/>
                  </a:path>
                </a:pathLst>
              </a:custGeom>
              <a:solidFill>
                <a:srgbClr val="98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9" name="iṣ1íḍe">
                <a:extLst>
                  <a:ext uri="{FF2B5EF4-FFF2-40B4-BE49-F238E27FC236}">
                    <a16:creationId xmlns:a16="http://schemas.microsoft.com/office/drawing/2014/main" xmlns="" id="{DCAADB0D-3897-4308-BBAD-E378CF7BBFA5}"/>
                  </a:ext>
                </a:extLst>
              </p:cNvPr>
              <p:cNvSpPr/>
              <p:nvPr/>
            </p:nvSpPr>
            <p:spPr bwMode="auto">
              <a:xfrm>
                <a:off x="1795" y="1901"/>
                <a:ext cx="252" cy="25"/>
              </a:xfrm>
              <a:custGeom>
                <a:avLst/>
                <a:gdLst>
                  <a:gd name="T0" fmla="*/ 1262 w 1262"/>
                  <a:gd name="T1" fmla="*/ 125 h 125"/>
                  <a:gd name="T2" fmla="*/ 0 w 1262"/>
                  <a:gd name="T3" fmla="*/ 125 h 125"/>
                  <a:gd name="T4" fmla="*/ 31 w 1262"/>
                  <a:gd name="T5" fmla="*/ 90 h 125"/>
                  <a:gd name="T6" fmla="*/ 102 w 1262"/>
                  <a:gd name="T7" fmla="*/ 28 h 125"/>
                  <a:gd name="T8" fmla="*/ 139 w 1262"/>
                  <a:gd name="T9" fmla="*/ 0 h 125"/>
                  <a:gd name="T10" fmla="*/ 1122 w 1262"/>
                  <a:gd name="T11" fmla="*/ 0 h 125"/>
                  <a:gd name="T12" fmla="*/ 1159 w 1262"/>
                  <a:gd name="T13" fmla="*/ 28 h 125"/>
                  <a:gd name="T14" fmla="*/ 1230 w 1262"/>
                  <a:gd name="T15" fmla="*/ 90 h 125"/>
                  <a:gd name="T16" fmla="*/ 1262 w 1262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2" h="125">
                    <a:moveTo>
                      <a:pt x="1262" y="125"/>
                    </a:moveTo>
                    <a:lnTo>
                      <a:pt x="0" y="125"/>
                    </a:lnTo>
                    <a:lnTo>
                      <a:pt x="31" y="90"/>
                    </a:lnTo>
                    <a:lnTo>
                      <a:pt x="102" y="28"/>
                    </a:lnTo>
                    <a:lnTo>
                      <a:pt x="139" y="0"/>
                    </a:lnTo>
                    <a:lnTo>
                      <a:pt x="1122" y="0"/>
                    </a:lnTo>
                    <a:lnTo>
                      <a:pt x="1159" y="28"/>
                    </a:lnTo>
                    <a:lnTo>
                      <a:pt x="1230" y="90"/>
                    </a:lnTo>
                    <a:lnTo>
                      <a:pt x="1262" y="125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0" name="iṣḷiďê">
                <a:extLst>
                  <a:ext uri="{FF2B5EF4-FFF2-40B4-BE49-F238E27FC236}">
                    <a16:creationId xmlns:a16="http://schemas.microsoft.com/office/drawing/2014/main" xmlns="" id="{B70BB4FB-5FBF-4B05-9230-85A94B8C7221}"/>
                  </a:ext>
                </a:extLst>
              </p:cNvPr>
              <p:cNvSpPr/>
              <p:nvPr/>
            </p:nvSpPr>
            <p:spPr bwMode="auto">
              <a:xfrm>
                <a:off x="1792" y="1904"/>
                <a:ext cx="258" cy="25"/>
              </a:xfrm>
              <a:custGeom>
                <a:avLst/>
                <a:gdLst>
                  <a:gd name="T0" fmla="*/ 1289 w 1289"/>
                  <a:gd name="T1" fmla="*/ 126 h 126"/>
                  <a:gd name="T2" fmla="*/ 0 w 1289"/>
                  <a:gd name="T3" fmla="*/ 126 h 126"/>
                  <a:gd name="T4" fmla="*/ 30 w 1289"/>
                  <a:gd name="T5" fmla="*/ 92 h 126"/>
                  <a:gd name="T6" fmla="*/ 97 w 1289"/>
                  <a:gd name="T7" fmla="*/ 28 h 126"/>
                  <a:gd name="T8" fmla="*/ 133 w 1289"/>
                  <a:gd name="T9" fmla="*/ 0 h 126"/>
                  <a:gd name="T10" fmla="*/ 1156 w 1289"/>
                  <a:gd name="T11" fmla="*/ 0 h 126"/>
                  <a:gd name="T12" fmla="*/ 1192 w 1289"/>
                  <a:gd name="T13" fmla="*/ 28 h 126"/>
                  <a:gd name="T14" fmla="*/ 1259 w 1289"/>
                  <a:gd name="T15" fmla="*/ 92 h 126"/>
                  <a:gd name="T16" fmla="*/ 1289 w 1289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9" h="126">
                    <a:moveTo>
                      <a:pt x="1289" y="126"/>
                    </a:moveTo>
                    <a:lnTo>
                      <a:pt x="0" y="126"/>
                    </a:lnTo>
                    <a:lnTo>
                      <a:pt x="30" y="92"/>
                    </a:lnTo>
                    <a:lnTo>
                      <a:pt x="97" y="28"/>
                    </a:lnTo>
                    <a:lnTo>
                      <a:pt x="133" y="0"/>
                    </a:lnTo>
                    <a:lnTo>
                      <a:pt x="1156" y="0"/>
                    </a:lnTo>
                    <a:lnTo>
                      <a:pt x="1192" y="28"/>
                    </a:lnTo>
                    <a:lnTo>
                      <a:pt x="1259" y="92"/>
                    </a:lnTo>
                    <a:lnTo>
                      <a:pt x="1289" y="126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1" name="íṧḷîďê">
                <a:extLst>
                  <a:ext uri="{FF2B5EF4-FFF2-40B4-BE49-F238E27FC236}">
                    <a16:creationId xmlns:a16="http://schemas.microsoft.com/office/drawing/2014/main" xmlns="" id="{B4569F29-0A80-47B2-8C53-133CFA36C052}"/>
                  </a:ext>
                </a:extLst>
              </p:cNvPr>
              <p:cNvSpPr/>
              <p:nvPr/>
            </p:nvSpPr>
            <p:spPr bwMode="auto">
              <a:xfrm>
                <a:off x="1790" y="1907"/>
                <a:ext cx="263" cy="25"/>
              </a:xfrm>
              <a:custGeom>
                <a:avLst/>
                <a:gdLst>
                  <a:gd name="T0" fmla="*/ 1315 w 1315"/>
                  <a:gd name="T1" fmla="*/ 125 h 125"/>
                  <a:gd name="T2" fmla="*/ 0 w 1315"/>
                  <a:gd name="T3" fmla="*/ 125 h 125"/>
                  <a:gd name="T4" fmla="*/ 29 w 1315"/>
                  <a:gd name="T5" fmla="*/ 91 h 125"/>
                  <a:gd name="T6" fmla="*/ 91 w 1315"/>
                  <a:gd name="T7" fmla="*/ 29 h 125"/>
                  <a:gd name="T8" fmla="*/ 125 w 1315"/>
                  <a:gd name="T9" fmla="*/ 0 h 125"/>
                  <a:gd name="T10" fmla="*/ 1190 w 1315"/>
                  <a:gd name="T11" fmla="*/ 0 h 125"/>
                  <a:gd name="T12" fmla="*/ 1224 w 1315"/>
                  <a:gd name="T13" fmla="*/ 29 h 125"/>
                  <a:gd name="T14" fmla="*/ 1286 w 1315"/>
                  <a:gd name="T15" fmla="*/ 91 h 125"/>
                  <a:gd name="T16" fmla="*/ 1315 w 1315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5" h="125">
                    <a:moveTo>
                      <a:pt x="1315" y="125"/>
                    </a:moveTo>
                    <a:lnTo>
                      <a:pt x="0" y="125"/>
                    </a:lnTo>
                    <a:lnTo>
                      <a:pt x="29" y="91"/>
                    </a:lnTo>
                    <a:lnTo>
                      <a:pt x="91" y="29"/>
                    </a:lnTo>
                    <a:lnTo>
                      <a:pt x="125" y="0"/>
                    </a:lnTo>
                    <a:lnTo>
                      <a:pt x="1190" y="0"/>
                    </a:lnTo>
                    <a:lnTo>
                      <a:pt x="1224" y="29"/>
                    </a:lnTo>
                    <a:lnTo>
                      <a:pt x="1286" y="91"/>
                    </a:lnTo>
                    <a:lnTo>
                      <a:pt x="1315" y="125"/>
                    </a:lnTo>
                    <a:close/>
                  </a:path>
                </a:pathLst>
              </a:custGeom>
              <a:solidFill>
                <a:srgbClr val="9A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2" name="îślïḋé">
                <a:extLst>
                  <a:ext uri="{FF2B5EF4-FFF2-40B4-BE49-F238E27FC236}">
                    <a16:creationId xmlns:a16="http://schemas.microsoft.com/office/drawing/2014/main" xmlns="" id="{606E969D-7977-4BB8-B16F-03D18D25FD49}"/>
                  </a:ext>
                </a:extLst>
              </p:cNvPr>
              <p:cNvSpPr/>
              <p:nvPr/>
            </p:nvSpPr>
            <p:spPr bwMode="auto">
              <a:xfrm>
                <a:off x="1787" y="1910"/>
                <a:ext cx="268" cy="25"/>
              </a:xfrm>
              <a:custGeom>
                <a:avLst/>
                <a:gdLst>
                  <a:gd name="T0" fmla="*/ 1341 w 1341"/>
                  <a:gd name="T1" fmla="*/ 126 h 126"/>
                  <a:gd name="T2" fmla="*/ 0 w 1341"/>
                  <a:gd name="T3" fmla="*/ 126 h 126"/>
                  <a:gd name="T4" fmla="*/ 27 w 1341"/>
                  <a:gd name="T5" fmla="*/ 92 h 126"/>
                  <a:gd name="T6" fmla="*/ 87 w 1341"/>
                  <a:gd name="T7" fmla="*/ 29 h 126"/>
                  <a:gd name="T8" fmla="*/ 120 w 1341"/>
                  <a:gd name="T9" fmla="*/ 0 h 126"/>
                  <a:gd name="T10" fmla="*/ 1221 w 1341"/>
                  <a:gd name="T11" fmla="*/ 0 h 126"/>
                  <a:gd name="T12" fmla="*/ 1254 w 1341"/>
                  <a:gd name="T13" fmla="*/ 29 h 126"/>
                  <a:gd name="T14" fmla="*/ 1314 w 1341"/>
                  <a:gd name="T15" fmla="*/ 92 h 126"/>
                  <a:gd name="T16" fmla="*/ 1341 w 1341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1" h="126">
                    <a:moveTo>
                      <a:pt x="1341" y="126"/>
                    </a:moveTo>
                    <a:lnTo>
                      <a:pt x="0" y="126"/>
                    </a:lnTo>
                    <a:lnTo>
                      <a:pt x="27" y="92"/>
                    </a:lnTo>
                    <a:lnTo>
                      <a:pt x="87" y="29"/>
                    </a:lnTo>
                    <a:lnTo>
                      <a:pt x="120" y="0"/>
                    </a:lnTo>
                    <a:lnTo>
                      <a:pt x="1221" y="0"/>
                    </a:lnTo>
                    <a:lnTo>
                      <a:pt x="1254" y="29"/>
                    </a:lnTo>
                    <a:lnTo>
                      <a:pt x="1314" y="92"/>
                    </a:lnTo>
                    <a:lnTo>
                      <a:pt x="1341" y="126"/>
                    </a:lnTo>
                    <a:close/>
                  </a:path>
                </a:pathLst>
              </a:custGeom>
              <a:solidFill>
                <a:srgbClr val="9B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3" name="îŝḻïḋê">
                <a:extLst>
                  <a:ext uri="{FF2B5EF4-FFF2-40B4-BE49-F238E27FC236}">
                    <a16:creationId xmlns:a16="http://schemas.microsoft.com/office/drawing/2014/main" xmlns="" id="{2F30B92D-42E1-4D3F-9692-4230B0EEE2C7}"/>
                  </a:ext>
                </a:extLst>
              </p:cNvPr>
              <p:cNvSpPr/>
              <p:nvPr/>
            </p:nvSpPr>
            <p:spPr bwMode="auto">
              <a:xfrm>
                <a:off x="1785" y="1913"/>
                <a:ext cx="273" cy="25"/>
              </a:xfrm>
              <a:custGeom>
                <a:avLst/>
                <a:gdLst>
                  <a:gd name="T0" fmla="*/ 1365 w 1365"/>
                  <a:gd name="T1" fmla="*/ 125 h 125"/>
                  <a:gd name="T2" fmla="*/ 0 w 1365"/>
                  <a:gd name="T3" fmla="*/ 125 h 125"/>
                  <a:gd name="T4" fmla="*/ 26 w 1365"/>
                  <a:gd name="T5" fmla="*/ 91 h 125"/>
                  <a:gd name="T6" fmla="*/ 83 w 1365"/>
                  <a:gd name="T7" fmla="*/ 28 h 125"/>
                  <a:gd name="T8" fmla="*/ 114 w 1365"/>
                  <a:gd name="T9" fmla="*/ 0 h 125"/>
                  <a:gd name="T10" fmla="*/ 1251 w 1365"/>
                  <a:gd name="T11" fmla="*/ 0 h 125"/>
                  <a:gd name="T12" fmla="*/ 1282 w 1365"/>
                  <a:gd name="T13" fmla="*/ 28 h 125"/>
                  <a:gd name="T14" fmla="*/ 1339 w 1365"/>
                  <a:gd name="T15" fmla="*/ 91 h 125"/>
                  <a:gd name="T16" fmla="*/ 1365 w 1365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5" h="125">
                    <a:moveTo>
                      <a:pt x="1365" y="125"/>
                    </a:moveTo>
                    <a:lnTo>
                      <a:pt x="0" y="125"/>
                    </a:lnTo>
                    <a:lnTo>
                      <a:pt x="26" y="91"/>
                    </a:lnTo>
                    <a:lnTo>
                      <a:pt x="83" y="28"/>
                    </a:lnTo>
                    <a:lnTo>
                      <a:pt x="114" y="0"/>
                    </a:lnTo>
                    <a:lnTo>
                      <a:pt x="1251" y="0"/>
                    </a:lnTo>
                    <a:lnTo>
                      <a:pt x="1282" y="28"/>
                    </a:lnTo>
                    <a:lnTo>
                      <a:pt x="1339" y="91"/>
                    </a:lnTo>
                    <a:lnTo>
                      <a:pt x="1365" y="125"/>
                    </a:lnTo>
                    <a:close/>
                  </a:path>
                </a:pathLst>
              </a:custGeom>
              <a:solidFill>
                <a:srgbClr val="9C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4" name="îṡlîḑe">
                <a:extLst>
                  <a:ext uri="{FF2B5EF4-FFF2-40B4-BE49-F238E27FC236}">
                    <a16:creationId xmlns:a16="http://schemas.microsoft.com/office/drawing/2014/main" xmlns="" id="{12DCF934-33E5-475A-9001-BEA2B2066108}"/>
                  </a:ext>
                </a:extLst>
              </p:cNvPr>
              <p:cNvSpPr/>
              <p:nvPr/>
            </p:nvSpPr>
            <p:spPr bwMode="auto">
              <a:xfrm>
                <a:off x="1782" y="1916"/>
                <a:ext cx="278" cy="25"/>
              </a:xfrm>
              <a:custGeom>
                <a:avLst/>
                <a:gdLst>
                  <a:gd name="T0" fmla="*/ 1387 w 1387"/>
                  <a:gd name="T1" fmla="*/ 126 h 126"/>
                  <a:gd name="T2" fmla="*/ 0 w 1387"/>
                  <a:gd name="T3" fmla="*/ 126 h 126"/>
                  <a:gd name="T4" fmla="*/ 24 w 1387"/>
                  <a:gd name="T5" fmla="*/ 92 h 126"/>
                  <a:gd name="T6" fmla="*/ 79 w 1387"/>
                  <a:gd name="T7" fmla="*/ 29 h 126"/>
                  <a:gd name="T8" fmla="*/ 108 w 1387"/>
                  <a:gd name="T9" fmla="*/ 0 h 126"/>
                  <a:gd name="T10" fmla="*/ 1279 w 1387"/>
                  <a:gd name="T11" fmla="*/ 0 h 126"/>
                  <a:gd name="T12" fmla="*/ 1308 w 1387"/>
                  <a:gd name="T13" fmla="*/ 29 h 126"/>
                  <a:gd name="T14" fmla="*/ 1363 w 1387"/>
                  <a:gd name="T15" fmla="*/ 92 h 126"/>
                  <a:gd name="T16" fmla="*/ 1387 w 1387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7" h="126">
                    <a:moveTo>
                      <a:pt x="1387" y="126"/>
                    </a:moveTo>
                    <a:lnTo>
                      <a:pt x="0" y="126"/>
                    </a:lnTo>
                    <a:lnTo>
                      <a:pt x="24" y="92"/>
                    </a:lnTo>
                    <a:lnTo>
                      <a:pt x="79" y="29"/>
                    </a:lnTo>
                    <a:lnTo>
                      <a:pt x="108" y="0"/>
                    </a:lnTo>
                    <a:lnTo>
                      <a:pt x="1279" y="0"/>
                    </a:lnTo>
                    <a:lnTo>
                      <a:pt x="1308" y="29"/>
                    </a:lnTo>
                    <a:lnTo>
                      <a:pt x="1363" y="92"/>
                    </a:lnTo>
                    <a:lnTo>
                      <a:pt x="1387" y="126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5" name="iSľídê">
                <a:extLst>
                  <a:ext uri="{FF2B5EF4-FFF2-40B4-BE49-F238E27FC236}">
                    <a16:creationId xmlns:a16="http://schemas.microsoft.com/office/drawing/2014/main" xmlns="" id="{DA97EE97-8444-45C5-A291-2E0560DC4635}"/>
                  </a:ext>
                </a:extLst>
              </p:cNvPr>
              <p:cNvSpPr/>
              <p:nvPr/>
            </p:nvSpPr>
            <p:spPr bwMode="auto">
              <a:xfrm>
                <a:off x="1780" y="1919"/>
                <a:ext cx="282" cy="25"/>
              </a:xfrm>
              <a:custGeom>
                <a:avLst/>
                <a:gdLst>
                  <a:gd name="T0" fmla="*/ 1407 w 1407"/>
                  <a:gd name="T1" fmla="*/ 125 h 125"/>
                  <a:gd name="T2" fmla="*/ 0 w 1407"/>
                  <a:gd name="T3" fmla="*/ 125 h 125"/>
                  <a:gd name="T4" fmla="*/ 22 w 1407"/>
                  <a:gd name="T5" fmla="*/ 92 h 125"/>
                  <a:gd name="T6" fmla="*/ 74 w 1407"/>
                  <a:gd name="T7" fmla="*/ 28 h 125"/>
                  <a:gd name="T8" fmla="*/ 102 w 1407"/>
                  <a:gd name="T9" fmla="*/ 0 h 125"/>
                  <a:gd name="T10" fmla="*/ 1305 w 1407"/>
                  <a:gd name="T11" fmla="*/ 0 h 125"/>
                  <a:gd name="T12" fmla="*/ 1333 w 1407"/>
                  <a:gd name="T13" fmla="*/ 28 h 125"/>
                  <a:gd name="T14" fmla="*/ 1385 w 1407"/>
                  <a:gd name="T15" fmla="*/ 92 h 125"/>
                  <a:gd name="T16" fmla="*/ 1407 w 1407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7" h="125">
                    <a:moveTo>
                      <a:pt x="1407" y="125"/>
                    </a:moveTo>
                    <a:lnTo>
                      <a:pt x="0" y="125"/>
                    </a:lnTo>
                    <a:lnTo>
                      <a:pt x="22" y="92"/>
                    </a:lnTo>
                    <a:lnTo>
                      <a:pt x="74" y="28"/>
                    </a:lnTo>
                    <a:lnTo>
                      <a:pt x="102" y="0"/>
                    </a:lnTo>
                    <a:lnTo>
                      <a:pt x="1305" y="0"/>
                    </a:lnTo>
                    <a:lnTo>
                      <a:pt x="1333" y="28"/>
                    </a:lnTo>
                    <a:lnTo>
                      <a:pt x="1385" y="92"/>
                    </a:lnTo>
                    <a:lnTo>
                      <a:pt x="1407" y="125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6" name="ïṣlïďé">
                <a:extLst>
                  <a:ext uri="{FF2B5EF4-FFF2-40B4-BE49-F238E27FC236}">
                    <a16:creationId xmlns:a16="http://schemas.microsoft.com/office/drawing/2014/main" xmlns="" id="{45149C3E-E0DA-495D-858C-8B7F2CADABBF}"/>
                  </a:ext>
                </a:extLst>
              </p:cNvPr>
              <p:cNvSpPr/>
              <p:nvPr/>
            </p:nvSpPr>
            <p:spPr bwMode="auto">
              <a:xfrm>
                <a:off x="1778" y="1922"/>
                <a:ext cx="286" cy="25"/>
              </a:xfrm>
              <a:custGeom>
                <a:avLst/>
                <a:gdLst>
                  <a:gd name="T0" fmla="*/ 1429 w 1429"/>
                  <a:gd name="T1" fmla="*/ 125 h 125"/>
                  <a:gd name="T2" fmla="*/ 0 w 1429"/>
                  <a:gd name="T3" fmla="*/ 125 h 125"/>
                  <a:gd name="T4" fmla="*/ 22 w 1429"/>
                  <a:gd name="T5" fmla="*/ 92 h 125"/>
                  <a:gd name="T6" fmla="*/ 71 w 1429"/>
                  <a:gd name="T7" fmla="*/ 30 h 125"/>
                  <a:gd name="T8" fmla="*/ 98 w 1429"/>
                  <a:gd name="T9" fmla="*/ 0 h 125"/>
                  <a:gd name="T10" fmla="*/ 1331 w 1429"/>
                  <a:gd name="T11" fmla="*/ 0 h 125"/>
                  <a:gd name="T12" fmla="*/ 1358 w 1429"/>
                  <a:gd name="T13" fmla="*/ 30 h 125"/>
                  <a:gd name="T14" fmla="*/ 1407 w 1429"/>
                  <a:gd name="T15" fmla="*/ 92 h 125"/>
                  <a:gd name="T16" fmla="*/ 1429 w 1429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9" h="125">
                    <a:moveTo>
                      <a:pt x="1429" y="125"/>
                    </a:moveTo>
                    <a:lnTo>
                      <a:pt x="0" y="125"/>
                    </a:lnTo>
                    <a:lnTo>
                      <a:pt x="22" y="92"/>
                    </a:lnTo>
                    <a:lnTo>
                      <a:pt x="71" y="30"/>
                    </a:lnTo>
                    <a:lnTo>
                      <a:pt x="98" y="0"/>
                    </a:lnTo>
                    <a:lnTo>
                      <a:pt x="1331" y="0"/>
                    </a:lnTo>
                    <a:lnTo>
                      <a:pt x="1358" y="30"/>
                    </a:lnTo>
                    <a:lnTo>
                      <a:pt x="1407" y="92"/>
                    </a:lnTo>
                    <a:lnTo>
                      <a:pt x="1429" y="125"/>
                    </a:lnTo>
                    <a:close/>
                  </a:path>
                </a:pathLst>
              </a:custGeom>
              <a:solidFill>
                <a:srgbClr val="9E2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7" name="ïṧļíďè">
                <a:extLst>
                  <a:ext uri="{FF2B5EF4-FFF2-40B4-BE49-F238E27FC236}">
                    <a16:creationId xmlns:a16="http://schemas.microsoft.com/office/drawing/2014/main" xmlns="" id="{D66BB650-8949-4DE0-9FF9-93774B52E576}"/>
                  </a:ext>
                </a:extLst>
              </p:cNvPr>
              <p:cNvSpPr/>
              <p:nvPr/>
            </p:nvSpPr>
            <p:spPr bwMode="auto">
              <a:xfrm>
                <a:off x="1776" y="1926"/>
                <a:ext cx="290" cy="25"/>
              </a:xfrm>
              <a:custGeom>
                <a:avLst/>
                <a:gdLst>
                  <a:gd name="T0" fmla="*/ 1449 w 1449"/>
                  <a:gd name="T1" fmla="*/ 126 h 126"/>
                  <a:gd name="T2" fmla="*/ 0 w 1449"/>
                  <a:gd name="T3" fmla="*/ 126 h 126"/>
                  <a:gd name="T4" fmla="*/ 22 w 1449"/>
                  <a:gd name="T5" fmla="*/ 92 h 126"/>
                  <a:gd name="T6" fmla="*/ 68 w 1449"/>
                  <a:gd name="T7" fmla="*/ 29 h 126"/>
                  <a:gd name="T8" fmla="*/ 94 w 1449"/>
                  <a:gd name="T9" fmla="*/ 0 h 126"/>
                  <a:gd name="T10" fmla="*/ 1356 w 1449"/>
                  <a:gd name="T11" fmla="*/ 0 h 126"/>
                  <a:gd name="T12" fmla="*/ 1381 w 1449"/>
                  <a:gd name="T13" fmla="*/ 29 h 126"/>
                  <a:gd name="T14" fmla="*/ 1427 w 1449"/>
                  <a:gd name="T15" fmla="*/ 92 h 126"/>
                  <a:gd name="T16" fmla="*/ 1449 w 1449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49" h="126">
                    <a:moveTo>
                      <a:pt x="1449" y="126"/>
                    </a:moveTo>
                    <a:lnTo>
                      <a:pt x="0" y="126"/>
                    </a:lnTo>
                    <a:lnTo>
                      <a:pt x="22" y="92"/>
                    </a:lnTo>
                    <a:lnTo>
                      <a:pt x="68" y="29"/>
                    </a:lnTo>
                    <a:lnTo>
                      <a:pt x="94" y="0"/>
                    </a:lnTo>
                    <a:lnTo>
                      <a:pt x="1356" y="0"/>
                    </a:lnTo>
                    <a:lnTo>
                      <a:pt x="1381" y="29"/>
                    </a:lnTo>
                    <a:lnTo>
                      <a:pt x="1427" y="92"/>
                    </a:lnTo>
                    <a:lnTo>
                      <a:pt x="1449" y="126"/>
                    </a:lnTo>
                    <a:close/>
                  </a:path>
                </a:pathLst>
              </a:custGeom>
              <a:solidFill>
                <a:srgbClr val="9F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8" name="ïṡľîḑé">
                <a:extLst>
                  <a:ext uri="{FF2B5EF4-FFF2-40B4-BE49-F238E27FC236}">
                    <a16:creationId xmlns:a16="http://schemas.microsoft.com/office/drawing/2014/main" xmlns="" id="{2F28998C-7B6A-49CE-9C72-D2F51985AB88}"/>
                  </a:ext>
                </a:extLst>
              </p:cNvPr>
              <p:cNvSpPr/>
              <p:nvPr/>
            </p:nvSpPr>
            <p:spPr bwMode="auto">
              <a:xfrm>
                <a:off x="1774" y="1929"/>
                <a:ext cx="294" cy="25"/>
              </a:xfrm>
              <a:custGeom>
                <a:avLst/>
                <a:gdLst>
                  <a:gd name="T0" fmla="*/ 1467 w 1467"/>
                  <a:gd name="T1" fmla="*/ 125 h 125"/>
                  <a:gd name="T2" fmla="*/ 0 w 1467"/>
                  <a:gd name="T3" fmla="*/ 125 h 125"/>
                  <a:gd name="T4" fmla="*/ 20 w 1467"/>
                  <a:gd name="T5" fmla="*/ 92 h 125"/>
                  <a:gd name="T6" fmla="*/ 64 w 1467"/>
                  <a:gd name="T7" fmla="*/ 30 h 125"/>
                  <a:gd name="T8" fmla="*/ 89 w 1467"/>
                  <a:gd name="T9" fmla="*/ 0 h 125"/>
                  <a:gd name="T10" fmla="*/ 1378 w 1467"/>
                  <a:gd name="T11" fmla="*/ 0 h 125"/>
                  <a:gd name="T12" fmla="*/ 1403 w 1467"/>
                  <a:gd name="T13" fmla="*/ 30 h 125"/>
                  <a:gd name="T14" fmla="*/ 1447 w 1467"/>
                  <a:gd name="T15" fmla="*/ 92 h 125"/>
                  <a:gd name="T16" fmla="*/ 1467 w 1467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7" h="125">
                    <a:moveTo>
                      <a:pt x="1467" y="125"/>
                    </a:moveTo>
                    <a:lnTo>
                      <a:pt x="0" y="125"/>
                    </a:lnTo>
                    <a:lnTo>
                      <a:pt x="20" y="92"/>
                    </a:lnTo>
                    <a:lnTo>
                      <a:pt x="64" y="30"/>
                    </a:lnTo>
                    <a:lnTo>
                      <a:pt x="89" y="0"/>
                    </a:lnTo>
                    <a:lnTo>
                      <a:pt x="1378" y="0"/>
                    </a:lnTo>
                    <a:lnTo>
                      <a:pt x="1403" y="30"/>
                    </a:lnTo>
                    <a:lnTo>
                      <a:pt x="1447" y="92"/>
                    </a:lnTo>
                    <a:lnTo>
                      <a:pt x="1467" y="125"/>
                    </a:lnTo>
                    <a:close/>
                  </a:path>
                </a:pathLst>
              </a:custGeom>
              <a:solidFill>
                <a:srgbClr val="A0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9" name="i$ľïḍè">
                <a:extLst>
                  <a:ext uri="{FF2B5EF4-FFF2-40B4-BE49-F238E27FC236}">
                    <a16:creationId xmlns:a16="http://schemas.microsoft.com/office/drawing/2014/main" xmlns="" id="{8D5DF056-9A31-4EEE-B8E1-682F56D0DF93}"/>
                  </a:ext>
                </a:extLst>
              </p:cNvPr>
              <p:cNvSpPr/>
              <p:nvPr/>
            </p:nvSpPr>
            <p:spPr bwMode="auto">
              <a:xfrm>
                <a:off x="1773" y="1932"/>
                <a:ext cx="296" cy="25"/>
              </a:xfrm>
              <a:custGeom>
                <a:avLst/>
                <a:gdLst>
                  <a:gd name="T0" fmla="*/ 1483 w 1483"/>
                  <a:gd name="T1" fmla="*/ 126 h 126"/>
                  <a:gd name="T2" fmla="*/ 0 w 1483"/>
                  <a:gd name="T3" fmla="*/ 126 h 126"/>
                  <a:gd name="T4" fmla="*/ 18 w 1483"/>
                  <a:gd name="T5" fmla="*/ 93 h 126"/>
                  <a:gd name="T6" fmla="*/ 60 w 1483"/>
                  <a:gd name="T7" fmla="*/ 30 h 126"/>
                  <a:gd name="T8" fmla="*/ 84 w 1483"/>
                  <a:gd name="T9" fmla="*/ 0 h 126"/>
                  <a:gd name="T10" fmla="*/ 1399 w 1483"/>
                  <a:gd name="T11" fmla="*/ 0 h 126"/>
                  <a:gd name="T12" fmla="*/ 1423 w 1483"/>
                  <a:gd name="T13" fmla="*/ 30 h 126"/>
                  <a:gd name="T14" fmla="*/ 1465 w 1483"/>
                  <a:gd name="T15" fmla="*/ 93 h 126"/>
                  <a:gd name="T16" fmla="*/ 1483 w 1483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3" h="126">
                    <a:moveTo>
                      <a:pt x="1483" y="126"/>
                    </a:moveTo>
                    <a:lnTo>
                      <a:pt x="0" y="126"/>
                    </a:lnTo>
                    <a:lnTo>
                      <a:pt x="18" y="93"/>
                    </a:lnTo>
                    <a:lnTo>
                      <a:pt x="60" y="30"/>
                    </a:lnTo>
                    <a:lnTo>
                      <a:pt x="84" y="0"/>
                    </a:lnTo>
                    <a:lnTo>
                      <a:pt x="1399" y="0"/>
                    </a:lnTo>
                    <a:lnTo>
                      <a:pt x="1423" y="30"/>
                    </a:lnTo>
                    <a:lnTo>
                      <a:pt x="1465" y="93"/>
                    </a:lnTo>
                    <a:lnTo>
                      <a:pt x="1483" y="126"/>
                    </a:lnTo>
                    <a:close/>
                  </a:path>
                </a:pathLst>
              </a:custGeom>
              <a:solidFill>
                <a:srgbClr val="A0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0" name="îšlîḓê">
                <a:extLst>
                  <a:ext uri="{FF2B5EF4-FFF2-40B4-BE49-F238E27FC236}">
                    <a16:creationId xmlns:a16="http://schemas.microsoft.com/office/drawing/2014/main" xmlns="" id="{8D3F9711-9084-468A-B8DB-C7C2B8870FC3}"/>
                  </a:ext>
                </a:extLst>
              </p:cNvPr>
              <p:cNvSpPr/>
              <p:nvPr/>
            </p:nvSpPr>
            <p:spPr bwMode="auto">
              <a:xfrm>
                <a:off x="1771" y="1935"/>
                <a:ext cx="300" cy="25"/>
              </a:xfrm>
              <a:custGeom>
                <a:avLst/>
                <a:gdLst>
                  <a:gd name="T0" fmla="*/ 1501 w 1501"/>
                  <a:gd name="T1" fmla="*/ 125 h 125"/>
                  <a:gd name="T2" fmla="*/ 0 w 1501"/>
                  <a:gd name="T3" fmla="*/ 125 h 125"/>
                  <a:gd name="T4" fmla="*/ 18 w 1501"/>
                  <a:gd name="T5" fmla="*/ 92 h 125"/>
                  <a:gd name="T6" fmla="*/ 58 w 1501"/>
                  <a:gd name="T7" fmla="*/ 29 h 125"/>
                  <a:gd name="T8" fmla="*/ 80 w 1501"/>
                  <a:gd name="T9" fmla="*/ 0 h 125"/>
                  <a:gd name="T10" fmla="*/ 1421 w 1501"/>
                  <a:gd name="T11" fmla="*/ 0 h 125"/>
                  <a:gd name="T12" fmla="*/ 1443 w 1501"/>
                  <a:gd name="T13" fmla="*/ 29 h 125"/>
                  <a:gd name="T14" fmla="*/ 1483 w 1501"/>
                  <a:gd name="T15" fmla="*/ 92 h 125"/>
                  <a:gd name="T16" fmla="*/ 1501 w 1501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1" h="125">
                    <a:moveTo>
                      <a:pt x="1501" y="125"/>
                    </a:moveTo>
                    <a:lnTo>
                      <a:pt x="0" y="125"/>
                    </a:lnTo>
                    <a:lnTo>
                      <a:pt x="18" y="92"/>
                    </a:lnTo>
                    <a:lnTo>
                      <a:pt x="58" y="29"/>
                    </a:lnTo>
                    <a:lnTo>
                      <a:pt x="80" y="0"/>
                    </a:lnTo>
                    <a:lnTo>
                      <a:pt x="1421" y="0"/>
                    </a:lnTo>
                    <a:lnTo>
                      <a:pt x="1443" y="29"/>
                    </a:lnTo>
                    <a:lnTo>
                      <a:pt x="1483" y="92"/>
                    </a:lnTo>
                    <a:lnTo>
                      <a:pt x="1501" y="125"/>
                    </a:lnTo>
                    <a:close/>
                  </a:path>
                </a:pathLst>
              </a:custGeom>
              <a:solidFill>
                <a:srgbClr val="A1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1" name="í$1îdé">
                <a:extLst>
                  <a:ext uri="{FF2B5EF4-FFF2-40B4-BE49-F238E27FC236}">
                    <a16:creationId xmlns:a16="http://schemas.microsoft.com/office/drawing/2014/main" xmlns="" id="{92BD1623-838A-4633-8C2F-339D32C7C5A6}"/>
                  </a:ext>
                </a:extLst>
              </p:cNvPr>
              <p:cNvSpPr/>
              <p:nvPr/>
            </p:nvSpPr>
            <p:spPr bwMode="auto">
              <a:xfrm>
                <a:off x="1769" y="1938"/>
                <a:ext cx="304" cy="25"/>
              </a:xfrm>
              <a:custGeom>
                <a:avLst/>
                <a:gdLst>
                  <a:gd name="T0" fmla="*/ 1517 w 1517"/>
                  <a:gd name="T1" fmla="*/ 126 h 126"/>
                  <a:gd name="T2" fmla="*/ 0 w 1517"/>
                  <a:gd name="T3" fmla="*/ 126 h 126"/>
                  <a:gd name="T4" fmla="*/ 17 w 1517"/>
                  <a:gd name="T5" fmla="*/ 94 h 126"/>
                  <a:gd name="T6" fmla="*/ 56 w 1517"/>
                  <a:gd name="T7" fmla="*/ 31 h 126"/>
                  <a:gd name="T8" fmla="*/ 76 w 1517"/>
                  <a:gd name="T9" fmla="*/ 0 h 126"/>
                  <a:gd name="T10" fmla="*/ 1441 w 1517"/>
                  <a:gd name="T11" fmla="*/ 0 h 126"/>
                  <a:gd name="T12" fmla="*/ 1461 w 1517"/>
                  <a:gd name="T13" fmla="*/ 31 h 126"/>
                  <a:gd name="T14" fmla="*/ 1500 w 1517"/>
                  <a:gd name="T15" fmla="*/ 94 h 126"/>
                  <a:gd name="T16" fmla="*/ 1517 w 1517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7" h="126">
                    <a:moveTo>
                      <a:pt x="1517" y="126"/>
                    </a:moveTo>
                    <a:lnTo>
                      <a:pt x="0" y="126"/>
                    </a:lnTo>
                    <a:lnTo>
                      <a:pt x="17" y="94"/>
                    </a:lnTo>
                    <a:lnTo>
                      <a:pt x="56" y="31"/>
                    </a:lnTo>
                    <a:lnTo>
                      <a:pt x="76" y="0"/>
                    </a:lnTo>
                    <a:lnTo>
                      <a:pt x="1441" y="0"/>
                    </a:lnTo>
                    <a:lnTo>
                      <a:pt x="1461" y="31"/>
                    </a:lnTo>
                    <a:lnTo>
                      <a:pt x="1500" y="94"/>
                    </a:lnTo>
                    <a:lnTo>
                      <a:pt x="1517" y="126"/>
                    </a:lnTo>
                    <a:close/>
                  </a:path>
                </a:pathLst>
              </a:custGeom>
              <a:solidFill>
                <a:srgbClr val="A2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2" name="íṧḷíḓè">
                <a:extLst>
                  <a:ext uri="{FF2B5EF4-FFF2-40B4-BE49-F238E27FC236}">
                    <a16:creationId xmlns:a16="http://schemas.microsoft.com/office/drawing/2014/main" xmlns="" id="{93938474-494C-4C7C-BFC5-2944C99862E4}"/>
                  </a:ext>
                </a:extLst>
              </p:cNvPr>
              <p:cNvSpPr/>
              <p:nvPr/>
            </p:nvSpPr>
            <p:spPr bwMode="auto">
              <a:xfrm>
                <a:off x="1768" y="1941"/>
                <a:ext cx="306" cy="25"/>
              </a:xfrm>
              <a:custGeom>
                <a:avLst/>
                <a:gdLst>
                  <a:gd name="T0" fmla="*/ 1533 w 1533"/>
                  <a:gd name="T1" fmla="*/ 125 h 125"/>
                  <a:gd name="T2" fmla="*/ 0 w 1533"/>
                  <a:gd name="T3" fmla="*/ 125 h 125"/>
                  <a:gd name="T4" fmla="*/ 16 w 1533"/>
                  <a:gd name="T5" fmla="*/ 92 h 125"/>
                  <a:gd name="T6" fmla="*/ 53 w 1533"/>
                  <a:gd name="T7" fmla="*/ 29 h 125"/>
                  <a:gd name="T8" fmla="*/ 73 w 1533"/>
                  <a:gd name="T9" fmla="*/ 0 h 125"/>
                  <a:gd name="T10" fmla="*/ 1460 w 1533"/>
                  <a:gd name="T11" fmla="*/ 0 h 125"/>
                  <a:gd name="T12" fmla="*/ 1480 w 1533"/>
                  <a:gd name="T13" fmla="*/ 29 h 125"/>
                  <a:gd name="T14" fmla="*/ 1517 w 1533"/>
                  <a:gd name="T15" fmla="*/ 92 h 125"/>
                  <a:gd name="T16" fmla="*/ 1533 w 1533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3" h="125">
                    <a:moveTo>
                      <a:pt x="1533" y="125"/>
                    </a:moveTo>
                    <a:lnTo>
                      <a:pt x="0" y="125"/>
                    </a:lnTo>
                    <a:lnTo>
                      <a:pt x="16" y="92"/>
                    </a:lnTo>
                    <a:lnTo>
                      <a:pt x="53" y="29"/>
                    </a:lnTo>
                    <a:lnTo>
                      <a:pt x="73" y="0"/>
                    </a:lnTo>
                    <a:lnTo>
                      <a:pt x="1460" y="0"/>
                    </a:lnTo>
                    <a:lnTo>
                      <a:pt x="1480" y="29"/>
                    </a:lnTo>
                    <a:lnTo>
                      <a:pt x="1517" y="92"/>
                    </a:lnTo>
                    <a:lnTo>
                      <a:pt x="1533" y="125"/>
                    </a:lnTo>
                    <a:close/>
                  </a:path>
                </a:pathLst>
              </a:custGeom>
              <a:solidFill>
                <a:srgbClr val="A322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3" name="íṡľïḑè">
                <a:extLst>
                  <a:ext uri="{FF2B5EF4-FFF2-40B4-BE49-F238E27FC236}">
                    <a16:creationId xmlns:a16="http://schemas.microsoft.com/office/drawing/2014/main" xmlns="" id="{A7485880-7CA5-491E-AB7C-2D4556467FDD}"/>
                  </a:ext>
                </a:extLst>
              </p:cNvPr>
              <p:cNvSpPr/>
              <p:nvPr/>
            </p:nvSpPr>
            <p:spPr bwMode="auto">
              <a:xfrm>
                <a:off x="1766" y="1944"/>
                <a:ext cx="310" cy="25"/>
              </a:xfrm>
              <a:custGeom>
                <a:avLst/>
                <a:gdLst>
                  <a:gd name="T0" fmla="*/ 1547 w 1547"/>
                  <a:gd name="T1" fmla="*/ 125 h 125"/>
                  <a:gd name="T2" fmla="*/ 0 w 1547"/>
                  <a:gd name="T3" fmla="*/ 125 h 125"/>
                  <a:gd name="T4" fmla="*/ 15 w 1547"/>
                  <a:gd name="T5" fmla="*/ 92 h 125"/>
                  <a:gd name="T6" fmla="*/ 50 w 1547"/>
                  <a:gd name="T7" fmla="*/ 30 h 125"/>
                  <a:gd name="T8" fmla="*/ 70 w 1547"/>
                  <a:gd name="T9" fmla="*/ 0 h 125"/>
                  <a:gd name="T10" fmla="*/ 1477 w 1547"/>
                  <a:gd name="T11" fmla="*/ 0 h 125"/>
                  <a:gd name="T12" fmla="*/ 1497 w 1547"/>
                  <a:gd name="T13" fmla="*/ 30 h 125"/>
                  <a:gd name="T14" fmla="*/ 1532 w 1547"/>
                  <a:gd name="T15" fmla="*/ 92 h 125"/>
                  <a:gd name="T16" fmla="*/ 1547 w 1547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7" h="125">
                    <a:moveTo>
                      <a:pt x="1547" y="125"/>
                    </a:moveTo>
                    <a:lnTo>
                      <a:pt x="0" y="125"/>
                    </a:lnTo>
                    <a:lnTo>
                      <a:pt x="15" y="92"/>
                    </a:lnTo>
                    <a:lnTo>
                      <a:pt x="50" y="30"/>
                    </a:lnTo>
                    <a:lnTo>
                      <a:pt x="70" y="0"/>
                    </a:lnTo>
                    <a:lnTo>
                      <a:pt x="1477" y="0"/>
                    </a:lnTo>
                    <a:lnTo>
                      <a:pt x="1497" y="30"/>
                    </a:lnTo>
                    <a:lnTo>
                      <a:pt x="1532" y="92"/>
                    </a:lnTo>
                    <a:lnTo>
                      <a:pt x="1547" y="125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4" name="îṡľîḋê">
                <a:extLst>
                  <a:ext uri="{FF2B5EF4-FFF2-40B4-BE49-F238E27FC236}">
                    <a16:creationId xmlns:a16="http://schemas.microsoft.com/office/drawing/2014/main" xmlns="" id="{FCF76D8B-3545-4B78-A6E8-F02A3A674098}"/>
                  </a:ext>
                </a:extLst>
              </p:cNvPr>
              <p:cNvSpPr/>
              <p:nvPr/>
            </p:nvSpPr>
            <p:spPr bwMode="auto">
              <a:xfrm>
                <a:off x="1765" y="1947"/>
                <a:ext cx="312" cy="26"/>
              </a:xfrm>
              <a:custGeom>
                <a:avLst/>
                <a:gdLst>
                  <a:gd name="T0" fmla="*/ 1560 w 1560"/>
                  <a:gd name="T1" fmla="*/ 126 h 126"/>
                  <a:gd name="T2" fmla="*/ 0 w 1560"/>
                  <a:gd name="T3" fmla="*/ 126 h 126"/>
                  <a:gd name="T4" fmla="*/ 14 w 1560"/>
                  <a:gd name="T5" fmla="*/ 94 h 126"/>
                  <a:gd name="T6" fmla="*/ 47 w 1560"/>
                  <a:gd name="T7" fmla="*/ 30 h 126"/>
                  <a:gd name="T8" fmla="*/ 65 w 1560"/>
                  <a:gd name="T9" fmla="*/ 0 h 126"/>
                  <a:gd name="T10" fmla="*/ 1494 w 1560"/>
                  <a:gd name="T11" fmla="*/ 0 h 126"/>
                  <a:gd name="T12" fmla="*/ 1512 w 1560"/>
                  <a:gd name="T13" fmla="*/ 30 h 126"/>
                  <a:gd name="T14" fmla="*/ 1545 w 1560"/>
                  <a:gd name="T15" fmla="*/ 94 h 126"/>
                  <a:gd name="T16" fmla="*/ 1560 w 1560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60" h="126">
                    <a:moveTo>
                      <a:pt x="1560" y="126"/>
                    </a:moveTo>
                    <a:lnTo>
                      <a:pt x="0" y="126"/>
                    </a:lnTo>
                    <a:lnTo>
                      <a:pt x="14" y="94"/>
                    </a:lnTo>
                    <a:lnTo>
                      <a:pt x="47" y="30"/>
                    </a:lnTo>
                    <a:lnTo>
                      <a:pt x="65" y="0"/>
                    </a:lnTo>
                    <a:lnTo>
                      <a:pt x="1494" y="0"/>
                    </a:lnTo>
                    <a:lnTo>
                      <a:pt x="1512" y="30"/>
                    </a:lnTo>
                    <a:lnTo>
                      <a:pt x="1545" y="94"/>
                    </a:lnTo>
                    <a:lnTo>
                      <a:pt x="1560" y="126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5" name="íšlîḋe">
                <a:extLst>
                  <a:ext uri="{FF2B5EF4-FFF2-40B4-BE49-F238E27FC236}">
                    <a16:creationId xmlns:a16="http://schemas.microsoft.com/office/drawing/2014/main" xmlns="" id="{8549A066-C64F-46CA-8015-83B43E7230F6}"/>
                  </a:ext>
                </a:extLst>
              </p:cNvPr>
              <p:cNvSpPr/>
              <p:nvPr/>
            </p:nvSpPr>
            <p:spPr bwMode="auto">
              <a:xfrm>
                <a:off x="1764" y="1951"/>
                <a:ext cx="315" cy="25"/>
              </a:xfrm>
              <a:custGeom>
                <a:avLst/>
                <a:gdLst>
                  <a:gd name="T0" fmla="*/ 1575 w 1575"/>
                  <a:gd name="T1" fmla="*/ 126 h 126"/>
                  <a:gd name="T2" fmla="*/ 0 w 1575"/>
                  <a:gd name="T3" fmla="*/ 126 h 126"/>
                  <a:gd name="T4" fmla="*/ 15 w 1575"/>
                  <a:gd name="T5" fmla="*/ 93 h 126"/>
                  <a:gd name="T6" fmla="*/ 46 w 1575"/>
                  <a:gd name="T7" fmla="*/ 31 h 126"/>
                  <a:gd name="T8" fmla="*/ 63 w 1575"/>
                  <a:gd name="T9" fmla="*/ 0 h 126"/>
                  <a:gd name="T10" fmla="*/ 1511 w 1575"/>
                  <a:gd name="T11" fmla="*/ 0 h 126"/>
                  <a:gd name="T12" fmla="*/ 1529 w 1575"/>
                  <a:gd name="T13" fmla="*/ 31 h 126"/>
                  <a:gd name="T14" fmla="*/ 1560 w 1575"/>
                  <a:gd name="T15" fmla="*/ 93 h 126"/>
                  <a:gd name="T16" fmla="*/ 1575 w 1575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5" h="126">
                    <a:moveTo>
                      <a:pt x="1575" y="126"/>
                    </a:moveTo>
                    <a:lnTo>
                      <a:pt x="0" y="126"/>
                    </a:lnTo>
                    <a:lnTo>
                      <a:pt x="15" y="93"/>
                    </a:lnTo>
                    <a:lnTo>
                      <a:pt x="46" y="31"/>
                    </a:lnTo>
                    <a:lnTo>
                      <a:pt x="63" y="0"/>
                    </a:lnTo>
                    <a:lnTo>
                      <a:pt x="1511" y="0"/>
                    </a:lnTo>
                    <a:lnTo>
                      <a:pt x="1529" y="31"/>
                    </a:lnTo>
                    <a:lnTo>
                      <a:pt x="1560" y="93"/>
                    </a:lnTo>
                    <a:lnTo>
                      <a:pt x="1575" y="126"/>
                    </a:lnTo>
                    <a:close/>
                  </a:path>
                </a:pathLst>
              </a:custGeom>
              <a:solidFill>
                <a:srgbClr val="A5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6" name="íś1îdé">
                <a:extLst>
                  <a:ext uri="{FF2B5EF4-FFF2-40B4-BE49-F238E27FC236}">
                    <a16:creationId xmlns:a16="http://schemas.microsoft.com/office/drawing/2014/main" xmlns="" id="{6CFDDDBB-416B-4984-9F1E-FFCAE97C4AA3}"/>
                  </a:ext>
                </a:extLst>
              </p:cNvPr>
              <p:cNvSpPr/>
              <p:nvPr/>
            </p:nvSpPr>
            <p:spPr bwMode="auto">
              <a:xfrm>
                <a:off x="1763" y="1954"/>
                <a:ext cx="317" cy="25"/>
              </a:xfrm>
              <a:custGeom>
                <a:avLst/>
                <a:gdLst>
                  <a:gd name="T0" fmla="*/ 1585 w 1585"/>
                  <a:gd name="T1" fmla="*/ 126 h 126"/>
                  <a:gd name="T2" fmla="*/ 0 w 1585"/>
                  <a:gd name="T3" fmla="*/ 126 h 126"/>
                  <a:gd name="T4" fmla="*/ 13 w 1585"/>
                  <a:gd name="T5" fmla="*/ 93 h 126"/>
                  <a:gd name="T6" fmla="*/ 42 w 1585"/>
                  <a:gd name="T7" fmla="*/ 30 h 126"/>
                  <a:gd name="T8" fmla="*/ 59 w 1585"/>
                  <a:gd name="T9" fmla="*/ 0 h 126"/>
                  <a:gd name="T10" fmla="*/ 1526 w 1585"/>
                  <a:gd name="T11" fmla="*/ 0 h 126"/>
                  <a:gd name="T12" fmla="*/ 1543 w 1585"/>
                  <a:gd name="T13" fmla="*/ 30 h 126"/>
                  <a:gd name="T14" fmla="*/ 1573 w 1585"/>
                  <a:gd name="T15" fmla="*/ 93 h 126"/>
                  <a:gd name="T16" fmla="*/ 1585 w 1585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85" h="126">
                    <a:moveTo>
                      <a:pt x="1585" y="126"/>
                    </a:moveTo>
                    <a:lnTo>
                      <a:pt x="0" y="126"/>
                    </a:lnTo>
                    <a:lnTo>
                      <a:pt x="13" y="93"/>
                    </a:lnTo>
                    <a:lnTo>
                      <a:pt x="42" y="30"/>
                    </a:lnTo>
                    <a:lnTo>
                      <a:pt x="59" y="0"/>
                    </a:lnTo>
                    <a:lnTo>
                      <a:pt x="1526" y="0"/>
                    </a:lnTo>
                    <a:lnTo>
                      <a:pt x="1543" y="30"/>
                    </a:lnTo>
                    <a:lnTo>
                      <a:pt x="1573" y="93"/>
                    </a:lnTo>
                    <a:lnTo>
                      <a:pt x="1585" y="126"/>
                    </a:lnTo>
                    <a:close/>
                  </a:path>
                </a:pathLst>
              </a:custGeom>
              <a:solidFill>
                <a:srgbClr val="A6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7" name="iṩlïḋê">
                <a:extLst>
                  <a:ext uri="{FF2B5EF4-FFF2-40B4-BE49-F238E27FC236}">
                    <a16:creationId xmlns:a16="http://schemas.microsoft.com/office/drawing/2014/main" xmlns="" id="{3373124D-5309-484B-80BE-C1741E3A2B40}"/>
                  </a:ext>
                </a:extLst>
              </p:cNvPr>
              <p:cNvSpPr/>
              <p:nvPr/>
            </p:nvSpPr>
            <p:spPr bwMode="auto">
              <a:xfrm>
                <a:off x="1761" y="1957"/>
                <a:ext cx="320" cy="25"/>
              </a:xfrm>
              <a:custGeom>
                <a:avLst/>
                <a:gdLst>
                  <a:gd name="T0" fmla="*/ 1597 w 1597"/>
                  <a:gd name="T1" fmla="*/ 125 h 125"/>
                  <a:gd name="T2" fmla="*/ 0 w 1597"/>
                  <a:gd name="T3" fmla="*/ 125 h 125"/>
                  <a:gd name="T4" fmla="*/ 12 w 1597"/>
                  <a:gd name="T5" fmla="*/ 92 h 125"/>
                  <a:gd name="T6" fmla="*/ 40 w 1597"/>
                  <a:gd name="T7" fmla="*/ 29 h 125"/>
                  <a:gd name="T8" fmla="*/ 57 w 1597"/>
                  <a:gd name="T9" fmla="*/ 0 h 125"/>
                  <a:gd name="T10" fmla="*/ 1540 w 1597"/>
                  <a:gd name="T11" fmla="*/ 0 h 125"/>
                  <a:gd name="T12" fmla="*/ 1557 w 1597"/>
                  <a:gd name="T13" fmla="*/ 29 h 125"/>
                  <a:gd name="T14" fmla="*/ 1585 w 1597"/>
                  <a:gd name="T15" fmla="*/ 92 h 125"/>
                  <a:gd name="T16" fmla="*/ 1597 w 1597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97" h="125">
                    <a:moveTo>
                      <a:pt x="1597" y="125"/>
                    </a:moveTo>
                    <a:lnTo>
                      <a:pt x="0" y="125"/>
                    </a:lnTo>
                    <a:lnTo>
                      <a:pt x="12" y="92"/>
                    </a:lnTo>
                    <a:lnTo>
                      <a:pt x="40" y="29"/>
                    </a:lnTo>
                    <a:lnTo>
                      <a:pt x="57" y="0"/>
                    </a:lnTo>
                    <a:lnTo>
                      <a:pt x="1540" y="0"/>
                    </a:lnTo>
                    <a:lnTo>
                      <a:pt x="1557" y="29"/>
                    </a:lnTo>
                    <a:lnTo>
                      <a:pt x="1585" y="92"/>
                    </a:lnTo>
                    <a:lnTo>
                      <a:pt x="1597" y="125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8" name="ïṧľiḑe">
                <a:extLst>
                  <a:ext uri="{FF2B5EF4-FFF2-40B4-BE49-F238E27FC236}">
                    <a16:creationId xmlns:a16="http://schemas.microsoft.com/office/drawing/2014/main" xmlns="" id="{696BA525-1DDD-4BF2-B885-5CFE6606BFD1}"/>
                  </a:ext>
                </a:extLst>
              </p:cNvPr>
              <p:cNvSpPr/>
              <p:nvPr/>
            </p:nvSpPr>
            <p:spPr bwMode="auto">
              <a:xfrm>
                <a:off x="1760" y="1960"/>
                <a:ext cx="322" cy="25"/>
              </a:xfrm>
              <a:custGeom>
                <a:avLst/>
                <a:gdLst>
                  <a:gd name="T0" fmla="*/ 1607 w 1607"/>
                  <a:gd name="T1" fmla="*/ 125 h 125"/>
                  <a:gd name="T2" fmla="*/ 0 w 1607"/>
                  <a:gd name="T3" fmla="*/ 125 h 125"/>
                  <a:gd name="T4" fmla="*/ 11 w 1607"/>
                  <a:gd name="T5" fmla="*/ 94 h 125"/>
                  <a:gd name="T6" fmla="*/ 38 w 1607"/>
                  <a:gd name="T7" fmla="*/ 31 h 125"/>
                  <a:gd name="T8" fmla="*/ 53 w 1607"/>
                  <a:gd name="T9" fmla="*/ 0 h 125"/>
                  <a:gd name="T10" fmla="*/ 1554 w 1607"/>
                  <a:gd name="T11" fmla="*/ 0 h 125"/>
                  <a:gd name="T12" fmla="*/ 1569 w 1607"/>
                  <a:gd name="T13" fmla="*/ 31 h 125"/>
                  <a:gd name="T14" fmla="*/ 1596 w 1607"/>
                  <a:gd name="T15" fmla="*/ 94 h 125"/>
                  <a:gd name="T16" fmla="*/ 1607 w 1607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7" h="125">
                    <a:moveTo>
                      <a:pt x="1607" y="125"/>
                    </a:moveTo>
                    <a:lnTo>
                      <a:pt x="0" y="125"/>
                    </a:lnTo>
                    <a:lnTo>
                      <a:pt x="11" y="94"/>
                    </a:lnTo>
                    <a:lnTo>
                      <a:pt x="38" y="31"/>
                    </a:lnTo>
                    <a:lnTo>
                      <a:pt x="53" y="0"/>
                    </a:lnTo>
                    <a:lnTo>
                      <a:pt x="1554" y="0"/>
                    </a:lnTo>
                    <a:lnTo>
                      <a:pt x="1569" y="31"/>
                    </a:lnTo>
                    <a:lnTo>
                      <a:pt x="1596" y="94"/>
                    </a:lnTo>
                    <a:lnTo>
                      <a:pt x="1607" y="125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9" name="iṣlïďè">
                <a:extLst>
                  <a:ext uri="{FF2B5EF4-FFF2-40B4-BE49-F238E27FC236}">
                    <a16:creationId xmlns:a16="http://schemas.microsoft.com/office/drawing/2014/main" xmlns="" id="{189A4B21-AB31-4B7C-ABC5-A9C85C716D54}"/>
                  </a:ext>
                </a:extLst>
              </p:cNvPr>
              <p:cNvSpPr/>
              <p:nvPr/>
            </p:nvSpPr>
            <p:spPr bwMode="auto">
              <a:xfrm>
                <a:off x="1759" y="1963"/>
                <a:ext cx="324" cy="25"/>
              </a:xfrm>
              <a:custGeom>
                <a:avLst/>
                <a:gdLst>
                  <a:gd name="T0" fmla="*/ 1617 w 1617"/>
                  <a:gd name="T1" fmla="*/ 127 h 127"/>
                  <a:gd name="T2" fmla="*/ 0 w 1617"/>
                  <a:gd name="T3" fmla="*/ 127 h 127"/>
                  <a:gd name="T4" fmla="*/ 10 w 1617"/>
                  <a:gd name="T5" fmla="*/ 94 h 127"/>
                  <a:gd name="T6" fmla="*/ 36 w 1617"/>
                  <a:gd name="T7" fmla="*/ 31 h 127"/>
                  <a:gd name="T8" fmla="*/ 50 w 1617"/>
                  <a:gd name="T9" fmla="*/ 0 h 127"/>
                  <a:gd name="T10" fmla="*/ 1567 w 1617"/>
                  <a:gd name="T11" fmla="*/ 0 h 127"/>
                  <a:gd name="T12" fmla="*/ 1581 w 1617"/>
                  <a:gd name="T13" fmla="*/ 31 h 127"/>
                  <a:gd name="T14" fmla="*/ 1607 w 1617"/>
                  <a:gd name="T15" fmla="*/ 94 h 127"/>
                  <a:gd name="T16" fmla="*/ 1617 w 1617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17" h="127">
                    <a:moveTo>
                      <a:pt x="1617" y="127"/>
                    </a:moveTo>
                    <a:lnTo>
                      <a:pt x="0" y="127"/>
                    </a:lnTo>
                    <a:lnTo>
                      <a:pt x="10" y="94"/>
                    </a:lnTo>
                    <a:lnTo>
                      <a:pt x="36" y="31"/>
                    </a:lnTo>
                    <a:lnTo>
                      <a:pt x="50" y="0"/>
                    </a:lnTo>
                    <a:lnTo>
                      <a:pt x="1567" y="0"/>
                    </a:lnTo>
                    <a:lnTo>
                      <a:pt x="1581" y="31"/>
                    </a:lnTo>
                    <a:lnTo>
                      <a:pt x="1607" y="94"/>
                    </a:lnTo>
                    <a:lnTo>
                      <a:pt x="1617" y="127"/>
                    </a:lnTo>
                    <a:close/>
                  </a:path>
                </a:pathLst>
              </a:custGeom>
              <a:solidFill>
                <a:srgbClr val="A8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0" name="íṥ1iḋe">
                <a:extLst>
                  <a:ext uri="{FF2B5EF4-FFF2-40B4-BE49-F238E27FC236}">
                    <a16:creationId xmlns:a16="http://schemas.microsoft.com/office/drawing/2014/main" xmlns="" id="{4B6DB009-6158-47C6-8E0B-B6450F667FBE}"/>
                  </a:ext>
                </a:extLst>
              </p:cNvPr>
              <p:cNvSpPr/>
              <p:nvPr/>
            </p:nvSpPr>
            <p:spPr bwMode="auto">
              <a:xfrm>
                <a:off x="1758" y="1966"/>
                <a:ext cx="326" cy="25"/>
              </a:xfrm>
              <a:custGeom>
                <a:avLst/>
                <a:gdLst>
                  <a:gd name="T0" fmla="*/ 1627 w 1627"/>
                  <a:gd name="T1" fmla="*/ 125 h 125"/>
                  <a:gd name="T2" fmla="*/ 0 w 1627"/>
                  <a:gd name="T3" fmla="*/ 125 h 125"/>
                  <a:gd name="T4" fmla="*/ 10 w 1627"/>
                  <a:gd name="T5" fmla="*/ 92 h 125"/>
                  <a:gd name="T6" fmla="*/ 34 w 1627"/>
                  <a:gd name="T7" fmla="*/ 30 h 125"/>
                  <a:gd name="T8" fmla="*/ 47 w 1627"/>
                  <a:gd name="T9" fmla="*/ 0 h 125"/>
                  <a:gd name="T10" fmla="*/ 1580 w 1627"/>
                  <a:gd name="T11" fmla="*/ 0 h 125"/>
                  <a:gd name="T12" fmla="*/ 1594 w 1627"/>
                  <a:gd name="T13" fmla="*/ 30 h 125"/>
                  <a:gd name="T14" fmla="*/ 1617 w 1627"/>
                  <a:gd name="T15" fmla="*/ 92 h 125"/>
                  <a:gd name="T16" fmla="*/ 1627 w 1627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7" h="125">
                    <a:moveTo>
                      <a:pt x="1627" y="125"/>
                    </a:moveTo>
                    <a:lnTo>
                      <a:pt x="0" y="125"/>
                    </a:lnTo>
                    <a:lnTo>
                      <a:pt x="10" y="92"/>
                    </a:lnTo>
                    <a:lnTo>
                      <a:pt x="34" y="30"/>
                    </a:lnTo>
                    <a:lnTo>
                      <a:pt x="47" y="0"/>
                    </a:lnTo>
                    <a:lnTo>
                      <a:pt x="1580" y="0"/>
                    </a:lnTo>
                    <a:lnTo>
                      <a:pt x="1594" y="30"/>
                    </a:lnTo>
                    <a:lnTo>
                      <a:pt x="1617" y="92"/>
                    </a:lnTo>
                    <a:lnTo>
                      <a:pt x="1627" y="125"/>
                    </a:lnTo>
                    <a:close/>
                  </a:path>
                </a:pathLst>
              </a:custGeom>
              <a:solidFill>
                <a:srgbClr val="A9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1" name="íṣľîdè">
                <a:extLst>
                  <a:ext uri="{FF2B5EF4-FFF2-40B4-BE49-F238E27FC236}">
                    <a16:creationId xmlns:a16="http://schemas.microsoft.com/office/drawing/2014/main" xmlns="" id="{B0C985F1-C438-464C-B1C9-5AAC5F3E9108}"/>
                  </a:ext>
                </a:extLst>
              </p:cNvPr>
              <p:cNvSpPr/>
              <p:nvPr/>
            </p:nvSpPr>
            <p:spPr bwMode="auto">
              <a:xfrm>
                <a:off x="1757" y="1969"/>
                <a:ext cx="328" cy="26"/>
              </a:xfrm>
              <a:custGeom>
                <a:avLst/>
                <a:gdLst>
                  <a:gd name="T0" fmla="*/ 1637 w 1637"/>
                  <a:gd name="T1" fmla="*/ 126 h 126"/>
                  <a:gd name="T2" fmla="*/ 0 w 1637"/>
                  <a:gd name="T3" fmla="*/ 126 h 126"/>
                  <a:gd name="T4" fmla="*/ 10 w 1637"/>
                  <a:gd name="T5" fmla="*/ 94 h 126"/>
                  <a:gd name="T6" fmla="*/ 32 w 1637"/>
                  <a:gd name="T7" fmla="*/ 30 h 126"/>
                  <a:gd name="T8" fmla="*/ 45 w 1637"/>
                  <a:gd name="T9" fmla="*/ 0 h 126"/>
                  <a:gd name="T10" fmla="*/ 1592 w 1637"/>
                  <a:gd name="T11" fmla="*/ 0 h 126"/>
                  <a:gd name="T12" fmla="*/ 1605 w 1637"/>
                  <a:gd name="T13" fmla="*/ 30 h 126"/>
                  <a:gd name="T14" fmla="*/ 1627 w 1637"/>
                  <a:gd name="T15" fmla="*/ 94 h 126"/>
                  <a:gd name="T16" fmla="*/ 1637 w 1637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7" h="126">
                    <a:moveTo>
                      <a:pt x="1637" y="126"/>
                    </a:moveTo>
                    <a:lnTo>
                      <a:pt x="0" y="126"/>
                    </a:lnTo>
                    <a:lnTo>
                      <a:pt x="10" y="94"/>
                    </a:lnTo>
                    <a:lnTo>
                      <a:pt x="32" y="30"/>
                    </a:lnTo>
                    <a:lnTo>
                      <a:pt x="45" y="0"/>
                    </a:lnTo>
                    <a:lnTo>
                      <a:pt x="1592" y="0"/>
                    </a:lnTo>
                    <a:lnTo>
                      <a:pt x="1605" y="30"/>
                    </a:lnTo>
                    <a:lnTo>
                      <a:pt x="1627" y="94"/>
                    </a:lnTo>
                    <a:lnTo>
                      <a:pt x="1637" y="126"/>
                    </a:lnTo>
                    <a:close/>
                  </a:path>
                </a:pathLst>
              </a:custGeom>
              <a:solidFill>
                <a:srgbClr val="AA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2" name="íṣlîḓe">
                <a:extLst>
                  <a:ext uri="{FF2B5EF4-FFF2-40B4-BE49-F238E27FC236}">
                    <a16:creationId xmlns:a16="http://schemas.microsoft.com/office/drawing/2014/main" xmlns="" id="{E34F3B5F-ACF3-4811-BB73-6BA30883A2F2}"/>
                  </a:ext>
                </a:extLst>
              </p:cNvPr>
              <p:cNvSpPr/>
              <p:nvPr/>
            </p:nvSpPr>
            <p:spPr bwMode="auto">
              <a:xfrm>
                <a:off x="1757" y="1973"/>
                <a:ext cx="329" cy="25"/>
              </a:xfrm>
              <a:custGeom>
                <a:avLst/>
                <a:gdLst>
                  <a:gd name="T0" fmla="*/ 1645 w 1645"/>
                  <a:gd name="T1" fmla="*/ 125 h 125"/>
                  <a:gd name="T2" fmla="*/ 0 w 1645"/>
                  <a:gd name="T3" fmla="*/ 125 h 125"/>
                  <a:gd name="T4" fmla="*/ 9 w 1645"/>
                  <a:gd name="T5" fmla="*/ 93 h 125"/>
                  <a:gd name="T6" fmla="*/ 30 w 1645"/>
                  <a:gd name="T7" fmla="*/ 31 h 125"/>
                  <a:gd name="T8" fmla="*/ 43 w 1645"/>
                  <a:gd name="T9" fmla="*/ 0 h 125"/>
                  <a:gd name="T10" fmla="*/ 1603 w 1645"/>
                  <a:gd name="T11" fmla="*/ 0 h 125"/>
                  <a:gd name="T12" fmla="*/ 1615 w 1645"/>
                  <a:gd name="T13" fmla="*/ 31 h 125"/>
                  <a:gd name="T14" fmla="*/ 1636 w 1645"/>
                  <a:gd name="T15" fmla="*/ 93 h 125"/>
                  <a:gd name="T16" fmla="*/ 1645 w 1645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5" h="125">
                    <a:moveTo>
                      <a:pt x="1645" y="125"/>
                    </a:moveTo>
                    <a:lnTo>
                      <a:pt x="0" y="125"/>
                    </a:lnTo>
                    <a:lnTo>
                      <a:pt x="9" y="93"/>
                    </a:lnTo>
                    <a:lnTo>
                      <a:pt x="30" y="31"/>
                    </a:lnTo>
                    <a:lnTo>
                      <a:pt x="43" y="0"/>
                    </a:lnTo>
                    <a:lnTo>
                      <a:pt x="1603" y="0"/>
                    </a:lnTo>
                    <a:lnTo>
                      <a:pt x="1615" y="31"/>
                    </a:lnTo>
                    <a:lnTo>
                      <a:pt x="1636" y="93"/>
                    </a:lnTo>
                    <a:lnTo>
                      <a:pt x="1645" y="125"/>
                    </a:lnTo>
                    <a:close/>
                  </a:path>
                </a:pathLst>
              </a:custGeom>
              <a:solidFill>
                <a:srgbClr val="AA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3" name="ïš1îḓè">
                <a:extLst>
                  <a:ext uri="{FF2B5EF4-FFF2-40B4-BE49-F238E27FC236}">
                    <a16:creationId xmlns:a16="http://schemas.microsoft.com/office/drawing/2014/main" xmlns="" id="{85BD2722-61A1-402A-90DA-42C0335B157E}"/>
                  </a:ext>
                </a:extLst>
              </p:cNvPr>
              <p:cNvSpPr/>
              <p:nvPr/>
            </p:nvSpPr>
            <p:spPr bwMode="auto">
              <a:xfrm>
                <a:off x="1756" y="1976"/>
                <a:ext cx="330" cy="25"/>
              </a:xfrm>
              <a:custGeom>
                <a:avLst/>
                <a:gdLst>
                  <a:gd name="T0" fmla="*/ 1653 w 1653"/>
                  <a:gd name="T1" fmla="*/ 126 h 126"/>
                  <a:gd name="T2" fmla="*/ 0 w 1653"/>
                  <a:gd name="T3" fmla="*/ 126 h 126"/>
                  <a:gd name="T4" fmla="*/ 8 w 1653"/>
                  <a:gd name="T5" fmla="*/ 94 h 126"/>
                  <a:gd name="T6" fmla="*/ 28 w 1653"/>
                  <a:gd name="T7" fmla="*/ 31 h 126"/>
                  <a:gd name="T8" fmla="*/ 40 w 1653"/>
                  <a:gd name="T9" fmla="*/ 0 h 126"/>
                  <a:gd name="T10" fmla="*/ 1613 w 1653"/>
                  <a:gd name="T11" fmla="*/ 0 h 126"/>
                  <a:gd name="T12" fmla="*/ 1625 w 1653"/>
                  <a:gd name="T13" fmla="*/ 31 h 126"/>
                  <a:gd name="T14" fmla="*/ 1645 w 1653"/>
                  <a:gd name="T15" fmla="*/ 94 h 126"/>
                  <a:gd name="T16" fmla="*/ 1653 w 1653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53" h="126">
                    <a:moveTo>
                      <a:pt x="1653" y="126"/>
                    </a:moveTo>
                    <a:lnTo>
                      <a:pt x="0" y="126"/>
                    </a:lnTo>
                    <a:lnTo>
                      <a:pt x="8" y="94"/>
                    </a:lnTo>
                    <a:lnTo>
                      <a:pt x="28" y="31"/>
                    </a:lnTo>
                    <a:lnTo>
                      <a:pt x="40" y="0"/>
                    </a:lnTo>
                    <a:lnTo>
                      <a:pt x="1613" y="0"/>
                    </a:lnTo>
                    <a:lnTo>
                      <a:pt x="1625" y="31"/>
                    </a:lnTo>
                    <a:lnTo>
                      <a:pt x="1645" y="94"/>
                    </a:lnTo>
                    <a:lnTo>
                      <a:pt x="1653" y="126"/>
                    </a:lnTo>
                    <a:close/>
                  </a:path>
                </a:pathLst>
              </a:custGeom>
              <a:solidFill>
                <a:srgbClr val="AB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4" name="í$liḑé">
                <a:extLst>
                  <a:ext uri="{FF2B5EF4-FFF2-40B4-BE49-F238E27FC236}">
                    <a16:creationId xmlns:a16="http://schemas.microsoft.com/office/drawing/2014/main" xmlns="" id="{AABB8B59-F921-43D7-9B12-2F7B079AF2CD}"/>
                  </a:ext>
                </a:extLst>
              </p:cNvPr>
              <p:cNvSpPr/>
              <p:nvPr/>
            </p:nvSpPr>
            <p:spPr bwMode="auto">
              <a:xfrm>
                <a:off x="1755" y="1979"/>
                <a:ext cx="332" cy="25"/>
              </a:xfrm>
              <a:custGeom>
                <a:avLst/>
                <a:gdLst>
                  <a:gd name="T0" fmla="*/ 1659 w 1659"/>
                  <a:gd name="T1" fmla="*/ 125 h 125"/>
                  <a:gd name="T2" fmla="*/ 0 w 1659"/>
                  <a:gd name="T3" fmla="*/ 125 h 125"/>
                  <a:gd name="T4" fmla="*/ 7 w 1659"/>
                  <a:gd name="T5" fmla="*/ 92 h 125"/>
                  <a:gd name="T6" fmla="*/ 26 w 1659"/>
                  <a:gd name="T7" fmla="*/ 29 h 125"/>
                  <a:gd name="T8" fmla="*/ 37 w 1659"/>
                  <a:gd name="T9" fmla="*/ 0 h 125"/>
                  <a:gd name="T10" fmla="*/ 1622 w 1659"/>
                  <a:gd name="T11" fmla="*/ 0 h 125"/>
                  <a:gd name="T12" fmla="*/ 1633 w 1659"/>
                  <a:gd name="T13" fmla="*/ 29 h 125"/>
                  <a:gd name="T14" fmla="*/ 1652 w 1659"/>
                  <a:gd name="T15" fmla="*/ 92 h 125"/>
                  <a:gd name="T16" fmla="*/ 1659 w 1659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59" h="125">
                    <a:moveTo>
                      <a:pt x="1659" y="125"/>
                    </a:moveTo>
                    <a:lnTo>
                      <a:pt x="0" y="125"/>
                    </a:lnTo>
                    <a:lnTo>
                      <a:pt x="7" y="92"/>
                    </a:lnTo>
                    <a:lnTo>
                      <a:pt x="26" y="29"/>
                    </a:lnTo>
                    <a:lnTo>
                      <a:pt x="37" y="0"/>
                    </a:lnTo>
                    <a:lnTo>
                      <a:pt x="1622" y="0"/>
                    </a:lnTo>
                    <a:lnTo>
                      <a:pt x="1633" y="29"/>
                    </a:lnTo>
                    <a:lnTo>
                      <a:pt x="1652" y="92"/>
                    </a:lnTo>
                    <a:lnTo>
                      <a:pt x="1659" y="125"/>
                    </a:lnTo>
                    <a:close/>
                  </a:path>
                </a:pathLst>
              </a:custGeom>
              <a:solidFill>
                <a:srgbClr val="AC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5" name="ïṡľïḋé">
                <a:extLst>
                  <a:ext uri="{FF2B5EF4-FFF2-40B4-BE49-F238E27FC236}">
                    <a16:creationId xmlns:a16="http://schemas.microsoft.com/office/drawing/2014/main" xmlns="" id="{4680C7C7-3EFE-47AB-8C2F-2C5642303E62}"/>
                  </a:ext>
                </a:extLst>
              </p:cNvPr>
              <p:cNvSpPr/>
              <p:nvPr/>
            </p:nvSpPr>
            <p:spPr bwMode="auto">
              <a:xfrm>
                <a:off x="1755" y="1982"/>
                <a:ext cx="333" cy="25"/>
              </a:xfrm>
              <a:custGeom>
                <a:avLst/>
                <a:gdLst>
                  <a:gd name="T0" fmla="*/ 1665 w 1665"/>
                  <a:gd name="T1" fmla="*/ 125 h 125"/>
                  <a:gd name="T2" fmla="*/ 0 w 1665"/>
                  <a:gd name="T3" fmla="*/ 125 h 125"/>
                  <a:gd name="T4" fmla="*/ 6 w 1665"/>
                  <a:gd name="T5" fmla="*/ 94 h 125"/>
                  <a:gd name="T6" fmla="*/ 24 w 1665"/>
                  <a:gd name="T7" fmla="*/ 31 h 125"/>
                  <a:gd name="T8" fmla="*/ 34 w 1665"/>
                  <a:gd name="T9" fmla="*/ 0 h 125"/>
                  <a:gd name="T10" fmla="*/ 1631 w 1665"/>
                  <a:gd name="T11" fmla="*/ 0 h 125"/>
                  <a:gd name="T12" fmla="*/ 1641 w 1665"/>
                  <a:gd name="T13" fmla="*/ 31 h 125"/>
                  <a:gd name="T14" fmla="*/ 1659 w 1665"/>
                  <a:gd name="T15" fmla="*/ 94 h 125"/>
                  <a:gd name="T16" fmla="*/ 1665 w 1665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5" h="125">
                    <a:moveTo>
                      <a:pt x="1665" y="125"/>
                    </a:moveTo>
                    <a:lnTo>
                      <a:pt x="0" y="125"/>
                    </a:lnTo>
                    <a:lnTo>
                      <a:pt x="6" y="94"/>
                    </a:lnTo>
                    <a:lnTo>
                      <a:pt x="24" y="31"/>
                    </a:lnTo>
                    <a:lnTo>
                      <a:pt x="34" y="0"/>
                    </a:lnTo>
                    <a:lnTo>
                      <a:pt x="1631" y="0"/>
                    </a:lnTo>
                    <a:lnTo>
                      <a:pt x="1641" y="31"/>
                    </a:lnTo>
                    <a:lnTo>
                      <a:pt x="1659" y="94"/>
                    </a:lnTo>
                    <a:lnTo>
                      <a:pt x="1665" y="125"/>
                    </a:lnTo>
                    <a:close/>
                  </a:path>
                </a:pathLst>
              </a:custGeom>
              <a:solidFill>
                <a:srgbClr val="AD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6" name="îSliḍé">
                <a:extLst>
                  <a:ext uri="{FF2B5EF4-FFF2-40B4-BE49-F238E27FC236}">
                    <a16:creationId xmlns:a16="http://schemas.microsoft.com/office/drawing/2014/main" xmlns="" id="{1D3688AF-B9D8-4AE1-BA05-777351C3119E}"/>
                  </a:ext>
                </a:extLst>
              </p:cNvPr>
              <p:cNvSpPr/>
              <p:nvPr/>
            </p:nvSpPr>
            <p:spPr bwMode="auto">
              <a:xfrm>
                <a:off x="1754" y="1985"/>
                <a:ext cx="334" cy="25"/>
              </a:xfrm>
              <a:custGeom>
                <a:avLst/>
                <a:gdLst>
                  <a:gd name="T0" fmla="*/ 1671 w 1671"/>
                  <a:gd name="T1" fmla="*/ 126 h 126"/>
                  <a:gd name="T2" fmla="*/ 0 w 1671"/>
                  <a:gd name="T3" fmla="*/ 126 h 126"/>
                  <a:gd name="T4" fmla="*/ 6 w 1671"/>
                  <a:gd name="T5" fmla="*/ 94 h 126"/>
                  <a:gd name="T6" fmla="*/ 22 w 1671"/>
                  <a:gd name="T7" fmla="*/ 31 h 126"/>
                  <a:gd name="T8" fmla="*/ 32 w 1671"/>
                  <a:gd name="T9" fmla="*/ 0 h 126"/>
                  <a:gd name="T10" fmla="*/ 1639 w 1671"/>
                  <a:gd name="T11" fmla="*/ 0 h 126"/>
                  <a:gd name="T12" fmla="*/ 1649 w 1671"/>
                  <a:gd name="T13" fmla="*/ 31 h 126"/>
                  <a:gd name="T14" fmla="*/ 1665 w 1671"/>
                  <a:gd name="T15" fmla="*/ 94 h 126"/>
                  <a:gd name="T16" fmla="*/ 1671 w 1671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1" h="126">
                    <a:moveTo>
                      <a:pt x="1671" y="126"/>
                    </a:moveTo>
                    <a:lnTo>
                      <a:pt x="0" y="126"/>
                    </a:lnTo>
                    <a:lnTo>
                      <a:pt x="6" y="94"/>
                    </a:lnTo>
                    <a:lnTo>
                      <a:pt x="22" y="31"/>
                    </a:lnTo>
                    <a:lnTo>
                      <a:pt x="32" y="0"/>
                    </a:lnTo>
                    <a:lnTo>
                      <a:pt x="1639" y="0"/>
                    </a:lnTo>
                    <a:lnTo>
                      <a:pt x="1649" y="31"/>
                    </a:lnTo>
                    <a:lnTo>
                      <a:pt x="1665" y="94"/>
                    </a:lnTo>
                    <a:lnTo>
                      <a:pt x="1671" y="126"/>
                    </a:lnTo>
                    <a:close/>
                  </a:path>
                </a:pathLst>
              </a:custGeom>
              <a:solidFill>
                <a:srgbClr val="AE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7" name="í$ḷïḓê">
                <a:extLst>
                  <a:ext uri="{FF2B5EF4-FFF2-40B4-BE49-F238E27FC236}">
                    <a16:creationId xmlns:a16="http://schemas.microsoft.com/office/drawing/2014/main" xmlns="" id="{DFF34F35-1174-4453-83C6-10D40CAD40B3}"/>
                  </a:ext>
                </a:extLst>
              </p:cNvPr>
              <p:cNvSpPr/>
              <p:nvPr/>
            </p:nvSpPr>
            <p:spPr bwMode="auto">
              <a:xfrm>
                <a:off x="1754" y="1988"/>
                <a:ext cx="335" cy="25"/>
              </a:xfrm>
              <a:custGeom>
                <a:avLst/>
                <a:gdLst>
                  <a:gd name="T0" fmla="*/ 1675 w 1675"/>
                  <a:gd name="T1" fmla="*/ 125 h 125"/>
                  <a:gd name="T2" fmla="*/ 0 w 1675"/>
                  <a:gd name="T3" fmla="*/ 125 h 125"/>
                  <a:gd name="T4" fmla="*/ 5 w 1675"/>
                  <a:gd name="T5" fmla="*/ 93 h 125"/>
                  <a:gd name="T6" fmla="*/ 19 w 1675"/>
                  <a:gd name="T7" fmla="*/ 31 h 125"/>
                  <a:gd name="T8" fmla="*/ 29 w 1675"/>
                  <a:gd name="T9" fmla="*/ 0 h 125"/>
                  <a:gd name="T10" fmla="*/ 1646 w 1675"/>
                  <a:gd name="T11" fmla="*/ 0 h 125"/>
                  <a:gd name="T12" fmla="*/ 1656 w 1675"/>
                  <a:gd name="T13" fmla="*/ 31 h 125"/>
                  <a:gd name="T14" fmla="*/ 1670 w 1675"/>
                  <a:gd name="T15" fmla="*/ 93 h 125"/>
                  <a:gd name="T16" fmla="*/ 1675 w 1675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5" h="125">
                    <a:moveTo>
                      <a:pt x="1675" y="125"/>
                    </a:moveTo>
                    <a:lnTo>
                      <a:pt x="0" y="125"/>
                    </a:lnTo>
                    <a:lnTo>
                      <a:pt x="5" y="93"/>
                    </a:lnTo>
                    <a:lnTo>
                      <a:pt x="19" y="31"/>
                    </a:lnTo>
                    <a:lnTo>
                      <a:pt x="29" y="0"/>
                    </a:lnTo>
                    <a:lnTo>
                      <a:pt x="1646" y="0"/>
                    </a:lnTo>
                    <a:lnTo>
                      <a:pt x="1656" y="31"/>
                    </a:lnTo>
                    <a:lnTo>
                      <a:pt x="1670" y="93"/>
                    </a:lnTo>
                    <a:lnTo>
                      <a:pt x="1675" y="125"/>
                    </a:lnTo>
                    <a:close/>
                  </a:path>
                </a:pathLst>
              </a:custGeom>
              <a:solidFill>
                <a:srgbClr val="AE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8" name="ïṡḻïďe">
                <a:extLst>
                  <a:ext uri="{FF2B5EF4-FFF2-40B4-BE49-F238E27FC236}">
                    <a16:creationId xmlns:a16="http://schemas.microsoft.com/office/drawing/2014/main" xmlns="" id="{ACC7911B-C643-4EE8-B314-D65D71128A60}"/>
                  </a:ext>
                </a:extLst>
              </p:cNvPr>
              <p:cNvSpPr/>
              <p:nvPr/>
            </p:nvSpPr>
            <p:spPr bwMode="auto">
              <a:xfrm>
                <a:off x="1753" y="1991"/>
                <a:ext cx="336" cy="26"/>
              </a:xfrm>
              <a:custGeom>
                <a:avLst/>
                <a:gdLst>
                  <a:gd name="T0" fmla="*/ 1679 w 1679"/>
                  <a:gd name="T1" fmla="*/ 126 h 126"/>
                  <a:gd name="T2" fmla="*/ 0 w 1679"/>
                  <a:gd name="T3" fmla="*/ 126 h 126"/>
                  <a:gd name="T4" fmla="*/ 4 w 1679"/>
                  <a:gd name="T5" fmla="*/ 93 h 126"/>
                  <a:gd name="T6" fmla="*/ 17 w 1679"/>
                  <a:gd name="T7" fmla="*/ 30 h 126"/>
                  <a:gd name="T8" fmla="*/ 26 w 1679"/>
                  <a:gd name="T9" fmla="*/ 0 h 126"/>
                  <a:gd name="T10" fmla="*/ 1653 w 1679"/>
                  <a:gd name="T11" fmla="*/ 0 h 126"/>
                  <a:gd name="T12" fmla="*/ 1662 w 1679"/>
                  <a:gd name="T13" fmla="*/ 30 h 126"/>
                  <a:gd name="T14" fmla="*/ 1675 w 1679"/>
                  <a:gd name="T15" fmla="*/ 93 h 126"/>
                  <a:gd name="T16" fmla="*/ 1679 w 1679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9" h="126">
                    <a:moveTo>
                      <a:pt x="1679" y="126"/>
                    </a:moveTo>
                    <a:lnTo>
                      <a:pt x="0" y="126"/>
                    </a:lnTo>
                    <a:lnTo>
                      <a:pt x="4" y="93"/>
                    </a:lnTo>
                    <a:lnTo>
                      <a:pt x="17" y="30"/>
                    </a:lnTo>
                    <a:lnTo>
                      <a:pt x="26" y="0"/>
                    </a:lnTo>
                    <a:lnTo>
                      <a:pt x="1653" y="0"/>
                    </a:lnTo>
                    <a:lnTo>
                      <a:pt x="1662" y="30"/>
                    </a:lnTo>
                    <a:lnTo>
                      <a:pt x="1675" y="93"/>
                    </a:lnTo>
                    <a:lnTo>
                      <a:pt x="1679" y="126"/>
                    </a:lnTo>
                    <a:close/>
                  </a:path>
                </a:pathLst>
              </a:custGeom>
              <a:solidFill>
                <a:srgbClr val="AF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9" name="işḷîḓê">
                <a:extLst>
                  <a:ext uri="{FF2B5EF4-FFF2-40B4-BE49-F238E27FC236}">
                    <a16:creationId xmlns:a16="http://schemas.microsoft.com/office/drawing/2014/main" xmlns="" id="{C8C0004F-189A-49B3-A42E-58F0F620B150}"/>
                  </a:ext>
                </a:extLst>
              </p:cNvPr>
              <p:cNvSpPr/>
              <p:nvPr/>
            </p:nvSpPr>
            <p:spPr bwMode="auto">
              <a:xfrm>
                <a:off x="1753" y="1995"/>
                <a:ext cx="336" cy="25"/>
              </a:xfrm>
              <a:custGeom>
                <a:avLst/>
                <a:gdLst>
                  <a:gd name="T0" fmla="*/ 1683 w 1683"/>
                  <a:gd name="T1" fmla="*/ 125 h 125"/>
                  <a:gd name="T2" fmla="*/ 0 w 1683"/>
                  <a:gd name="T3" fmla="*/ 125 h 125"/>
                  <a:gd name="T4" fmla="*/ 4 w 1683"/>
                  <a:gd name="T5" fmla="*/ 93 h 125"/>
                  <a:gd name="T6" fmla="*/ 15 w 1683"/>
                  <a:gd name="T7" fmla="*/ 31 h 125"/>
                  <a:gd name="T8" fmla="*/ 23 w 1683"/>
                  <a:gd name="T9" fmla="*/ 0 h 125"/>
                  <a:gd name="T10" fmla="*/ 1660 w 1683"/>
                  <a:gd name="T11" fmla="*/ 0 h 125"/>
                  <a:gd name="T12" fmla="*/ 1668 w 1683"/>
                  <a:gd name="T13" fmla="*/ 31 h 125"/>
                  <a:gd name="T14" fmla="*/ 1679 w 1683"/>
                  <a:gd name="T15" fmla="*/ 93 h 125"/>
                  <a:gd name="T16" fmla="*/ 1683 w 1683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3" h="125">
                    <a:moveTo>
                      <a:pt x="1683" y="125"/>
                    </a:moveTo>
                    <a:lnTo>
                      <a:pt x="0" y="125"/>
                    </a:lnTo>
                    <a:lnTo>
                      <a:pt x="4" y="93"/>
                    </a:lnTo>
                    <a:lnTo>
                      <a:pt x="15" y="31"/>
                    </a:lnTo>
                    <a:lnTo>
                      <a:pt x="23" y="0"/>
                    </a:lnTo>
                    <a:lnTo>
                      <a:pt x="1660" y="0"/>
                    </a:lnTo>
                    <a:lnTo>
                      <a:pt x="1668" y="31"/>
                    </a:lnTo>
                    <a:lnTo>
                      <a:pt x="1679" y="93"/>
                    </a:lnTo>
                    <a:lnTo>
                      <a:pt x="1683" y="125"/>
                    </a:lnTo>
                    <a:close/>
                  </a:path>
                </a:pathLst>
              </a:custGeom>
              <a:solidFill>
                <a:srgbClr val="B0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0" name="ïsḻïďé">
                <a:extLst>
                  <a:ext uri="{FF2B5EF4-FFF2-40B4-BE49-F238E27FC236}">
                    <a16:creationId xmlns:a16="http://schemas.microsoft.com/office/drawing/2014/main" xmlns="" id="{C19B4AF2-0CE3-4838-9022-AFD7FDC706EB}"/>
                  </a:ext>
                </a:extLst>
              </p:cNvPr>
              <p:cNvSpPr/>
              <p:nvPr/>
            </p:nvSpPr>
            <p:spPr bwMode="auto">
              <a:xfrm>
                <a:off x="1752" y="1998"/>
                <a:ext cx="338" cy="25"/>
              </a:xfrm>
              <a:custGeom>
                <a:avLst/>
                <a:gdLst>
                  <a:gd name="T0" fmla="*/ 1687 w 1687"/>
                  <a:gd name="T1" fmla="*/ 125 h 125"/>
                  <a:gd name="T2" fmla="*/ 0 w 1687"/>
                  <a:gd name="T3" fmla="*/ 125 h 125"/>
                  <a:gd name="T4" fmla="*/ 8 w 1687"/>
                  <a:gd name="T5" fmla="*/ 62 h 125"/>
                  <a:gd name="T6" fmla="*/ 21 w 1687"/>
                  <a:gd name="T7" fmla="*/ 0 h 125"/>
                  <a:gd name="T8" fmla="*/ 1666 w 1687"/>
                  <a:gd name="T9" fmla="*/ 0 h 125"/>
                  <a:gd name="T10" fmla="*/ 1673 w 1687"/>
                  <a:gd name="T11" fmla="*/ 31 h 125"/>
                  <a:gd name="T12" fmla="*/ 1683 w 1687"/>
                  <a:gd name="T13" fmla="*/ 94 h 125"/>
                  <a:gd name="T14" fmla="*/ 1687 w 1687"/>
                  <a:gd name="T15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87" h="125">
                    <a:moveTo>
                      <a:pt x="1687" y="125"/>
                    </a:moveTo>
                    <a:lnTo>
                      <a:pt x="0" y="125"/>
                    </a:lnTo>
                    <a:lnTo>
                      <a:pt x="8" y="62"/>
                    </a:lnTo>
                    <a:lnTo>
                      <a:pt x="21" y="0"/>
                    </a:lnTo>
                    <a:lnTo>
                      <a:pt x="1666" y="0"/>
                    </a:lnTo>
                    <a:lnTo>
                      <a:pt x="1673" y="31"/>
                    </a:lnTo>
                    <a:lnTo>
                      <a:pt x="1683" y="94"/>
                    </a:lnTo>
                    <a:lnTo>
                      <a:pt x="1687" y="125"/>
                    </a:lnTo>
                    <a:close/>
                  </a:path>
                </a:pathLst>
              </a:custGeom>
              <a:solidFill>
                <a:srgbClr val="B1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1" name="iṥľîdé">
                <a:extLst>
                  <a:ext uri="{FF2B5EF4-FFF2-40B4-BE49-F238E27FC236}">
                    <a16:creationId xmlns:a16="http://schemas.microsoft.com/office/drawing/2014/main" xmlns="" id="{05462DB1-9485-43B1-8CFD-6B7A671C06CB}"/>
                  </a:ext>
                </a:extLst>
              </p:cNvPr>
              <p:cNvSpPr/>
              <p:nvPr/>
            </p:nvSpPr>
            <p:spPr bwMode="auto">
              <a:xfrm>
                <a:off x="1752" y="2001"/>
                <a:ext cx="338" cy="25"/>
              </a:xfrm>
              <a:custGeom>
                <a:avLst/>
                <a:gdLst>
                  <a:gd name="T0" fmla="*/ 1689 w 1689"/>
                  <a:gd name="T1" fmla="*/ 125 h 125"/>
                  <a:gd name="T2" fmla="*/ 0 w 1689"/>
                  <a:gd name="T3" fmla="*/ 125 h 125"/>
                  <a:gd name="T4" fmla="*/ 6 w 1689"/>
                  <a:gd name="T5" fmla="*/ 61 h 125"/>
                  <a:gd name="T6" fmla="*/ 18 w 1689"/>
                  <a:gd name="T7" fmla="*/ 0 h 125"/>
                  <a:gd name="T8" fmla="*/ 1671 w 1689"/>
                  <a:gd name="T9" fmla="*/ 0 h 125"/>
                  <a:gd name="T10" fmla="*/ 1683 w 1689"/>
                  <a:gd name="T11" fmla="*/ 61 h 125"/>
                  <a:gd name="T12" fmla="*/ 1689 w 1689"/>
                  <a:gd name="T13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125">
                    <a:moveTo>
                      <a:pt x="1689" y="125"/>
                    </a:moveTo>
                    <a:lnTo>
                      <a:pt x="0" y="125"/>
                    </a:lnTo>
                    <a:lnTo>
                      <a:pt x="6" y="61"/>
                    </a:lnTo>
                    <a:lnTo>
                      <a:pt x="18" y="0"/>
                    </a:lnTo>
                    <a:lnTo>
                      <a:pt x="1671" y="0"/>
                    </a:lnTo>
                    <a:lnTo>
                      <a:pt x="1683" y="61"/>
                    </a:lnTo>
                    <a:lnTo>
                      <a:pt x="1689" y="125"/>
                    </a:lnTo>
                    <a:close/>
                  </a:path>
                </a:pathLst>
              </a:custGeom>
              <a:solidFill>
                <a:srgbClr val="B1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2" name="ïšľîḋé">
                <a:extLst>
                  <a:ext uri="{FF2B5EF4-FFF2-40B4-BE49-F238E27FC236}">
                    <a16:creationId xmlns:a16="http://schemas.microsoft.com/office/drawing/2014/main" xmlns="" id="{01377D1A-D036-4964-BA97-31CD3CC902E8}"/>
                  </a:ext>
                </a:extLst>
              </p:cNvPr>
              <p:cNvSpPr/>
              <p:nvPr/>
            </p:nvSpPr>
            <p:spPr bwMode="auto">
              <a:xfrm>
                <a:off x="1752" y="2004"/>
                <a:ext cx="338" cy="25"/>
              </a:xfrm>
              <a:custGeom>
                <a:avLst/>
                <a:gdLst>
                  <a:gd name="T0" fmla="*/ 1691 w 1691"/>
                  <a:gd name="T1" fmla="*/ 126 h 126"/>
                  <a:gd name="T2" fmla="*/ 0 w 1691"/>
                  <a:gd name="T3" fmla="*/ 126 h 126"/>
                  <a:gd name="T4" fmla="*/ 5 w 1691"/>
                  <a:gd name="T5" fmla="*/ 63 h 126"/>
                  <a:gd name="T6" fmla="*/ 16 w 1691"/>
                  <a:gd name="T7" fmla="*/ 0 h 126"/>
                  <a:gd name="T8" fmla="*/ 1675 w 1691"/>
                  <a:gd name="T9" fmla="*/ 0 h 126"/>
                  <a:gd name="T10" fmla="*/ 1686 w 1691"/>
                  <a:gd name="T11" fmla="*/ 63 h 126"/>
                  <a:gd name="T12" fmla="*/ 1691 w 1691"/>
                  <a:gd name="T13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126">
                    <a:moveTo>
                      <a:pt x="1691" y="126"/>
                    </a:moveTo>
                    <a:lnTo>
                      <a:pt x="0" y="126"/>
                    </a:lnTo>
                    <a:lnTo>
                      <a:pt x="5" y="63"/>
                    </a:lnTo>
                    <a:lnTo>
                      <a:pt x="16" y="0"/>
                    </a:lnTo>
                    <a:lnTo>
                      <a:pt x="1675" y="0"/>
                    </a:lnTo>
                    <a:lnTo>
                      <a:pt x="1686" y="63"/>
                    </a:lnTo>
                    <a:lnTo>
                      <a:pt x="1691" y="126"/>
                    </a:lnTo>
                    <a:close/>
                  </a:path>
                </a:pathLst>
              </a:custGeom>
              <a:solidFill>
                <a:srgbClr val="B2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3" name="îṥľíḍè">
                <a:extLst>
                  <a:ext uri="{FF2B5EF4-FFF2-40B4-BE49-F238E27FC236}">
                    <a16:creationId xmlns:a16="http://schemas.microsoft.com/office/drawing/2014/main" xmlns="" id="{3D910E06-9C37-498F-B8EC-8462CF1AA18E}"/>
                  </a:ext>
                </a:extLst>
              </p:cNvPr>
              <p:cNvSpPr/>
              <p:nvPr/>
            </p:nvSpPr>
            <p:spPr bwMode="auto">
              <a:xfrm>
                <a:off x="1752" y="2007"/>
                <a:ext cx="338" cy="25"/>
              </a:xfrm>
              <a:custGeom>
                <a:avLst/>
                <a:gdLst>
                  <a:gd name="T0" fmla="*/ 1693 w 1693"/>
                  <a:gd name="T1" fmla="*/ 126 h 126"/>
                  <a:gd name="T2" fmla="*/ 0 w 1693"/>
                  <a:gd name="T3" fmla="*/ 126 h 126"/>
                  <a:gd name="T4" fmla="*/ 4 w 1693"/>
                  <a:gd name="T5" fmla="*/ 62 h 126"/>
                  <a:gd name="T6" fmla="*/ 14 w 1693"/>
                  <a:gd name="T7" fmla="*/ 0 h 126"/>
                  <a:gd name="T8" fmla="*/ 1679 w 1693"/>
                  <a:gd name="T9" fmla="*/ 0 h 126"/>
                  <a:gd name="T10" fmla="*/ 1689 w 1693"/>
                  <a:gd name="T11" fmla="*/ 62 h 126"/>
                  <a:gd name="T12" fmla="*/ 1693 w 1693"/>
                  <a:gd name="T13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26">
                    <a:moveTo>
                      <a:pt x="1693" y="126"/>
                    </a:moveTo>
                    <a:lnTo>
                      <a:pt x="0" y="126"/>
                    </a:lnTo>
                    <a:lnTo>
                      <a:pt x="4" y="62"/>
                    </a:lnTo>
                    <a:lnTo>
                      <a:pt x="14" y="0"/>
                    </a:lnTo>
                    <a:lnTo>
                      <a:pt x="1679" y="0"/>
                    </a:lnTo>
                    <a:lnTo>
                      <a:pt x="1689" y="62"/>
                    </a:lnTo>
                    <a:lnTo>
                      <a:pt x="1693" y="126"/>
                    </a:lnTo>
                    <a:close/>
                  </a:path>
                </a:pathLst>
              </a:custGeom>
              <a:solidFill>
                <a:srgbClr val="B3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4" name="ïšľiḑe">
                <a:extLst>
                  <a:ext uri="{FF2B5EF4-FFF2-40B4-BE49-F238E27FC236}">
                    <a16:creationId xmlns:a16="http://schemas.microsoft.com/office/drawing/2014/main" xmlns="" id="{FA120342-2BA6-4FC0-8F9F-E940D7DB83E8}"/>
                  </a:ext>
                </a:extLst>
              </p:cNvPr>
              <p:cNvSpPr/>
              <p:nvPr/>
            </p:nvSpPr>
            <p:spPr bwMode="auto">
              <a:xfrm>
                <a:off x="1752" y="2010"/>
                <a:ext cx="338" cy="25"/>
              </a:xfrm>
              <a:custGeom>
                <a:avLst/>
                <a:gdLst>
                  <a:gd name="T0" fmla="*/ 1693 w 1693"/>
                  <a:gd name="T1" fmla="*/ 125 h 125"/>
                  <a:gd name="T2" fmla="*/ 0 w 1693"/>
                  <a:gd name="T3" fmla="*/ 125 h 125"/>
                  <a:gd name="T4" fmla="*/ 3 w 1693"/>
                  <a:gd name="T5" fmla="*/ 61 h 125"/>
                  <a:gd name="T6" fmla="*/ 11 w 1693"/>
                  <a:gd name="T7" fmla="*/ 0 h 125"/>
                  <a:gd name="T8" fmla="*/ 1682 w 1693"/>
                  <a:gd name="T9" fmla="*/ 0 h 125"/>
                  <a:gd name="T10" fmla="*/ 1690 w 1693"/>
                  <a:gd name="T11" fmla="*/ 61 h 125"/>
                  <a:gd name="T12" fmla="*/ 1693 w 1693"/>
                  <a:gd name="T13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25">
                    <a:moveTo>
                      <a:pt x="1693" y="125"/>
                    </a:moveTo>
                    <a:lnTo>
                      <a:pt x="0" y="125"/>
                    </a:lnTo>
                    <a:lnTo>
                      <a:pt x="3" y="61"/>
                    </a:lnTo>
                    <a:lnTo>
                      <a:pt x="11" y="0"/>
                    </a:lnTo>
                    <a:lnTo>
                      <a:pt x="1682" y="0"/>
                    </a:lnTo>
                    <a:lnTo>
                      <a:pt x="1690" y="61"/>
                    </a:lnTo>
                    <a:lnTo>
                      <a:pt x="1693" y="125"/>
                    </a:lnTo>
                    <a:close/>
                  </a:path>
                </a:pathLst>
              </a:custGeom>
              <a:solidFill>
                <a:srgbClr val="B4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5" name="ïşlídè">
                <a:extLst>
                  <a:ext uri="{FF2B5EF4-FFF2-40B4-BE49-F238E27FC236}">
                    <a16:creationId xmlns:a16="http://schemas.microsoft.com/office/drawing/2014/main" xmlns="" id="{56FB9C86-849C-456B-97C7-FDD9EDA88B38}"/>
                  </a:ext>
                </a:extLst>
              </p:cNvPr>
              <p:cNvSpPr/>
              <p:nvPr/>
            </p:nvSpPr>
            <p:spPr bwMode="auto">
              <a:xfrm>
                <a:off x="1752" y="2013"/>
                <a:ext cx="338" cy="25"/>
              </a:xfrm>
              <a:custGeom>
                <a:avLst/>
                <a:gdLst>
                  <a:gd name="T0" fmla="*/ 1693 w 1693"/>
                  <a:gd name="T1" fmla="*/ 126 h 126"/>
                  <a:gd name="T2" fmla="*/ 0 w 1693"/>
                  <a:gd name="T3" fmla="*/ 126 h 126"/>
                  <a:gd name="T4" fmla="*/ 1 w 1693"/>
                  <a:gd name="T5" fmla="*/ 62 h 126"/>
                  <a:gd name="T6" fmla="*/ 9 w 1693"/>
                  <a:gd name="T7" fmla="*/ 0 h 126"/>
                  <a:gd name="T8" fmla="*/ 1684 w 1693"/>
                  <a:gd name="T9" fmla="*/ 0 h 126"/>
                  <a:gd name="T10" fmla="*/ 1692 w 1693"/>
                  <a:gd name="T11" fmla="*/ 62 h 126"/>
                  <a:gd name="T12" fmla="*/ 1693 w 1693"/>
                  <a:gd name="T13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26">
                    <a:moveTo>
                      <a:pt x="1693" y="126"/>
                    </a:moveTo>
                    <a:lnTo>
                      <a:pt x="0" y="126"/>
                    </a:lnTo>
                    <a:lnTo>
                      <a:pt x="1" y="62"/>
                    </a:lnTo>
                    <a:lnTo>
                      <a:pt x="9" y="0"/>
                    </a:lnTo>
                    <a:lnTo>
                      <a:pt x="1684" y="0"/>
                    </a:lnTo>
                    <a:lnTo>
                      <a:pt x="1692" y="62"/>
                    </a:lnTo>
                    <a:lnTo>
                      <a:pt x="1693" y="126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6" name="îṥliḓe">
                <a:extLst>
                  <a:ext uri="{FF2B5EF4-FFF2-40B4-BE49-F238E27FC236}">
                    <a16:creationId xmlns:a16="http://schemas.microsoft.com/office/drawing/2014/main" xmlns="" id="{512E1C3C-06C9-4717-968E-D4A615B03BD3}"/>
                  </a:ext>
                </a:extLst>
              </p:cNvPr>
              <p:cNvSpPr/>
              <p:nvPr/>
            </p:nvSpPr>
            <p:spPr bwMode="auto">
              <a:xfrm>
                <a:off x="1752" y="2016"/>
                <a:ext cx="338" cy="26"/>
              </a:xfrm>
              <a:custGeom>
                <a:avLst/>
                <a:gdLst>
                  <a:gd name="T0" fmla="*/ 1693 w 1693"/>
                  <a:gd name="T1" fmla="*/ 126 h 126"/>
                  <a:gd name="T2" fmla="*/ 0 w 1693"/>
                  <a:gd name="T3" fmla="*/ 126 h 126"/>
                  <a:gd name="T4" fmla="*/ 0 w 1693"/>
                  <a:gd name="T5" fmla="*/ 118 h 126"/>
                  <a:gd name="T6" fmla="*/ 0 w 1693"/>
                  <a:gd name="T7" fmla="*/ 111 h 126"/>
                  <a:gd name="T8" fmla="*/ 1 w 1693"/>
                  <a:gd name="T9" fmla="*/ 55 h 126"/>
                  <a:gd name="T10" fmla="*/ 7 w 1693"/>
                  <a:gd name="T11" fmla="*/ 0 h 126"/>
                  <a:gd name="T12" fmla="*/ 1686 w 1693"/>
                  <a:gd name="T13" fmla="*/ 0 h 126"/>
                  <a:gd name="T14" fmla="*/ 1692 w 1693"/>
                  <a:gd name="T15" fmla="*/ 55 h 126"/>
                  <a:gd name="T16" fmla="*/ 1693 w 1693"/>
                  <a:gd name="T17" fmla="*/ 111 h 126"/>
                  <a:gd name="T18" fmla="*/ 1693 w 1693"/>
                  <a:gd name="T19" fmla="*/ 118 h 126"/>
                  <a:gd name="T20" fmla="*/ 1693 w 1693"/>
                  <a:gd name="T21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26">
                    <a:moveTo>
                      <a:pt x="1693" y="126"/>
                    </a:moveTo>
                    <a:lnTo>
                      <a:pt x="0" y="126"/>
                    </a:lnTo>
                    <a:lnTo>
                      <a:pt x="0" y="118"/>
                    </a:lnTo>
                    <a:lnTo>
                      <a:pt x="0" y="111"/>
                    </a:lnTo>
                    <a:lnTo>
                      <a:pt x="1" y="55"/>
                    </a:lnTo>
                    <a:lnTo>
                      <a:pt x="7" y="0"/>
                    </a:lnTo>
                    <a:lnTo>
                      <a:pt x="1686" y="0"/>
                    </a:lnTo>
                    <a:lnTo>
                      <a:pt x="1692" y="55"/>
                    </a:lnTo>
                    <a:lnTo>
                      <a:pt x="1693" y="111"/>
                    </a:lnTo>
                    <a:lnTo>
                      <a:pt x="1693" y="118"/>
                    </a:lnTo>
                    <a:lnTo>
                      <a:pt x="1693" y="126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7" name="îslide">
                <a:extLst>
                  <a:ext uri="{FF2B5EF4-FFF2-40B4-BE49-F238E27FC236}">
                    <a16:creationId xmlns:a16="http://schemas.microsoft.com/office/drawing/2014/main" xmlns="" id="{F695FBB9-9C51-4ABF-BFDA-1B2545C93E6F}"/>
                  </a:ext>
                </a:extLst>
              </p:cNvPr>
              <p:cNvSpPr/>
              <p:nvPr/>
            </p:nvSpPr>
            <p:spPr bwMode="auto">
              <a:xfrm>
                <a:off x="1752" y="2020"/>
                <a:ext cx="338" cy="25"/>
              </a:xfrm>
              <a:custGeom>
                <a:avLst/>
                <a:gdLst>
                  <a:gd name="T0" fmla="*/ 1693 w 1693"/>
                  <a:gd name="T1" fmla="*/ 125 h 125"/>
                  <a:gd name="T2" fmla="*/ 0 w 1693"/>
                  <a:gd name="T3" fmla="*/ 125 h 125"/>
                  <a:gd name="T4" fmla="*/ 0 w 1693"/>
                  <a:gd name="T5" fmla="*/ 110 h 125"/>
                  <a:gd name="T6" fmla="*/ 0 w 1693"/>
                  <a:gd name="T7" fmla="*/ 95 h 125"/>
                  <a:gd name="T8" fmla="*/ 1 w 1693"/>
                  <a:gd name="T9" fmla="*/ 47 h 125"/>
                  <a:gd name="T10" fmla="*/ 5 w 1693"/>
                  <a:gd name="T11" fmla="*/ 0 h 125"/>
                  <a:gd name="T12" fmla="*/ 1688 w 1693"/>
                  <a:gd name="T13" fmla="*/ 0 h 125"/>
                  <a:gd name="T14" fmla="*/ 1692 w 1693"/>
                  <a:gd name="T15" fmla="*/ 47 h 125"/>
                  <a:gd name="T16" fmla="*/ 1693 w 1693"/>
                  <a:gd name="T17" fmla="*/ 95 h 125"/>
                  <a:gd name="T18" fmla="*/ 1693 w 1693"/>
                  <a:gd name="T19" fmla="*/ 110 h 125"/>
                  <a:gd name="T20" fmla="*/ 1693 w 1693"/>
                  <a:gd name="T21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25">
                    <a:moveTo>
                      <a:pt x="1693" y="125"/>
                    </a:moveTo>
                    <a:lnTo>
                      <a:pt x="0" y="125"/>
                    </a:lnTo>
                    <a:lnTo>
                      <a:pt x="0" y="110"/>
                    </a:lnTo>
                    <a:lnTo>
                      <a:pt x="0" y="95"/>
                    </a:lnTo>
                    <a:lnTo>
                      <a:pt x="1" y="47"/>
                    </a:lnTo>
                    <a:lnTo>
                      <a:pt x="5" y="0"/>
                    </a:lnTo>
                    <a:lnTo>
                      <a:pt x="1688" y="0"/>
                    </a:lnTo>
                    <a:lnTo>
                      <a:pt x="1692" y="47"/>
                    </a:lnTo>
                    <a:lnTo>
                      <a:pt x="1693" y="95"/>
                    </a:lnTo>
                    <a:lnTo>
                      <a:pt x="1693" y="110"/>
                    </a:lnTo>
                    <a:lnTo>
                      <a:pt x="1693" y="125"/>
                    </a:lnTo>
                    <a:close/>
                  </a:path>
                </a:pathLst>
              </a:custGeom>
              <a:solidFill>
                <a:srgbClr val="B6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8" name="ïŝḷide">
                <a:extLst>
                  <a:ext uri="{FF2B5EF4-FFF2-40B4-BE49-F238E27FC236}">
                    <a16:creationId xmlns:a16="http://schemas.microsoft.com/office/drawing/2014/main" xmlns="" id="{3AE2E18F-A73A-42F0-98E8-7F1C107CDEDE}"/>
                  </a:ext>
                </a:extLst>
              </p:cNvPr>
              <p:cNvSpPr/>
              <p:nvPr/>
            </p:nvSpPr>
            <p:spPr bwMode="auto">
              <a:xfrm>
                <a:off x="1752" y="2023"/>
                <a:ext cx="338" cy="25"/>
              </a:xfrm>
              <a:custGeom>
                <a:avLst/>
                <a:gdLst>
                  <a:gd name="T0" fmla="*/ 1692 w 1693"/>
                  <a:gd name="T1" fmla="*/ 126 h 126"/>
                  <a:gd name="T2" fmla="*/ 1 w 1693"/>
                  <a:gd name="T3" fmla="*/ 126 h 126"/>
                  <a:gd name="T4" fmla="*/ 0 w 1693"/>
                  <a:gd name="T5" fmla="*/ 103 h 126"/>
                  <a:gd name="T6" fmla="*/ 0 w 1693"/>
                  <a:gd name="T7" fmla="*/ 80 h 126"/>
                  <a:gd name="T8" fmla="*/ 0 w 1693"/>
                  <a:gd name="T9" fmla="*/ 40 h 126"/>
                  <a:gd name="T10" fmla="*/ 3 w 1693"/>
                  <a:gd name="T11" fmla="*/ 0 h 126"/>
                  <a:gd name="T12" fmla="*/ 1690 w 1693"/>
                  <a:gd name="T13" fmla="*/ 0 h 126"/>
                  <a:gd name="T14" fmla="*/ 1693 w 1693"/>
                  <a:gd name="T15" fmla="*/ 40 h 126"/>
                  <a:gd name="T16" fmla="*/ 1693 w 1693"/>
                  <a:gd name="T17" fmla="*/ 80 h 126"/>
                  <a:gd name="T18" fmla="*/ 1693 w 1693"/>
                  <a:gd name="T19" fmla="*/ 103 h 126"/>
                  <a:gd name="T20" fmla="*/ 1692 w 1693"/>
                  <a:gd name="T21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26">
                    <a:moveTo>
                      <a:pt x="1692" y="126"/>
                    </a:moveTo>
                    <a:lnTo>
                      <a:pt x="1" y="126"/>
                    </a:lnTo>
                    <a:lnTo>
                      <a:pt x="0" y="103"/>
                    </a:lnTo>
                    <a:lnTo>
                      <a:pt x="0" y="80"/>
                    </a:lnTo>
                    <a:lnTo>
                      <a:pt x="0" y="40"/>
                    </a:lnTo>
                    <a:lnTo>
                      <a:pt x="3" y="0"/>
                    </a:lnTo>
                    <a:lnTo>
                      <a:pt x="1690" y="0"/>
                    </a:lnTo>
                    <a:lnTo>
                      <a:pt x="1693" y="40"/>
                    </a:lnTo>
                    <a:lnTo>
                      <a:pt x="1693" y="80"/>
                    </a:lnTo>
                    <a:lnTo>
                      <a:pt x="1693" y="103"/>
                    </a:lnTo>
                    <a:lnTo>
                      <a:pt x="1692" y="126"/>
                    </a:lnTo>
                    <a:close/>
                  </a:path>
                </a:pathLst>
              </a:custGeom>
              <a:solidFill>
                <a:srgbClr val="B7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9" name="îṣḷîde">
                <a:extLst>
                  <a:ext uri="{FF2B5EF4-FFF2-40B4-BE49-F238E27FC236}">
                    <a16:creationId xmlns:a16="http://schemas.microsoft.com/office/drawing/2014/main" xmlns="" id="{901F340C-6237-454F-8F85-077777212535}"/>
                  </a:ext>
                </a:extLst>
              </p:cNvPr>
              <p:cNvSpPr/>
              <p:nvPr/>
            </p:nvSpPr>
            <p:spPr bwMode="auto">
              <a:xfrm>
                <a:off x="1752" y="2026"/>
                <a:ext cx="338" cy="25"/>
              </a:xfrm>
              <a:custGeom>
                <a:avLst/>
                <a:gdLst>
                  <a:gd name="T0" fmla="*/ 1691 w 1693"/>
                  <a:gd name="T1" fmla="*/ 125 h 125"/>
                  <a:gd name="T2" fmla="*/ 2 w 1693"/>
                  <a:gd name="T3" fmla="*/ 125 h 125"/>
                  <a:gd name="T4" fmla="*/ 0 w 1693"/>
                  <a:gd name="T5" fmla="*/ 95 h 125"/>
                  <a:gd name="T6" fmla="*/ 0 w 1693"/>
                  <a:gd name="T7" fmla="*/ 64 h 125"/>
                  <a:gd name="T8" fmla="*/ 0 w 1693"/>
                  <a:gd name="T9" fmla="*/ 32 h 125"/>
                  <a:gd name="T10" fmla="*/ 2 w 1693"/>
                  <a:gd name="T11" fmla="*/ 0 h 125"/>
                  <a:gd name="T12" fmla="*/ 1691 w 1693"/>
                  <a:gd name="T13" fmla="*/ 0 h 125"/>
                  <a:gd name="T14" fmla="*/ 1693 w 1693"/>
                  <a:gd name="T15" fmla="*/ 32 h 125"/>
                  <a:gd name="T16" fmla="*/ 1693 w 1693"/>
                  <a:gd name="T17" fmla="*/ 64 h 125"/>
                  <a:gd name="T18" fmla="*/ 1693 w 1693"/>
                  <a:gd name="T19" fmla="*/ 95 h 125"/>
                  <a:gd name="T20" fmla="*/ 1691 w 1693"/>
                  <a:gd name="T21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25">
                    <a:moveTo>
                      <a:pt x="1691" y="125"/>
                    </a:moveTo>
                    <a:lnTo>
                      <a:pt x="2" y="125"/>
                    </a:lnTo>
                    <a:lnTo>
                      <a:pt x="0" y="95"/>
                    </a:lnTo>
                    <a:lnTo>
                      <a:pt x="0" y="64"/>
                    </a:lnTo>
                    <a:lnTo>
                      <a:pt x="0" y="32"/>
                    </a:lnTo>
                    <a:lnTo>
                      <a:pt x="2" y="0"/>
                    </a:lnTo>
                    <a:lnTo>
                      <a:pt x="1691" y="0"/>
                    </a:lnTo>
                    <a:lnTo>
                      <a:pt x="1693" y="32"/>
                    </a:lnTo>
                    <a:lnTo>
                      <a:pt x="1693" y="64"/>
                    </a:lnTo>
                    <a:lnTo>
                      <a:pt x="1693" y="95"/>
                    </a:lnTo>
                    <a:lnTo>
                      <a:pt x="1691" y="125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0" name="işḻiďe">
                <a:extLst>
                  <a:ext uri="{FF2B5EF4-FFF2-40B4-BE49-F238E27FC236}">
                    <a16:creationId xmlns:a16="http://schemas.microsoft.com/office/drawing/2014/main" xmlns="" id="{67457B72-18F2-4635-91FF-2452DA88E1F4}"/>
                  </a:ext>
                </a:extLst>
              </p:cNvPr>
              <p:cNvSpPr/>
              <p:nvPr/>
            </p:nvSpPr>
            <p:spPr bwMode="auto">
              <a:xfrm>
                <a:off x="1752" y="2029"/>
                <a:ext cx="338" cy="25"/>
              </a:xfrm>
              <a:custGeom>
                <a:avLst/>
                <a:gdLst>
                  <a:gd name="T0" fmla="*/ 1690 w 1693"/>
                  <a:gd name="T1" fmla="*/ 127 h 127"/>
                  <a:gd name="T2" fmla="*/ 3 w 1693"/>
                  <a:gd name="T3" fmla="*/ 127 h 127"/>
                  <a:gd name="T4" fmla="*/ 0 w 1693"/>
                  <a:gd name="T5" fmla="*/ 88 h 127"/>
                  <a:gd name="T6" fmla="*/ 0 w 1693"/>
                  <a:gd name="T7" fmla="*/ 49 h 127"/>
                  <a:gd name="T8" fmla="*/ 0 w 1693"/>
                  <a:gd name="T9" fmla="*/ 25 h 127"/>
                  <a:gd name="T10" fmla="*/ 1 w 1693"/>
                  <a:gd name="T11" fmla="*/ 0 h 127"/>
                  <a:gd name="T12" fmla="*/ 1692 w 1693"/>
                  <a:gd name="T13" fmla="*/ 0 h 127"/>
                  <a:gd name="T14" fmla="*/ 1693 w 1693"/>
                  <a:gd name="T15" fmla="*/ 25 h 127"/>
                  <a:gd name="T16" fmla="*/ 1693 w 1693"/>
                  <a:gd name="T17" fmla="*/ 49 h 127"/>
                  <a:gd name="T18" fmla="*/ 1693 w 1693"/>
                  <a:gd name="T19" fmla="*/ 88 h 127"/>
                  <a:gd name="T20" fmla="*/ 1690 w 1693"/>
                  <a:gd name="T21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27">
                    <a:moveTo>
                      <a:pt x="1690" y="127"/>
                    </a:moveTo>
                    <a:lnTo>
                      <a:pt x="3" y="127"/>
                    </a:lnTo>
                    <a:lnTo>
                      <a:pt x="0" y="88"/>
                    </a:lnTo>
                    <a:lnTo>
                      <a:pt x="0" y="49"/>
                    </a:lnTo>
                    <a:lnTo>
                      <a:pt x="0" y="25"/>
                    </a:lnTo>
                    <a:lnTo>
                      <a:pt x="1" y="0"/>
                    </a:lnTo>
                    <a:lnTo>
                      <a:pt x="1692" y="0"/>
                    </a:lnTo>
                    <a:lnTo>
                      <a:pt x="1693" y="25"/>
                    </a:lnTo>
                    <a:lnTo>
                      <a:pt x="1693" y="49"/>
                    </a:lnTo>
                    <a:lnTo>
                      <a:pt x="1693" y="88"/>
                    </a:lnTo>
                    <a:lnTo>
                      <a:pt x="1690" y="127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1" name="íŝḷïďé">
                <a:extLst>
                  <a:ext uri="{FF2B5EF4-FFF2-40B4-BE49-F238E27FC236}">
                    <a16:creationId xmlns:a16="http://schemas.microsoft.com/office/drawing/2014/main" xmlns="" id="{040CCCCA-D641-40AE-BD51-DDEF7973A3B8}"/>
                  </a:ext>
                </a:extLst>
              </p:cNvPr>
              <p:cNvSpPr/>
              <p:nvPr/>
            </p:nvSpPr>
            <p:spPr bwMode="auto">
              <a:xfrm>
                <a:off x="1752" y="2032"/>
                <a:ext cx="338" cy="25"/>
              </a:xfrm>
              <a:custGeom>
                <a:avLst/>
                <a:gdLst>
                  <a:gd name="T0" fmla="*/ 1688 w 1693"/>
                  <a:gd name="T1" fmla="*/ 125 h 125"/>
                  <a:gd name="T2" fmla="*/ 5 w 1693"/>
                  <a:gd name="T3" fmla="*/ 125 h 125"/>
                  <a:gd name="T4" fmla="*/ 1 w 1693"/>
                  <a:gd name="T5" fmla="*/ 79 h 125"/>
                  <a:gd name="T6" fmla="*/ 0 w 1693"/>
                  <a:gd name="T7" fmla="*/ 32 h 125"/>
                  <a:gd name="T8" fmla="*/ 0 w 1693"/>
                  <a:gd name="T9" fmla="*/ 15 h 125"/>
                  <a:gd name="T10" fmla="*/ 0 w 1693"/>
                  <a:gd name="T11" fmla="*/ 0 h 125"/>
                  <a:gd name="T12" fmla="*/ 1693 w 1693"/>
                  <a:gd name="T13" fmla="*/ 0 h 125"/>
                  <a:gd name="T14" fmla="*/ 1693 w 1693"/>
                  <a:gd name="T15" fmla="*/ 15 h 125"/>
                  <a:gd name="T16" fmla="*/ 1693 w 1693"/>
                  <a:gd name="T17" fmla="*/ 32 h 125"/>
                  <a:gd name="T18" fmla="*/ 1692 w 1693"/>
                  <a:gd name="T19" fmla="*/ 79 h 125"/>
                  <a:gd name="T20" fmla="*/ 1688 w 1693"/>
                  <a:gd name="T21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25">
                    <a:moveTo>
                      <a:pt x="1688" y="125"/>
                    </a:moveTo>
                    <a:lnTo>
                      <a:pt x="5" y="125"/>
                    </a:lnTo>
                    <a:lnTo>
                      <a:pt x="1" y="79"/>
                    </a:lnTo>
                    <a:lnTo>
                      <a:pt x="0" y="32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15"/>
                    </a:lnTo>
                    <a:lnTo>
                      <a:pt x="1693" y="32"/>
                    </a:lnTo>
                    <a:lnTo>
                      <a:pt x="1692" y="79"/>
                    </a:lnTo>
                    <a:lnTo>
                      <a:pt x="1688" y="125"/>
                    </a:lnTo>
                    <a:close/>
                  </a:path>
                </a:pathLst>
              </a:custGeom>
              <a:solidFill>
                <a:srgbClr val="B9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2" name="íṡḷiḓè">
                <a:extLst>
                  <a:ext uri="{FF2B5EF4-FFF2-40B4-BE49-F238E27FC236}">
                    <a16:creationId xmlns:a16="http://schemas.microsoft.com/office/drawing/2014/main" xmlns="" id="{E728778F-B819-48B1-B941-3A867340CB34}"/>
                  </a:ext>
                </a:extLst>
              </p:cNvPr>
              <p:cNvSpPr/>
              <p:nvPr/>
            </p:nvSpPr>
            <p:spPr bwMode="auto">
              <a:xfrm>
                <a:off x="1752" y="2035"/>
                <a:ext cx="338" cy="25"/>
              </a:xfrm>
              <a:custGeom>
                <a:avLst/>
                <a:gdLst>
                  <a:gd name="T0" fmla="*/ 1686 w 1693"/>
                  <a:gd name="T1" fmla="*/ 126 h 126"/>
                  <a:gd name="T2" fmla="*/ 7 w 1693"/>
                  <a:gd name="T3" fmla="*/ 126 h 126"/>
                  <a:gd name="T4" fmla="*/ 1 w 1693"/>
                  <a:gd name="T5" fmla="*/ 72 h 126"/>
                  <a:gd name="T6" fmla="*/ 0 w 1693"/>
                  <a:gd name="T7" fmla="*/ 17 h 126"/>
                  <a:gd name="T8" fmla="*/ 0 w 1693"/>
                  <a:gd name="T9" fmla="*/ 8 h 126"/>
                  <a:gd name="T10" fmla="*/ 0 w 1693"/>
                  <a:gd name="T11" fmla="*/ 0 h 126"/>
                  <a:gd name="T12" fmla="*/ 1693 w 1693"/>
                  <a:gd name="T13" fmla="*/ 0 h 126"/>
                  <a:gd name="T14" fmla="*/ 1693 w 1693"/>
                  <a:gd name="T15" fmla="*/ 8 h 126"/>
                  <a:gd name="T16" fmla="*/ 1693 w 1693"/>
                  <a:gd name="T17" fmla="*/ 17 h 126"/>
                  <a:gd name="T18" fmla="*/ 1692 w 1693"/>
                  <a:gd name="T19" fmla="*/ 72 h 126"/>
                  <a:gd name="T20" fmla="*/ 1686 w 1693"/>
                  <a:gd name="T21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26">
                    <a:moveTo>
                      <a:pt x="1686" y="126"/>
                    </a:moveTo>
                    <a:lnTo>
                      <a:pt x="7" y="126"/>
                    </a:lnTo>
                    <a:lnTo>
                      <a:pt x="1" y="72"/>
                    </a:lnTo>
                    <a:lnTo>
                      <a:pt x="0" y="17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8"/>
                    </a:lnTo>
                    <a:lnTo>
                      <a:pt x="1693" y="17"/>
                    </a:lnTo>
                    <a:lnTo>
                      <a:pt x="1692" y="72"/>
                    </a:lnTo>
                    <a:lnTo>
                      <a:pt x="1686" y="126"/>
                    </a:lnTo>
                    <a:close/>
                  </a:path>
                </a:pathLst>
              </a:custGeom>
              <a:solidFill>
                <a:srgbClr val="BA2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3" name="iṥḻíḍê">
                <a:extLst>
                  <a:ext uri="{FF2B5EF4-FFF2-40B4-BE49-F238E27FC236}">
                    <a16:creationId xmlns:a16="http://schemas.microsoft.com/office/drawing/2014/main" xmlns="" id="{415DCA81-DCF4-4D57-97D2-A0069459D19F}"/>
                  </a:ext>
                </a:extLst>
              </p:cNvPr>
              <p:cNvSpPr/>
              <p:nvPr/>
            </p:nvSpPr>
            <p:spPr bwMode="auto">
              <a:xfrm>
                <a:off x="1752" y="2038"/>
                <a:ext cx="338" cy="25"/>
              </a:xfrm>
              <a:custGeom>
                <a:avLst/>
                <a:gdLst>
                  <a:gd name="T0" fmla="*/ 1684 w 1693"/>
                  <a:gd name="T1" fmla="*/ 125 h 125"/>
                  <a:gd name="T2" fmla="*/ 9 w 1693"/>
                  <a:gd name="T3" fmla="*/ 125 h 125"/>
                  <a:gd name="T4" fmla="*/ 1 w 1693"/>
                  <a:gd name="T5" fmla="*/ 64 h 125"/>
                  <a:gd name="T6" fmla="*/ 0 w 1693"/>
                  <a:gd name="T7" fmla="*/ 1 h 125"/>
                  <a:gd name="T8" fmla="*/ 0 w 1693"/>
                  <a:gd name="T9" fmla="*/ 0 h 125"/>
                  <a:gd name="T10" fmla="*/ 1693 w 1693"/>
                  <a:gd name="T11" fmla="*/ 0 h 125"/>
                  <a:gd name="T12" fmla="*/ 1693 w 1693"/>
                  <a:gd name="T13" fmla="*/ 1 h 125"/>
                  <a:gd name="T14" fmla="*/ 1692 w 1693"/>
                  <a:gd name="T15" fmla="*/ 64 h 125"/>
                  <a:gd name="T16" fmla="*/ 1684 w 1693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3" h="125">
                    <a:moveTo>
                      <a:pt x="1684" y="125"/>
                    </a:moveTo>
                    <a:lnTo>
                      <a:pt x="9" y="125"/>
                    </a:lnTo>
                    <a:lnTo>
                      <a:pt x="1" y="64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1"/>
                    </a:lnTo>
                    <a:lnTo>
                      <a:pt x="1692" y="64"/>
                    </a:lnTo>
                    <a:lnTo>
                      <a:pt x="1684" y="125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4" name="íṣḷiḓé">
                <a:extLst>
                  <a:ext uri="{FF2B5EF4-FFF2-40B4-BE49-F238E27FC236}">
                    <a16:creationId xmlns:a16="http://schemas.microsoft.com/office/drawing/2014/main" xmlns="" id="{1ED937CA-F291-4591-9B6D-F26107297055}"/>
                  </a:ext>
                </a:extLst>
              </p:cNvPr>
              <p:cNvSpPr/>
              <p:nvPr/>
            </p:nvSpPr>
            <p:spPr bwMode="auto">
              <a:xfrm>
                <a:off x="1752" y="2041"/>
                <a:ext cx="338" cy="25"/>
              </a:xfrm>
              <a:custGeom>
                <a:avLst/>
                <a:gdLst>
                  <a:gd name="T0" fmla="*/ 1682 w 1693"/>
                  <a:gd name="T1" fmla="*/ 125 h 125"/>
                  <a:gd name="T2" fmla="*/ 11 w 1693"/>
                  <a:gd name="T3" fmla="*/ 125 h 125"/>
                  <a:gd name="T4" fmla="*/ 3 w 1693"/>
                  <a:gd name="T5" fmla="*/ 64 h 125"/>
                  <a:gd name="T6" fmla="*/ 0 w 1693"/>
                  <a:gd name="T7" fmla="*/ 0 h 125"/>
                  <a:gd name="T8" fmla="*/ 1693 w 1693"/>
                  <a:gd name="T9" fmla="*/ 0 h 125"/>
                  <a:gd name="T10" fmla="*/ 1690 w 1693"/>
                  <a:gd name="T11" fmla="*/ 64 h 125"/>
                  <a:gd name="T12" fmla="*/ 1682 w 1693"/>
                  <a:gd name="T13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25">
                    <a:moveTo>
                      <a:pt x="1682" y="125"/>
                    </a:moveTo>
                    <a:lnTo>
                      <a:pt x="11" y="125"/>
                    </a:lnTo>
                    <a:lnTo>
                      <a:pt x="3" y="64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0" y="64"/>
                    </a:lnTo>
                    <a:lnTo>
                      <a:pt x="1682" y="125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5" name="îSľíďê">
                <a:extLst>
                  <a:ext uri="{FF2B5EF4-FFF2-40B4-BE49-F238E27FC236}">
                    <a16:creationId xmlns:a16="http://schemas.microsoft.com/office/drawing/2014/main" xmlns="" id="{9638A14D-28C6-4446-88B1-57B2EE2038D3}"/>
                  </a:ext>
                </a:extLst>
              </p:cNvPr>
              <p:cNvSpPr/>
              <p:nvPr/>
            </p:nvSpPr>
            <p:spPr bwMode="auto">
              <a:xfrm>
                <a:off x="1752" y="2045"/>
                <a:ext cx="338" cy="25"/>
              </a:xfrm>
              <a:custGeom>
                <a:avLst/>
                <a:gdLst>
                  <a:gd name="T0" fmla="*/ 1679 w 1693"/>
                  <a:gd name="T1" fmla="*/ 126 h 126"/>
                  <a:gd name="T2" fmla="*/ 14 w 1693"/>
                  <a:gd name="T3" fmla="*/ 126 h 126"/>
                  <a:gd name="T4" fmla="*/ 4 w 1693"/>
                  <a:gd name="T5" fmla="*/ 64 h 126"/>
                  <a:gd name="T6" fmla="*/ 0 w 1693"/>
                  <a:gd name="T7" fmla="*/ 0 h 126"/>
                  <a:gd name="T8" fmla="*/ 1693 w 1693"/>
                  <a:gd name="T9" fmla="*/ 0 h 126"/>
                  <a:gd name="T10" fmla="*/ 1689 w 1693"/>
                  <a:gd name="T11" fmla="*/ 64 h 126"/>
                  <a:gd name="T12" fmla="*/ 1679 w 1693"/>
                  <a:gd name="T13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26">
                    <a:moveTo>
                      <a:pt x="1679" y="126"/>
                    </a:moveTo>
                    <a:lnTo>
                      <a:pt x="14" y="126"/>
                    </a:lnTo>
                    <a:lnTo>
                      <a:pt x="4" y="64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89" y="64"/>
                    </a:lnTo>
                    <a:lnTo>
                      <a:pt x="1679" y="126"/>
                    </a:lnTo>
                    <a:close/>
                  </a:path>
                </a:pathLst>
              </a:custGeom>
              <a:solidFill>
                <a:srgbClr val="BC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6" name="iśliďè">
                <a:extLst>
                  <a:ext uri="{FF2B5EF4-FFF2-40B4-BE49-F238E27FC236}">
                    <a16:creationId xmlns:a16="http://schemas.microsoft.com/office/drawing/2014/main" xmlns="" id="{6D52F053-A7C4-4338-895C-0C854A8FD47B}"/>
                  </a:ext>
                </a:extLst>
              </p:cNvPr>
              <p:cNvSpPr/>
              <p:nvPr/>
            </p:nvSpPr>
            <p:spPr bwMode="auto">
              <a:xfrm>
                <a:off x="1752" y="2048"/>
                <a:ext cx="338" cy="25"/>
              </a:xfrm>
              <a:custGeom>
                <a:avLst/>
                <a:gdLst>
                  <a:gd name="T0" fmla="*/ 1675 w 1691"/>
                  <a:gd name="T1" fmla="*/ 125 h 125"/>
                  <a:gd name="T2" fmla="*/ 16 w 1691"/>
                  <a:gd name="T3" fmla="*/ 125 h 125"/>
                  <a:gd name="T4" fmla="*/ 5 w 1691"/>
                  <a:gd name="T5" fmla="*/ 64 h 125"/>
                  <a:gd name="T6" fmla="*/ 0 w 1691"/>
                  <a:gd name="T7" fmla="*/ 0 h 125"/>
                  <a:gd name="T8" fmla="*/ 1691 w 1691"/>
                  <a:gd name="T9" fmla="*/ 0 h 125"/>
                  <a:gd name="T10" fmla="*/ 1686 w 1691"/>
                  <a:gd name="T11" fmla="*/ 64 h 125"/>
                  <a:gd name="T12" fmla="*/ 1675 w 1691"/>
                  <a:gd name="T13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125">
                    <a:moveTo>
                      <a:pt x="1675" y="125"/>
                    </a:moveTo>
                    <a:lnTo>
                      <a:pt x="16" y="125"/>
                    </a:lnTo>
                    <a:lnTo>
                      <a:pt x="5" y="64"/>
                    </a:lnTo>
                    <a:lnTo>
                      <a:pt x="0" y="0"/>
                    </a:lnTo>
                    <a:lnTo>
                      <a:pt x="1691" y="0"/>
                    </a:lnTo>
                    <a:lnTo>
                      <a:pt x="1686" y="64"/>
                    </a:lnTo>
                    <a:lnTo>
                      <a:pt x="1675" y="125"/>
                    </a:lnTo>
                    <a:close/>
                  </a:path>
                </a:pathLst>
              </a:custGeom>
              <a:solidFill>
                <a:srgbClr val="BD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7" name="íṧḻiďé">
                <a:extLst>
                  <a:ext uri="{FF2B5EF4-FFF2-40B4-BE49-F238E27FC236}">
                    <a16:creationId xmlns:a16="http://schemas.microsoft.com/office/drawing/2014/main" xmlns="" id="{E6D7BD4B-5385-4D4F-812E-5CFC3B4A54C7}"/>
                  </a:ext>
                </a:extLst>
              </p:cNvPr>
              <p:cNvSpPr/>
              <p:nvPr/>
            </p:nvSpPr>
            <p:spPr bwMode="auto">
              <a:xfrm>
                <a:off x="1752" y="2051"/>
                <a:ext cx="338" cy="25"/>
              </a:xfrm>
              <a:custGeom>
                <a:avLst/>
                <a:gdLst>
                  <a:gd name="T0" fmla="*/ 1671 w 1689"/>
                  <a:gd name="T1" fmla="*/ 126 h 126"/>
                  <a:gd name="T2" fmla="*/ 18 w 1689"/>
                  <a:gd name="T3" fmla="*/ 126 h 126"/>
                  <a:gd name="T4" fmla="*/ 6 w 1689"/>
                  <a:gd name="T5" fmla="*/ 64 h 126"/>
                  <a:gd name="T6" fmla="*/ 0 w 1689"/>
                  <a:gd name="T7" fmla="*/ 0 h 126"/>
                  <a:gd name="T8" fmla="*/ 1689 w 1689"/>
                  <a:gd name="T9" fmla="*/ 0 h 126"/>
                  <a:gd name="T10" fmla="*/ 1683 w 1689"/>
                  <a:gd name="T11" fmla="*/ 64 h 126"/>
                  <a:gd name="T12" fmla="*/ 1671 w 1689"/>
                  <a:gd name="T13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126">
                    <a:moveTo>
                      <a:pt x="1671" y="126"/>
                    </a:moveTo>
                    <a:lnTo>
                      <a:pt x="18" y="126"/>
                    </a:lnTo>
                    <a:lnTo>
                      <a:pt x="6" y="64"/>
                    </a:lnTo>
                    <a:lnTo>
                      <a:pt x="0" y="0"/>
                    </a:lnTo>
                    <a:lnTo>
                      <a:pt x="1689" y="0"/>
                    </a:lnTo>
                    <a:lnTo>
                      <a:pt x="1683" y="64"/>
                    </a:lnTo>
                    <a:lnTo>
                      <a:pt x="1671" y="126"/>
                    </a:lnTo>
                    <a:close/>
                  </a:path>
                </a:pathLst>
              </a:custGeom>
              <a:solidFill>
                <a:srgbClr val="BE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8" name="íśḻíḑé">
                <a:extLst>
                  <a:ext uri="{FF2B5EF4-FFF2-40B4-BE49-F238E27FC236}">
                    <a16:creationId xmlns:a16="http://schemas.microsoft.com/office/drawing/2014/main" xmlns="" id="{EC288BF0-D912-4CA5-AEE8-507AC56DF979}"/>
                  </a:ext>
                </a:extLst>
              </p:cNvPr>
              <p:cNvSpPr/>
              <p:nvPr/>
            </p:nvSpPr>
            <p:spPr bwMode="auto">
              <a:xfrm>
                <a:off x="1752" y="2054"/>
                <a:ext cx="338" cy="25"/>
              </a:xfrm>
              <a:custGeom>
                <a:avLst/>
                <a:gdLst>
                  <a:gd name="T0" fmla="*/ 1666 w 1687"/>
                  <a:gd name="T1" fmla="*/ 125 h 125"/>
                  <a:gd name="T2" fmla="*/ 21 w 1687"/>
                  <a:gd name="T3" fmla="*/ 125 h 125"/>
                  <a:gd name="T4" fmla="*/ 7 w 1687"/>
                  <a:gd name="T5" fmla="*/ 63 h 125"/>
                  <a:gd name="T6" fmla="*/ 0 w 1687"/>
                  <a:gd name="T7" fmla="*/ 0 h 125"/>
                  <a:gd name="T8" fmla="*/ 1687 w 1687"/>
                  <a:gd name="T9" fmla="*/ 0 h 125"/>
                  <a:gd name="T10" fmla="*/ 1680 w 1687"/>
                  <a:gd name="T11" fmla="*/ 63 h 125"/>
                  <a:gd name="T12" fmla="*/ 1666 w 1687"/>
                  <a:gd name="T13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125">
                    <a:moveTo>
                      <a:pt x="1666" y="125"/>
                    </a:moveTo>
                    <a:lnTo>
                      <a:pt x="21" y="125"/>
                    </a:lnTo>
                    <a:lnTo>
                      <a:pt x="7" y="63"/>
                    </a:lnTo>
                    <a:lnTo>
                      <a:pt x="0" y="0"/>
                    </a:lnTo>
                    <a:lnTo>
                      <a:pt x="1687" y="0"/>
                    </a:lnTo>
                    <a:lnTo>
                      <a:pt x="1680" y="63"/>
                    </a:lnTo>
                    <a:lnTo>
                      <a:pt x="1666" y="125"/>
                    </a:lnTo>
                    <a:close/>
                  </a:path>
                </a:pathLst>
              </a:custGeom>
              <a:solidFill>
                <a:srgbClr val="BF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9" name="išļiḓè">
                <a:extLst>
                  <a:ext uri="{FF2B5EF4-FFF2-40B4-BE49-F238E27FC236}">
                    <a16:creationId xmlns:a16="http://schemas.microsoft.com/office/drawing/2014/main" xmlns="" id="{BE906A19-CC63-4D55-8774-815044830FFC}"/>
                  </a:ext>
                </a:extLst>
              </p:cNvPr>
              <p:cNvSpPr/>
              <p:nvPr/>
            </p:nvSpPr>
            <p:spPr bwMode="auto">
              <a:xfrm>
                <a:off x="1753" y="2057"/>
                <a:ext cx="336" cy="25"/>
              </a:xfrm>
              <a:custGeom>
                <a:avLst/>
                <a:gdLst>
                  <a:gd name="T0" fmla="*/ 1661 w 1683"/>
                  <a:gd name="T1" fmla="*/ 125 h 125"/>
                  <a:gd name="T2" fmla="*/ 22 w 1683"/>
                  <a:gd name="T3" fmla="*/ 125 h 125"/>
                  <a:gd name="T4" fmla="*/ 15 w 1683"/>
                  <a:gd name="T5" fmla="*/ 95 h 125"/>
                  <a:gd name="T6" fmla="*/ 4 w 1683"/>
                  <a:gd name="T7" fmla="*/ 32 h 125"/>
                  <a:gd name="T8" fmla="*/ 0 w 1683"/>
                  <a:gd name="T9" fmla="*/ 0 h 125"/>
                  <a:gd name="T10" fmla="*/ 1683 w 1683"/>
                  <a:gd name="T11" fmla="*/ 0 h 125"/>
                  <a:gd name="T12" fmla="*/ 1679 w 1683"/>
                  <a:gd name="T13" fmla="*/ 32 h 125"/>
                  <a:gd name="T14" fmla="*/ 1668 w 1683"/>
                  <a:gd name="T15" fmla="*/ 95 h 125"/>
                  <a:gd name="T16" fmla="*/ 1661 w 1683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3" h="125">
                    <a:moveTo>
                      <a:pt x="1661" y="125"/>
                    </a:moveTo>
                    <a:lnTo>
                      <a:pt x="22" y="125"/>
                    </a:lnTo>
                    <a:lnTo>
                      <a:pt x="15" y="95"/>
                    </a:lnTo>
                    <a:lnTo>
                      <a:pt x="4" y="32"/>
                    </a:lnTo>
                    <a:lnTo>
                      <a:pt x="0" y="0"/>
                    </a:lnTo>
                    <a:lnTo>
                      <a:pt x="1683" y="0"/>
                    </a:lnTo>
                    <a:lnTo>
                      <a:pt x="1679" y="32"/>
                    </a:lnTo>
                    <a:lnTo>
                      <a:pt x="1668" y="95"/>
                    </a:lnTo>
                    <a:lnTo>
                      <a:pt x="1661" y="125"/>
                    </a:lnTo>
                    <a:close/>
                  </a:path>
                </a:pathLst>
              </a:custGeom>
              <a:solidFill>
                <a:srgbClr val="BF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0" name="íśḻiḋê">
                <a:extLst>
                  <a:ext uri="{FF2B5EF4-FFF2-40B4-BE49-F238E27FC236}">
                    <a16:creationId xmlns:a16="http://schemas.microsoft.com/office/drawing/2014/main" xmlns="" id="{0EF8503B-BFFF-491E-A6DE-61D48B4D1B99}"/>
                  </a:ext>
                </a:extLst>
              </p:cNvPr>
              <p:cNvSpPr/>
              <p:nvPr/>
            </p:nvSpPr>
            <p:spPr bwMode="auto">
              <a:xfrm>
                <a:off x="1753" y="2060"/>
                <a:ext cx="336" cy="25"/>
              </a:xfrm>
              <a:custGeom>
                <a:avLst/>
                <a:gdLst>
                  <a:gd name="T0" fmla="*/ 1654 w 1681"/>
                  <a:gd name="T1" fmla="*/ 125 h 125"/>
                  <a:gd name="T2" fmla="*/ 27 w 1681"/>
                  <a:gd name="T3" fmla="*/ 125 h 125"/>
                  <a:gd name="T4" fmla="*/ 17 w 1681"/>
                  <a:gd name="T5" fmla="*/ 94 h 125"/>
                  <a:gd name="T6" fmla="*/ 5 w 1681"/>
                  <a:gd name="T7" fmla="*/ 31 h 125"/>
                  <a:gd name="T8" fmla="*/ 0 w 1681"/>
                  <a:gd name="T9" fmla="*/ 0 h 125"/>
                  <a:gd name="T10" fmla="*/ 1681 w 1681"/>
                  <a:gd name="T11" fmla="*/ 0 h 125"/>
                  <a:gd name="T12" fmla="*/ 1676 w 1681"/>
                  <a:gd name="T13" fmla="*/ 31 h 125"/>
                  <a:gd name="T14" fmla="*/ 1664 w 1681"/>
                  <a:gd name="T15" fmla="*/ 94 h 125"/>
                  <a:gd name="T16" fmla="*/ 1654 w 1681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1" h="125">
                    <a:moveTo>
                      <a:pt x="1654" y="125"/>
                    </a:moveTo>
                    <a:lnTo>
                      <a:pt x="27" y="125"/>
                    </a:lnTo>
                    <a:lnTo>
                      <a:pt x="17" y="94"/>
                    </a:lnTo>
                    <a:lnTo>
                      <a:pt x="5" y="31"/>
                    </a:lnTo>
                    <a:lnTo>
                      <a:pt x="0" y="0"/>
                    </a:lnTo>
                    <a:lnTo>
                      <a:pt x="1681" y="0"/>
                    </a:lnTo>
                    <a:lnTo>
                      <a:pt x="1676" y="31"/>
                    </a:lnTo>
                    <a:lnTo>
                      <a:pt x="1664" y="94"/>
                    </a:lnTo>
                    <a:lnTo>
                      <a:pt x="1654" y="125"/>
                    </a:lnTo>
                    <a:close/>
                  </a:path>
                </a:pathLst>
              </a:custGeom>
              <a:solidFill>
                <a:srgbClr val="C0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1" name="işľïďé">
                <a:extLst>
                  <a:ext uri="{FF2B5EF4-FFF2-40B4-BE49-F238E27FC236}">
                    <a16:creationId xmlns:a16="http://schemas.microsoft.com/office/drawing/2014/main" xmlns="" id="{6FD3029E-95FF-4B74-988B-5A0F0A546F20}"/>
                  </a:ext>
                </a:extLst>
              </p:cNvPr>
              <p:cNvSpPr/>
              <p:nvPr/>
            </p:nvSpPr>
            <p:spPr bwMode="auto">
              <a:xfrm>
                <a:off x="1754" y="2063"/>
                <a:ext cx="335" cy="25"/>
              </a:xfrm>
              <a:custGeom>
                <a:avLst/>
                <a:gdLst>
                  <a:gd name="T0" fmla="*/ 1647 w 1675"/>
                  <a:gd name="T1" fmla="*/ 125 h 125"/>
                  <a:gd name="T2" fmla="*/ 28 w 1675"/>
                  <a:gd name="T3" fmla="*/ 125 h 125"/>
                  <a:gd name="T4" fmla="*/ 18 w 1675"/>
                  <a:gd name="T5" fmla="*/ 94 h 125"/>
                  <a:gd name="T6" fmla="*/ 5 w 1675"/>
                  <a:gd name="T7" fmla="*/ 32 h 125"/>
                  <a:gd name="T8" fmla="*/ 0 w 1675"/>
                  <a:gd name="T9" fmla="*/ 0 h 125"/>
                  <a:gd name="T10" fmla="*/ 1675 w 1675"/>
                  <a:gd name="T11" fmla="*/ 0 h 125"/>
                  <a:gd name="T12" fmla="*/ 1670 w 1675"/>
                  <a:gd name="T13" fmla="*/ 32 h 125"/>
                  <a:gd name="T14" fmla="*/ 1657 w 1675"/>
                  <a:gd name="T15" fmla="*/ 94 h 125"/>
                  <a:gd name="T16" fmla="*/ 1647 w 1675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5" h="125">
                    <a:moveTo>
                      <a:pt x="1647" y="125"/>
                    </a:moveTo>
                    <a:lnTo>
                      <a:pt x="28" y="125"/>
                    </a:lnTo>
                    <a:lnTo>
                      <a:pt x="18" y="94"/>
                    </a:lnTo>
                    <a:lnTo>
                      <a:pt x="5" y="32"/>
                    </a:lnTo>
                    <a:lnTo>
                      <a:pt x="0" y="0"/>
                    </a:lnTo>
                    <a:lnTo>
                      <a:pt x="1675" y="0"/>
                    </a:lnTo>
                    <a:lnTo>
                      <a:pt x="1670" y="32"/>
                    </a:lnTo>
                    <a:lnTo>
                      <a:pt x="1657" y="94"/>
                    </a:lnTo>
                    <a:lnTo>
                      <a:pt x="1647" y="125"/>
                    </a:lnTo>
                    <a:close/>
                  </a:path>
                </a:pathLst>
              </a:custGeom>
              <a:solidFill>
                <a:srgbClr val="C1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2" name="işļîďé">
                <a:extLst>
                  <a:ext uri="{FF2B5EF4-FFF2-40B4-BE49-F238E27FC236}">
                    <a16:creationId xmlns:a16="http://schemas.microsoft.com/office/drawing/2014/main" xmlns="" id="{F02F99F6-436A-4CB7-9794-C9CE5EED3E9D}"/>
                  </a:ext>
                </a:extLst>
              </p:cNvPr>
              <p:cNvSpPr/>
              <p:nvPr/>
            </p:nvSpPr>
            <p:spPr bwMode="auto">
              <a:xfrm>
                <a:off x="1754" y="2066"/>
                <a:ext cx="334" cy="26"/>
              </a:xfrm>
              <a:custGeom>
                <a:avLst/>
                <a:gdLst>
                  <a:gd name="T0" fmla="*/ 1640 w 1671"/>
                  <a:gd name="T1" fmla="*/ 126 h 126"/>
                  <a:gd name="T2" fmla="*/ 31 w 1671"/>
                  <a:gd name="T3" fmla="*/ 126 h 126"/>
                  <a:gd name="T4" fmla="*/ 22 w 1671"/>
                  <a:gd name="T5" fmla="*/ 96 h 126"/>
                  <a:gd name="T6" fmla="*/ 6 w 1671"/>
                  <a:gd name="T7" fmla="*/ 33 h 126"/>
                  <a:gd name="T8" fmla="*/ 0 w 1671"/>
                  <a:gd name="T9" fmla="*/ 0 h 126"/>
                  <a:gd name="T10" fmla="*/ 1671 w 1671"/>
                  <a:gd name="T11" fmla="*/ 0 h 126"/>
                  <a:gd name="T12" fmla="*/ 1665 w 1671"/>
                  <a:gd name="T13" fmla="*/ 33 h 126"/>
                  <a:gd name="T14" fmla="*/ 1649 w 1671"/>
                  <a:gd name="T15" fmla="*/ 96 h 126"/>
                  <a:gd name="T16" fmla="*/ 1640 w 1671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1" h="126">
                    <a:moveTo>
                      <a:pt x="1640" y="126"/>
                    </a:moveTo>
                    <a:lnTo>
                      <a:pt x="31" y="126"/>
                    </a:lnTo>
                    <a:lnTo>
                      <a:pt x="22" y="96"/>
                    </a:lnTo>
                    <a:lnTo>
                      <a:pt x="6" y="33"/>
                    </a:lnTo>
                    <a:lnTo>
                      <a:pt x="0" y="0"/>
                    </a:lnTo>
                    <a:lnTo>
                      <a:pt x="1671" y="0"/>
                    </a:lnTo>
                    <a:lnTo>
                      <a:pt x="1665" y="33"/>
                    </a:lnTo>
                    <a:lnTo>
                      <a:pt x="1649" y="96"/>
                    </a:lnTo>
                    <a:lnTo>
                      <a:pt x="1640" y="126"/>
                    </a:lnTo>
                    <a:close/>
                  </a:path>
                </a:pathLst>
              </a:custGeom>
              <a:solidFill>
                <a:srgbClr val="C2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3" name="iṡḷiḑè">
                <a:extLst>
                  <a:ext uri="{FF2B5EF4-FFF2-40B4-BE49-F238E27FC236}">
                    <a16:creationId xmlns:a16="http://schemas.microsoft.com/office/drawing/2014/main" xmlns="" id="{665B38EF-1BD0-4B68-8888-AFE1363C07B9}"/>
                  </a:ext>
                </a:extLst>
              </p:cNvPr>
              <p:cNvSpPr/>
              <p:nvPr/>
            </p:nvSpPr>
            <p:spPr bwMode="auto">
              <a:xfrm>
                <a:off x="1755" y="2070"/>
                <a:ext cx="333" cy="25"/>
              </a:xfrm>
              <a:custGeom>
                <a:avLst/>
                <a:gdLst>
                  <a:gd name="T0" fmla="*/ 1632 w 1665"/>
                  <a:gd name="T1" fmla="*/ 125 h 125"/>
                  <a:gd name="T2" fmla="*/ 33 w 1665"/>
                  <a:gd name="T3" fmla="*/ 125 h 125"/>
                  <a:gd name="T4" fmla="*/ 23 w 1665"/>
                  <a:gd name="T5" fmla="*/ 94 h 125"/>
                  <a:gd name="T6" fmla="*/ 6 w 1665"/>
                  <a:gd name="T7" fmla="*/ 32 h 125"/>
                  <a:gd name="T8" fmla="*/ 0 w 1665"/>
                  <a:gd name="T9" fmla="*/ 0 h 125"/>
                  <a:gd name="T10" fmla="*/ 1665 w 1665"/>
                  <a:gd name="T11" fmla="*/ 0 h 125"/>
                  <a:gd name="T12" fmla="*/ 1659 w 1665"/>
                  <a:gd name="T13" fmla="*/ 32 h 125"/>
                  <a:gd name="T14" fmla="*/ 1642 w 1665"/>
                  <a:gd name="T15" fmla="*/ 94 h 125"/>
                  <a:gd name="T16" fmla="*/ 1632 w 1665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5" h="125">
                    <a:moveTo>
                      <a:pt x="1632" y="125"/>
                    </a:moveTo>
                    <a:lnTo>
                      <a:pt x="33" y="125"/>
                    </a:lnTo>
                    <a:lnTo>
                      <a:pt x="23" y="94"/>
                    </a:lnTo>
                    <a:lnTo>
                      <a:pt x="6" y="32"/>
                    </a:lnTo>
                    <a:lnTo>
                      <a:pt x="0" y="0"/>
                    </a:lnTo>
                    <a:lnTo>
                      <a:pt x="1665" y="0"/>
                    </a:lnTo>
                    <a:lnTo>
                      <a:pt x="1659" y="32"/>
                    </a:lnTo>
                    <a:lnTo>
                      <a:pt x="1642" y="94"/>
                    </a:lnTo>
                    <a:lnTo>
                      <a:pt x="1632" y="125"/>
                    </a:lnTo>
                    <a:close/>
                  </a:path>
                </a:pathLst>
              </a:custGeom>
              <a:solidFill>
                <a:srgbClr val="C2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4" name="îśľïde">
                <a:extLst>
                  <a:ext uri="{FF2B5EF4-FFF2-40B4-BE49-F238E27FC236}">
                    <a16:creationId xmlns:a16="http://schemas.microsoft.com/office/drawing/2014/main" xmlns="" id="{89091F29-8FFE-4F19-91D4-0426A619D38F}"/>
                  </a:ext>
                </a:extLst>
              </p:cNvPr>
              <p:cNvSpPr/>
              <p:nvPr/>
            </p:nvSpPr>
            <p:spPr bwMode="auto">
              <a:xfrm>
                <a:off x="1755" y="2073"/>
                <a:ext cx="332" cy="25"/>
              </a:xfrm>
              <a:custGeom>
                <a:avLst/>
                <a:gdLst>
                  <a:gd name="T0" fmla="*/ 1623 w 1659"/>
                  <a:gd name="T1" fmla="*/ 126 h 126"/>
                  <a:gd name="T2" fmla="*/ 36 w 1659"/>
                  <a:gd name="T3" fmla="*/ 126 h 126"/>
                  <a:gd name="T4" fmla="*/ 25 w 1659"/>
                  <a:gd name="T5" fmla="*/ 95 h 126"/>
                  <a:gd name="T6" fmla="*/ 6 w 1659"/>
                  <a:gd name="T7" fmla="*/ 32 h 126"/>
                  <a:gd name="T8" fmla="*/ 0 w 1659"/>
                  <a:gd name="T9" fmla="*/ 0 h 126"/>
                  <a:gd name="T10" fmla="*/ 1659 w 1659"/>
                  <a:gd name="T11" fmla="*/ 0 h 126"/>
                  <a:gd name="T12" fmla="*/ 1653 w 1659"/>
                  <a:gd name="T13" fmla="*/ 32 h 126"/>
                  <a:gd name="T14" fmla="*/ 1634 w 1659"/>
                  <a:gd name="T15" fmla="*/ 95 h 126"/>
                  <a:gd name="T16" fmla="*/ 1623 w 1659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59" h="126">
                    <a:moveTo>
                      <a:pt x="1623" y="126"/>
                    </a:moveTo>
                    <a:lnTo>
                      <a:pt x="36" y="126"/>
                    </a:lnTo>
                    <a:lnTo>
                      <a:pt x="25" y="95"/>
                    </a:lnTo>
                    <a:lnTo>
                      <a:pt x="6" y="32"/>
                    </a:lnTo>
                    <a:lnTo>
                      <a:pt x="0" y="0"/>
                    </a:lnTo>
                    <a:lnTo>
                      <a:pt x="1659" y="0"/>
                    </a:lnTo>
                    <a:lnTo>
                      <a:pt x="1653" y="32"/>
                    </a:lnTo>
                    <a:lnTo>
                      <a:pt x="1634" y="95"/>
                    </a:lnTo>
                    <a:lnTo>
                      <a:pt x="1623" y="126"/>
                    </a:lnTo>
                    <a:close/>
                  </a:path>
                </a:pathLst>
              </a:custGeom>
              <a:solidFill>
                <a:srgbClr val="C3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5" name="ísľïḓé">
                <a:extLst>
                  <a:ext uri="{FF2B5EF4-FFF2-40B4-BE49-F238E27FC236}">
                    <a16:creationId xmlns:a16="http://schemas.microsoft.com/office/drawing/2014/main" xmlns="" id="{686C7646-A209-45C6-902F-E5510DB5470A}"/>
                  </a:ext>
                </a:extLst>
              </p:cNvPr>
              <p:cNvSpPr/>
              <p:nvPr/>
            </p:nvSpPr>
            <p:spPr bwMode="auto">
              <a:xfrm>
                <a:off x="1756" y="2076"/>
                <a:ext cx="330" cy="25"/>
              </a:xfrm>
              <a:custGeom>
                <a:avLst/>
                <a:gdLst>
                  <a:gd name="T0" fmla="*/ 1614 w 1653"/>
                  <a:gd name="T1" fmla="*/ 125 h 125"/>
                  <a:gd name="T2" fmla="*/ 39 w 1653"/>
                  <a:gd name="T3" fmla="*/ 125 h 125"/>
                  <a:gd name="T4" fmla="*/ 27 w 1653"/>
                  <a:gd name="T5" fmla="*/ 94 h 125"/>
                  <a:gd name="T6" fmla="*/ 7 w 1653"/>
                  <a:gd name="T7" fmla="*/ 31 h 125"/>
                  <a:gd name="T8" fmla="*/ 0 w 1653"/>
                  <a:gd name="T9" fmla="*/ 0 h 125"/>
                  <a:gd name="T10" fmla="*/ 1653 w 1653"/>
                  <a:gd name="T11" fmla="*/ 0 h 125"/>
                  <a:gd name="T12" fmla="*/ 1646 w 1653"/>
                  <a:gd name="T13" fmla="*/ 31 h 125"/>
                  <a:gd name="T14" fmla="*/ 1626 w 1653"/>
                  <a:gd name="T15" fmla="*/ 94 h 125"/>
                  <a:gd name="T16" fmla="*/ 1614 w 1653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53" h="125">
                    <a:moveTo>
                      <a:pt x="1614" y="125"/>
                    </a:moveTo>
                    <a:lnTo>
                      <a:pt x="39" y="125"/>
                    </a:lnTo>
                    <a:lnTo>
                      <a:pt x="27" y="94"/>
                    </a:lnTo>
                    <a:lnTo>
                      <a:pt x="7" y="31"/>
                    </a:lnTo>
                    <a:lnTo>
                      <a:pt x="0" y="0"/>
                    </a:lnTo>
                    <a:lnTo>
                      <a:pt x="1653" y="0"/>
                    </a:lnTo>
                    <a:lnTo>
                      <a:pt x="1646" y="31"/>
                    </a:lnTo>
                    <a:lnTo>
                      <a:pt x="1626" y="94"/>
                    </a:lnTo>
                    <a:lnTo>
                      <a:pt x="1614" y="125"/>
                    </a:lnTo>
                    <a:close/>
                  </a:path>
                </a:pathLst>
              </a:custGeom>
              <a:solidFill>
                <a:srgbClr val="C4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6" name="í$ļiďê">
                <a:extLst>
                  <a:ext uri="{FF2B5EF4-FFF2-40B4-BE49-F238E27FC236}">
                    <a16:creationId xmlns:a16="http://schemas.microsoft.com/office/drawing/2014/main" xmlns="" id="{53C4074B-4CFB-48C0-B411-53CC25EB79A6}"/>
                  </a:ext>
                </a:extLst>
              </p:cNvPr>
              <p:cNvSpPr/>
              <p:nvPr/>
            </p:nvSpPr>
            <p:spPr bwMode="auto">
              <a:xfrm>
                <a:off x="1756" y="2079"/>
                <a:ext cx="330" cy="25"/>
              </a:xfrm>
              <a:custGeom>
                <a:avLst/>
                <a:gdLst>
                  <a:gd name="T0" fmla="*/ 1605 w 1646"/>
                  <a:gd name="T1" fmla="*/ 125 h 125"/>
                  <a:gd name="T2" fmla="*/ 42 w 1646"/>
                  <a:gd name="T3" fmla="*/ 125 h 125"/>
                  <a:gd name="T4" fmla="*/ 30 w 1646"/>
                  <a:gd name="T5" fmla="*/ 96 h 125"/>
                  <a:gd name="T6" fmla="*/ 10 w 1646"/>
                  <a:gd name="T7" fmla="*/ 33 h 125"/>
                  <a:gd name="T8" fmla="*/ 0 w 1646"/>
                  <a:gd name="T9" fmla="*/ 0 h 125"/>
                  <a:gd name="T10" fmla="*/ 1646 w 1646"/>
                  <a:gd name="T11" fmla="*/ 0 h 125"/>
                  <a:gd name="T12" fmla="*/ 1637 w 1646"/>
                  <a:gd name="T13" fmla="*/ 33 h 125"/>
                  <a:gd name="T14" fmla="*/ 1617 w 1646"/>
                  <a:gd name="T15" fmla="*/ 96 h 125"/>
                  <a:gd name="T16" fmla="*/ 1605 w 1646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6" h="125">
                    <a:moveTo>
                      <a:pt x="1605" y="125"/>
                    </a:moveTo>
                    <a:lnTo>
                      <a:pt x="42" y="125"/>
                    </a:lnTo>
                    <a:lnTo>
                      <a:pt x="30" y="96"/>
                    </a:lnTo>
                    <a:lnTo>
                      <a:pt x="10" y="33"/>
                    </a:lnTo>
                    <a:lnTo>
                      <a:pt x="0" y="0"/>
                    </a:lnTo>
                    <a:lnTo>
                      <a:pt x="1646" y="0"/>
                    </a:lnTo>
                    <a:lnTo>
                      <a:pt x="1637" y="33"/>
                    </a:lnTo>
                    <a:lnTo>
                      <a:pt x="1617" y="96"/>
                    </a:lnTo>
                    <a:lnTo>
                      <a:pt x="1605" y="125"/>
                    </a:lnTo>
                    <a:close/>
                  </a:path>
                </a:pathLst>
              </a:custGeom>
              <a:solidFill>
                <a:srgbClr val="C5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7" name="íṥlíḋé">
                <a:extLst>
                  <a:ext uri="{FF2B5EF4-FFF2-40B4-BE49-F238E27FC236}">
                    <a16:creationId xmlns:a16="http://schemas.microsoft.com/office/drawing/2014/main" xmlns="" id="{863B1BC2-95E0-4D1F-9BCE-5D387223A16A}"/>
                  </a:ext>
                </a:extLst>
              </p:cNvPr>
              <p:cNvSpPr/>
              <p:nvPr/>
            </p:nvSpPr>
            <p:spPr bwMode="auto">
              <a:xfrm>
                <a:off x="1757" y="2082"/>
                <a:ext cx="328" cy="25"/>
              </a:xfrm>
              <a:custGeom>
                <a:avLst/>
                <a:gdLst>
                  <a:gd name="T0" fmla="*/ 1594 w 1639"/>
                  <a:gd name="T1" fmla="*/ 127 h 127"/>
                  <a:gd name="T2" fmla="*/ 45 w 1639"/>
                  <a:gd name="T3" fmla="*/ 127 h 127"/>
                  <a:gd name="T4" fmla="*/ 32 w 1639"/>
                  <a:gd name="T5" fmla="*/ 96 h 127"/>
                  <a:gd name="T6" fmla="*/ 10 w 1639"/>
                  <a:gd name="T7" fmla="*/ 33 h 127"/>
                  <a:gd name="T8" fmla="*/ 0 w 1639"/>
                  <a:gd name="T9" fmla="*/ 0 h 127"/>
                  <a:gd name="T10" fmla="*/ 1639 w 1639"/>
                  <a:gd name="T11" fmla="*/ 0 h 127"/>
                  <a:gd name="T12" fmla="*/ 1629 w 1639"/>
                  <a:gd name="T13" fmla="*/ 33 h 127"/>
                  <a:gd name="T14" fmla="*/ 1607 w 1639"/>
                  <a:gd name="T15" fmla="*/ 96 h 127"/>
                  <a:gd name="T16" fmla="*/ 1594 w 1639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9" h="127">
                    <a:moveTo>
                      <a:pt x="1594" y="127"/>
                    </a:moveTo>
                    <a:lnTo>
                      <a:pt x="45" y="127"/>
                    </a:lnTo>
                    <a:lnTo>
                      <a:pt x="32" y="96"/>
                    </a:lnTo>
                    <a:lnTo>
                      <a:pt x="10" y="33"/>
                    </a:lnTo>
                    <a:lnTo>
                      <a:pt x="0" y="0"/>
                    </a:lnTo>
                    <a:lnTo>
                      <a:pt x="1639" y="0"/>
                    </a:lnTo>
                    <a:lnTo>
                      <a:pt x="1629" y="33"/>
                    </a:lnTo>
                    <a:lnTo>
                      <a:pt x="1607" y="96"/>
                    </a:lnTo>
                    <a:lnTo>
                      <a:pt x="1594" y="127"/>
                    </a:lnTo>
                    <a:close/>
                  </a:path>
                </a:pathLst>
              </a:custGeom>
              <a:solidFill>
                <a:srgbClr val="C6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8" name="ïṣḻïdè">
                <a:extLst>
                  <a:ext uri="{FF2B5EF4-FFF2-40B4-BE49-F238E27FC236}">
                    <a16:creationId xmlns:a16="http://schemas.microsoft.com/office/drawing/2014/main" xmlns="" id="{0D468EC5-84D7-4C5A-A93A-183394477E75}"/>
                  </a:ext>
                </a:extLst>
              </p:cNvPr>
              <p:cNvSpPr/>
              <p:nvPr/>
            </p:nvSpPr>
            <p:spPr bwMode="auto">
              <a:xfrm>
                <a:off x="1758" y="2085"/>
                <a:ext cx="326" cy="25"/>
              </a:xfrm>
              <a:custGeom>
                <a:avLst/>
                <a:gdLst>
                  <a:gd name="T0" fmla="*/ 1581 w 1627"/>
                  <a:gd name="T1" fmla="*/ 125 h 125"/>
                  <a:gd name="T2" fmla="*/ 46 w 1627"/>
                  <a:gd name="T3" fmla="*/ 125 h 125"/>
                  <a:gd name="T4" fmla="*/ 32 w 1627"/>
                  <a:gd name="T5" fmla="*/ 94 h 125"/>
                  <a:gd name="T6" fmla="*/ 9 w 1627"/>
                  <a:gd name="T7" fmla="*/ 32 h 125"/>
                  <a:gd name="T8" fmla="*/ 0 w 1627"/>
                  <a:gd name="T9" fmla="*/ 0 h 125"/>
                  <a:gd name="T10" fmla="*/ 1627 w 1627"/>
                  <a:gd name="T11" fmla="*/ 0 h 125"/>
                  <a:gd name="T12" fmla="*/ 1618 w 1627"/>
                  <a:gd name="T13" fmla="*/ 32 h 125"/>
                  <a:gd name="T14" fmla="*/ 1595 w 1627"/>
                  <a:gd name="T15" fmla="*/ 94 h 125"/>
                  <a:gd name="T16" fmla="*/ 1581 w 1627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7" h="125">
                    <a:moveTo>
                      <a:pt x="1581" y="125"/>
                    </a:moveTo>
                    <a:lnTo>
                      <a:pt x="46" y="125"/>
                    </a:lnTo>
                    <a:lnTo>
                      <a:pt x="32" y="94"/>
                    </a:lnTo>
                    <a:lnTo>
                      <a:pt x="9" y="32"/>
                    </a:lnTo>
                    <a:lnTo>
                      <a:pt x="0" y="0"/>
                    </a:lnTo>
                    <a:lnTo>
                      <a:pt x="1627" y="0"/>
                    </a:lnTo>
                    <a:lnTo>
                      <a:pt x="1618" y="32"/>
                    </a:lnTo>
                    <a:lnTo>
                      <a:pt x="1595" y="94"/>
                    </a:lnTo>
                    <a:lnTo>
                      <a:pt x="1581" y="125"/>
                    </a:lnTo>
                    <a:close/>
                  </a:path>
                </a:pathLst>
              </a:custGeom>
              <a:solidFill>
                <a:srgbClr val="C6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9" name="íśļîḑê">
                <a:extLst>
                  <a:ext uri="{FF2B5EF4-FFF2-40B4-BE49-F238E27FC236}">
                    <a16:creationId xmlns:a16="http://schemas.microsoft.com/office/drawing/2014/main" xmlns="" id="{927ABF08-DBA0-4E66-BEFD-95B344411991}"/>
                  </a:ext>
                </a:extLst>
              </p:cNvPr>
              <p:cNvSpPr/>
              <p:nvPr/>
            </p:nvSpPr>
            <p:spPr bwMode="auto">
              <a:xfrm>
                <a:off x="1759" y="2088"/>
                <a:ext cx="324" cy="26"/>
              </a:xfrm>
              <a:custGeom>
                <a:avLst/>
                <a:gdLst>
                  <a:gd name="T0" fmla="*/ 1569 w 1619"/>
                  <a:gd name="T1" fmla="*/ 126 h 126"/>
                  <a:gd name="T2" fmla="*/ 50 w 1619"/>
                  <a:gd name="T3" fmla="*/ 126 h 126"/>
                  <a:gd name="T4" fmla="*/ 36 w 1619"/>
                  <a:gd name="T5" fmla="*/ 96 h 126"/>
                  <a:gd name="T6" fmla="*/ 10 w 1619"/>
                  <a:gd name="T7" fmla="*/ 32 h 126"/>
                  <a:gd name="T8" fmla="*/ 0 w 1619"/>
                  <a:gd name="T9" fmla="*/ 0 h 126"/>
                  <a:gd name="T10" fmla="*/ 1619 w 1619"/>
                  <a:gd name="T11" fmla="*/ 0 h 126"/>
                  <a:gd name="T12" fmla="*/ 1609 w 1619"/>
                  <a:gd name="T13" fmla="*/ 32 h 126"/>
                  <a:gd name="T14" fmla="*/ 1583 w 1619"/>
                  <a:gd name="T15" fmla="*/ 96 h 126"/>
                  <a:gd name="T16" fmla="*/ 1569 w 1619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19" h="126">
                    <a:moveTo>
                      <a:pt x="1569" y="126"/>
                    </a:moveTo>
                    <a:lnTo>
                      <a:pt x="50" y="126"/>
                    </a:lnTo>
                    <a:lnTo>
                      <a:pt x="36" y="96"/>
                    </a:lnTo>
                    <a:lnTo>
                      <a:pt x="10" y="32"/>
                    </a:lnTo>
                    <a:lnTo>
                      <a:pt x="0" y="0"/>
                    </a:lnTo>
                    <a:lnTo>
                      <a:pt x="1619" y="0"/>
                    </a:lnTo>
                    <a:lnTo>
                      <a:pt x="1609" y="32"/>
                    </a:lnTo>
                    <a:lnTo>
                      <a:pt x="1583" y="96"/>
                    </a:lnTo>
                    <a:lnTo>
                      <a:pt x="1569" y="126"/>
                    </a:lnTo>
                    <a:close/>
                  </a:path>
                </a:pathLst>
              </a:custGeom>
              <a:solidFill>
                <a:srgbClr val="C7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0" name="í$ḻíḑê">
                <a:extLst>
                  <a:ext uri="{FF2B5EF4-FFF2-40B4-BE49-F238E27FC236}">
                    <a16:creationId xmlns:a16="http://schemas.microsoft.com/office/drawing/2014/main" xmlns="" id="{90668515-ACEE-418C-9432-ACE47C40BB44}"/>
                  </a:ext>
                </a:extLst>
              </p:cNvPr>
              <p:cNvSpPr/>
              <p:nvPr/>
            </p:nvSpPr>
            <p:spPr bwMode="auto">
              <a:xfrm>
                <a:off x="1760" y="2092"/>
                <a:ext cx="322" cy="25"/>
              </a:xfrm>
              <a:custGeom>
                <a:avLst/>
                <a:gdLst>
                  <a:gd name="T0" fmla="*/ 1557 w 1609"/>
                  <a:gd name="T1" fmla="*/ 125 h 125"/>
                  <a:gd name="T2" fmla="*/ 52 w 1609"/>
                  <a:gd name="T3" fmla="*/ 125 h 125"/>
                  <a:gd name="T4" fmla="*/ 38 w 1609"/>
                  <a:gd name="T5" fmla="*/ 95 h 125"/>
                  <a:gd name="T6" fmla="*/ 11 w 1609"/>
                  <a:gd name="T7" fmla="*/ 33 h 125"/>
                  <a:gd name="T8" fmla="*/ 0 w 1609"/>
                  <a:gd name="T9" fmla="*/ 0 h 125"/>
                  <a:gd name="T10" fmla="*/ 1609 w 1609"/>
                  <a:gd name="T11" fmla="*/ 0 h 125"/>
                  <a:gd name="T12" fmla="*/ 1598 w 1609"/>
                  <a:gd name="T13" fmla="*/ 33 h 125"/>
                  <a:gd name="T14" fmla="*/ 1571 w 1609"/>
                  <a:gd name="T15" fmla="*/ 95 h 125"/>
                  <a:gd name="T16" fmla="*/ 1557 w 1609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9" h="125">
                    <a:moveTo>
                      <a:pt x="1557" y="125"/>
                    </a:moveTo>
                    <a:lnTo>
                      <a:pt x="52" y="125"/>
                    </a:lnTo>
                    <a:lnTo>
                      <a:pt x="38" y="95"/>
                    </a:lnTo>
                    <a:lnTo>
                      <a:pt x="11" y="33"/>
                    </a:lnTo>
                    <a:lnTo>
                      <a:pt x="0" y="0"/>
                    </a:lnTo>
                    <a:lnTo>
                      <a:pt x="1609" y="0"/>
                    </a:lnTo>
                    <a:lnTo>
                      <a:pt x="1598" y="33"/>
                    </a:lnTo>
                    <a:lnTo>
                      <a:pt x="1571" y="95"/>
                    </a:lnTo>
                    <a:lnTo>
                      <a:pt x="1557" y="125"/>
                    </a:lnTo>
                    <a:close/>
                  </a:path>
                </a:pathLst>
              </a:custGeom>
              <a:solidFill>
                <a:srgbClr val="C8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1" name="is1iḋê">
                <a:extLst>
                  <a:ext uri="{FF2B5EF4-FFF2-40B4-BE49-F238E27FC236}">
                    <a16:creationId xmlns:a16="http://schemas.microsoft.com/office/drawing/2014/main" xmlns="" id="{B07A0627-D805-4299-8199-9E005A8E0699}"/>
                  </a:ext>
                </a:extLst>
              </p:cNvPr>
              <p:cNvSpPr/>
              <p:nvPr/>
            </p:nvSpPr>
            <p:spPr bwMode="auto">
              <a:xfrm>
                <a:off x="1761" y="2095"/>
                <a:ext cx="320" cy="25"/>
              </a:xfrm>
              <a:custGeom>
                <a:avLst/>
                <a:gdLst>
                  <a:gd name="T0" fmla="*/ 1543 w 1599"/>
                  <a:gd name="T1" fmla="*/ 127 h 127"/>
                  <a:gd name="T2" fmla="*/ 57 w 1599"/>
                  <a:gd name="T3" fmla="*/ 127 h 127"/>
                  <a:gd name="T4" fmla="*/ 40 w 1599"/>
                  <a:gd name="T5" fmla="*/ 96 h 127"/>
                  <a:gd name="T6" fmla="*/ 12 w 1599"/>
                  <a:gd name="T7" fmla="*/ 33 h 127"/>
                  <a:gd name="T8" fmla="*/ 0 w 1599"/>
                  <a:gd name="T9" fmla="*/ 0 h 127"/>
                  <a:gd name="T10" fmla="*/ 1599 w 1599"/>
                  <a:gd name="T11" fmla="*/ 0 h 127"/>
                  <a:gd name="T12" fmla="*/ 1587 w 1599"/>
                  <a:gd name="T13" fmla="*/ 33 h 127"/>
                  <a:gd name="T14" fmla="*/ 1559 w 1599"/>
                  <a:gd name="T15" fmla="*/ 96 h 127"/>
                  <a:gd name="T16" fmla="*/ 1543 w 1599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99" h="127">
                    <a:moveTo>
                      <a:pt x="1543" y="127"/>
                    </a:moveTo>
                    <a:lnTo>
                      <a:pt x="57" y="127"/>
                    </a:lnTo>
                    <a:lnTo>
                      <a:pt x="40" y="96"/>
                    </a:lnTo>
                    <a:lnTo>
                      <a:pt x="12" y="33"/>
                    </a:lnTo>
                    <a:lnTo>
                      <a:pt x="0" y="0"/>
                    </a:lnTo>
                    <a:lnTo>
                      <a:pt x="1599" y="0"/>
                    </a:lnTo>
                    <a:lnTo>
                      <a:pt x="1587" y="33"/>
                    </a:lnTo>
                    <a:lnTo>
                      <a:pt x="1559" y="96"/>
                    </a:lnTo>
                    <a:lnTo>
                      <a:pt x="1543" y="127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2" name="iSľïḓe">
                <a:extLst>
                  <a:ext uri="{FF2B5EF4-FFF2-40B4-BE49-F238E27FC236}">
                    <a16:creationId xmlns:a16="http://schemas.microsoft.com/office/drawing/2014/main" xmlns="" id="{3036627B-0DD4-4BEE-B936-802BBBF7B508}"/>
                  </a:ext>
                </a:extLst>
              </p:cNvPr>
              <p:cNvSpPr/>
              <p:nvPr/>
            </p:nvSpPr>
            <p:spPr bwMode="auto">
              <a:xfrm>
                <a:off x="1762" y="2098"/>
                <a:ext cx="318" cy="25"/>
              </a:xfrm>
              <a:custGeom>
                <a:avLst/>
                <a:gdLst>
                  <a:gd name="T0" fmla="*/ 1528 w 1587"/>
                  <a:gd name="T1" fmla="*/ 125 h 125"/>
                  <a:gd name="T2" fmla="*/ 59 w 1587"/>
                  <a:gd name="T3" fmla="*/ 125 h 125"/>
                  <a:gd name="T4" fmla="*/ 42 w 1587"/>
                  <a:gd name="T5" fmla="*/ 94 h 125"/>
                  <a:gd name="T6" fmla="*/ 12 w 1587"/>
                  <a:gd name="T7" fmla="*/ 31 h 125"/>
                  <a:gd name="T8" fmla="*/ 0 w 1587"/>
                  <a:gd name="T9" fmla="*/ 0 h 125"/>
                  <a:gd name="T10" fmla="*/ 1587 w 1587"/>
                  <a:gd name="T11" fmla="*/ 0 h 125"/>
                  <a:gd name="T12" fmla="*/ 1575 w 1587"/>
                  <a:gd name="T13" fmla="*/ 31 h 125"/>
                  <a:gd name="T14" fmla="*/ 1545 w 1587"/>
                  <a:gd name="T15" fmla="*/ 94 h 125"/>
                  <a:gd name="T16" fmla="*/ 1528 w 1587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87" h="125">
                    <a:moveTo>
                      <a:pt x="1528" y="125"/>
                    </a:moveTo>
                    <a:lnTo>
                      <a:pt x="59" y="125"/>
                    </a:lnTo>
                    <a:lnTo>
                      <a:pt x="42" y="94"/>
                    </a:lnTo>
                    <a:lnTo>
                      <a:pt x="12" y="31"/>
                    </a:lnTo>
                    <a:lnTo>
                      <a:pt x="0" y="0"/>
                    </a:lnTo>
                    <a:lnTo>
                      <a:pt x="1587" y="0"/>
                    </a:lnTo>
                    <a:lnTo>
                      <a:pt x="1575" y="31"/>
                    </a:lnTo>
                    <a:lnTo>
                      <a:pt x="1545" y="94"/>
                    </a:lnTo>
                    <a:lnTo>
                      <a:pt x="1528" y="125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3" name="iś1ïdè">
                <a:extLst>
                  <a:ext uri="{FF2B5EF4-FFF2-40B4-BE49-F238E27FC236}">
                    <a16:creationId xmlns:a16="http://schemas.microsoft.com/office/drawing/2014/main" xmlns="" id="{EE1F6B35-53CD-42C5-94AF-9D426E3E8596}"/>
                  </a:ext>
                </a:extLst>
              </p:cNvPr>
              <p:cNvSpPr/>
              <p:nvPr/>
            </p:nvSpPr>
            <p:spPr bwMode="auto">
              <a:xfrm>
                <a:off x="1763" y="2101"/>
                <a:ext cx="316" cy="25"/>
              </a:xfrm>
              <a:custGeom>
                <a:avLst/>
                <a:gdLst>
                  <a:gd name="T0" fmla="*/ 1514 w 1577"/>
                  <a:gd name="T1" fmla="*/ 125 h 125"/>
                  <a:gd name="T2" fmla="*/ 63 w 1577"/>
                  <a:gd name="T3" fmla="*/ 125 h 125"/>
                  <a:gd name="T4" fmla="*/ 46 w 1577"/>
                  <a:gd name="T5" fmla="*/ 96 h 125"/>
                  <a:gd name="T6" fmla="*/ 15 w 1577"/>
                  <a:gd name="T7" fmla="*/ 33 h 125"/>
                  <a:gd name="T8" fmla="*/ 0 w 1577"/>
                  <a:gd name="T9" fmla="*/ 0 h 125"/>
                  <a:gd name="T10" fmla="*/ 1577 w 1577"/>
                  <a:gd name="T11" fmla="*/ 0 h 125"/>
                  <a:gd name="T12" fmla="*/ 1562 w 1577"/>
                  <a:gd name="T13" fmla="*/ 33 h 125"/>
                  <a:gd name="T14" fmla="*/ 1532 w 1577"/>
                  <a:gd name="T15" fmla="*/ 96 h 125"/>
                  <a:gd name="T16" fmla="*/ 1514 w 1577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7" h="125">
                    <a:moveTo>
                      <a:pt x="1514" y="125"/>
                    </a:moveTo>
                    <a:lnTo>
                      <a:pt x="63" y="125"/>
                    </a:lnTo>
                    <a:lnTo>
                      <a:pt x="46" y="96"/>
                    </a:lnTo>
                    <a:lnTo>
                      <a:pt x="15" y="33"/>
                    </a:lnTo>
                    <a:lnTo>
                      <a:pt x="0" y="0"/>
                    </a:lnTo>
                    <a:lnTo>
                      <a:pt x="1577" y="0"/>
                    </a:lnTo>
                    <a:lnTo>
                      <a:pt x="1562" y="33"/>
                    </a:lnTo>
                    <a:lnTo>
                      <a:pt x="1532" y="96"/>
                    </a:lnTo>
                    <a:lnTo>
                      <a:pt x="1514" y="125"/>
                    </a:lnTo>
                    <a:close/>
                  </a:path>
                </a:pathLst>
              </a:custGeom>
              <a:solidFill>
                <a:srgbClr val="CA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4" name="iś1iḍè">
                <a:extLst>
                  <a:ext uri="{FF2B5EF4-FFF2-40B4-BE49-F238E27FC236}">
                    <a16:creationId xmlns:a16="http://schemas.microsoft.com/office/drawing/2014/main" xmlns="" id="{821E50EF-74DB-4EF3-AFDF-463D7CDFCEB5}"/>
                  </a:ext>
                </a:extLst>
              </p:cNvPr>
              <p:cNvSpPr/>
              <p:nvPr/>
            </p:nvSpPr>
            <p:spPr bwMode="auto">
              <a:xfrm>
                <a:off x="1765" y="2104"/>
                <a:ext cx="312" cy="25"/>
              </a:xfrm>
              <a:custGeom>
                <a:avLst/>
                <a:gdLst>
                  <a:gd name="T0" fmla="*/ 1497 w 1563"/>
                  <a:gd name="T1" fmla="*/ 126 h 126"/>
                  <a:gd name="T2" fmla="*/ 66 w 1563"/>
                  <a:gd name="T3" fmla="*/ 126 h 126"/>
                  <a:gd name="T4" fmla="*/ 48 w 1563"/>
                  <a:gd name="T5" fmla="*/ 96 h 126"/>
                  <a:gd name="T6" fmla="*/ 15 w 1563"/>
                  <a:gd name="T7" fmla="*/ 33 h 126"/>
                  <a:gd name="T8" fmla="*/ 0 w 1563"/>
                  <a:gd name="T9" fmla="*/ 0 h 126"/>
                  <a:gd name="T10" fmla="*/ 1563 w 1563"/>
                  <a:gd name="T11" fmla="*/ 0 h 126"/>
                  <a:gd name="T12" fmla="*/ 1548 w 1563"/>
                  <a:gd name="T13" fmla="*/ 33 h 126"/>
                  <a:gd name="T14" fmla="*/ 1515 w 1563"/>
                  <a:gd name="T15" fmla="*/ 96 h 126"/>
                  <a:gd name="T16" fmla="*/ 1497 w 1563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63" h="126">
                    <a:moveTo>
                      <a:pt x="1497" y="126"/>
                    </a:moveTo>
                    <a:lnTo>
                      <a:pt x="66" y="126"/>
                    </a:lnTo>
                    <a:lnTo>
                      <a:pt x="48" y="96"/>
                    </a:lnTo>
                    <a:lnTo>
                      <a:pt x="15" y="33"/>
                    </a:lnTo>
                    <a:lnTo>
                      <a:pt x="0" y="0"/>
                    </a:lnTo>
                    <a:lnTo>
                      <a:pt x="1563" y="0"/>
                    </a:lnTo>
                    <a:lnTo>
                      <a:pt x="1548" y="33"/>
                    </a:lnTo>
                    <a:lnTo>
                      <a:pt x="1515" y="96"/>
                    </a:lnTo>
                    <a:lnTo>
                      <a:pt x="1497" y="126"/>
                    </a:lnTo>
                    <a:close/>
                  </a:path>
                </a:pathLst>
              </a:custGeom>
              <a:solidFill>
                <a:srgbClr val="CB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5" name="ïṧļîḑé">
                <a:extLst>
                  <a:ext uri="{FF2B5EF4-FFF2-40B4-BE49-F238E27FC236}">
                    <a16:creationId xmlns:a16="http://schemas.microsoft.com/office/drawing/2014/main" xmlns="" id="{3C053323-BDD4-48B0-88E2-08A2CEAAF6F6}"/>
                  </a:ext>
                </a:extLst>
              </p:cNvPr>
              <p:cNvSpPr/>
              <p:nvPr/>
            </p:nvSpPr>
            <p:spPr bwMode="auto">
              <a:xfrm>
                <a:off x="1766" y="2107"/>
                <a:ext cx="310" cy="25"/>
              </a:xfrm>
              <a:custGeom>
                <a:avLst/>
                <a:gdLst>
                  <a:gd name="T0" fmla="*/ 1481 w 1549"/>
                  <a:gd name="T1" fmla="*/ 126 h 126"/>
                  <a:gd name="T2" fmla="*/ 68 w 1549"/>
                  <a:gd name="T3" fmla="*/ 126 h 126"/>
                  <a:gd name="T4" fmla="*/ 50 w 1549"/>
                  <a:gd name="T5" fmla="*/ 95 h 126"/>
                  <a:gd name="T6" fmla="*/ 15 w 1549"/>
                  <a:gd name="T7" fmla="*/ 33 h 126"/>
                  <a:gd name="T8" fmla="*/ 0 w 1549"/>
                  <a:gd name="T9" fmla="*/ 0 h 126"/>
                  <a:gd name="T10" fmla="*/ 1549 w 1549"/>
                  <a:gd name="T11" fmla="*/ 0 h 126"/>
                  <a:gd name="T12" fmla="*/ 1534 w 1549"/>
                  <a:gd name="T13" fmla="*/ 33 h 126"/>
                  <a:gd name="T14" fmla="*/ 1499 w 1549"/>
                  <a:gd name="T15" fmla="*/ 95 h 126"/>
                  <a:gd name="T16" fmla="*/ 1481 w 1549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9" h="126">
                    <a:moveTo>
                      <a:pt x="1481" y="126"/>
                    </a:moveTo>
                    <a:lnTo>
                      <a:pt x="68" y="126"/>
                    </a:lnTo>
                    <a:lnTo>
                      <a:pt x="50" y="95"/>
                    </a:lnTo>
                    <a:lnTo>
                      <a:pt x="15" y="33"/>
                    </a:lnTo>
                    <a:lnTo>
                      <a:pt x="0" y="0"/>
                    </a:lnTo>
                    <a:lnTo>
                      <a:pt x="1549" y="0"/>
                    </a:lnTo>
                    <a:lnTo>
                      <a:pt x="1534" y="33"/>
                    </a:lnTo>
                    <a:lnTo>
                      <a:pt x="1499" y="95"/>
                    </a:lnTo>
                    <a:lnTo>
                      <a:pt x="1481" y="126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6" name="ïṧḻíḍe">
                <a:extLst>
                  <a:ext uri="{FF2B5EF4-FFF2-40B4-BE49-F238E27FC236}">
                    <a16:creationId xmlns:a16="http://schemas.microsoft.com/office/drawing/2014/main" xmlns="" id="{F6EA11B4-CE09-494E-B61C-10889568B37C}"/>
                  </a:ext>
                </a:extLst>
              </p:cNvPr>
              <p:cNvSpPr/>
              <p:nvPr/>
            </p:nvSpPr>
            <p:spPr bwMode="auto">
              <a:xfrm>
                <a:off x="1768" y="2110"/>
                <a:ext cx="307" cy="26"/>
              </a:xfrm>
              <a:custGeom>
                <a:avLst/>
                <a:gdLst>
                  <a:gd name="T0" fmla="*/ 1462 w 1535"/>
                  <a:gd name="T1" fmla="*/ 126 h 126"/>
                  <a:gd name="T2" fmla="*/ 73 w 1535"/>
                  <a:gd name="T3" fmla="*/ 126 h 126"/>
                  <a:gd name="T4" fmla="*/ 52 w 1535"/>
                  <a:gd name="T5" fmla="*/ 96 h 126"/>
                  <a:gd name="T6" fmla="*/ 16 w 1535"/>
                  <a:gd name="T7" fmla="*/ 32 h 126"/>
                  <a:gd name="T8" fmla="*/ 0 w 1535"/>
                  <a:gd name="T9" fmla="*/ 0 h 126"/>
                  <a:gd name="T10" fmla="*/ 1535 w 1535"/>
                  <a:gd name="T11" fmla="*/ 0 h 126"/>
                  <a:gd name="T12" fmla="*/ 1519 w 1535"/>
                  <a:gd name="T13" fmla="*/ 32 h 126"/>
                  <a:gd name="T14" fmla="*/ 1483 w 1535"/>
                  <a:gd name="T15" fmla="*/ 96 h 126"/>
                  <a:gd name="T16" fmla="*/ 1462 w 1535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5" h="126">
                    <a:moveTo>
                      <a:pt x="1462" y="126"/>
                    </a:moveTo>
                    <a:lnTo>
                      <a:pt x="73" y="126"/>
                    </a:lnTo>
                    <a:lnTo>
                      <a:pt x="52" y="96"/>
                    </a:lnTo>
                    <a:lnTo>
                      <a:pt x="16" y="32"/>
                    </a:lnTo>
                    <a:lnTo>
                      <a:pt x="0" y="0"/>
                    </a:lnTo>
                    <a:lnTo>
                      <a:pt x="1535" y="0"/>
                    </a:lnTo>
                    <a:lnTo>
                      <a:pt x="1519" y="32"/>
                    </a:lnTo>
                    <a:lnTo>
                      <a:pt x="1483" y="96"/>
                    </a:lnTo>
                    <a:lnTo>
                      <a:pt x="1462" y="126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7" name="îšľiďe">
                <a:extLst>
                  <a:ext uri="{FF2B5EF4-FFF2-40B4-BE49-F238E27FC236}">
                    <a16:creationId xmlns:a16="http://schemas.microsoft.com/office/drawing/2014/main" xmlns="" id="{E89BCE62-CC9A-4637-BAD9-3E462168081D}"/>
                  </a:ext>
                </a:extLst>
              </p:cNvPr>
              <p:cNvSpPr/>
              <p:nvPr/>
            </p:nvSpPr>
            <p:spPr bwMode="auto">
              <a:xfrm>
                <a:off x="1769" y="2114"/>
                <a:ext cx="304" cy="25"/>
              </a:xfrm>
              <a:custGeom>
                <a:avLst/>
                <a:gdLst>
                  <a:gd name="T0" fmla="*/ 1443 w 1519"/>
                  <a:gd name="T1" fmla="*/ 125 h 125"/>
                  <a:gd name="T2" fmla="*/ 76 w 1519"/>
                  <a:gd name="T3" fmla="*/ 125 h 125"/>
                  <a:gd name="T4" fmla="*/ 55 w 1519"/>
                  <a:gd name="T5" fmla="*/ 95 h 125"/>
                  <a:gd name="T6" fmla="*/ 17 w 1519"/>
                  <a:gd name="T7" fmla="*/ 33 h 125"/>
                  <a:gd name="T8" fmla="*/ 0 w 1519"/>
                  <a:gd name="T9" fmla="*/ 0 h 125"/>
                  <a:gd name="T10" fmla="*/ 1519 w 1519"/>
                  <a:gd name="T11" fmla="*/ 0 h 125"/>
                  <a:gd name="T12" fmla="*/ 1503 w 1519"/>
                  <a:gd name="T13" fmla="*/ 33 h 125"/>
                  <a:gd name="T14" fmla="*/ 1465 w 1519"/>
                  <a:gd name="T15" fmla="*/ 95 h 125"/>
                  <a:gd name="T16" fmla="*/ 1443 w 1519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9" h="125">
                    <a:moveTo>
                      <a:pt x="1443" y="125"/>
                    </a:moveTo>
                    <a:lnTo>
                      <a:pt x="76" y="125"/>
                    </a:lnTo>
                    <a:lnTo>
                      <a:pt x="55" y="95"/>
                    </a:lnTo>
                    <a:lnTo>
                      <a:pt x="17" y="33"/>
                    </a:lnTo>
                    <a:lnTo>
                      <a:pt x="0" y="0"/>
                    </a:lnTo>
                    <a:lnTo>
                      <a:pt x="1519" y="0"/>
                    </a:lnTo>
                    <a:lnTo>
                      <a:pt x="1503" y="33"/>
                    </a:lnTo>
                    <a:lnTo>
                      <a:pt x="1465" y="95"/>
                    </a:lnTo>
                    <a:lnTo>
                      <a:pt x="1443" y="125"/>
                    </a:lnTo>
                    <a:close/>
                  </a:path>
                </a:pathLst>
              </a:custGeom>
              <a:solidFill>
                <a:srgbClr val="C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8" name="ïṥļíḍè">
                <a:extLst>
                  <a:ext uri="{FF2B5EF4-FFF2-40B4-BE49-F238E27FC236}">
                    <a16:creationId xmlns:a16="http://schemas.microsoft.com/office/drawing/2014/main" xmlns="" id="{3BA874CC-9C64-443D-8608-D61B639999B8}"/>
                  </a:ext>
                </a:extLst>
              </p:cNvPr>
              <p:cNvSpPr/>
              <p:nvPr/>
            </p:nvSpPr>
            <p:spPr bwMode="auto">
              <a:xfrm>
                <a:off x="1771" y="2117"/>
                <a:ext cx="301" cy="25"/>
              </a:xfrm>
              <a:custGeom>
                <a:avLst/>
                <a:gdLst>
                  <a:gd name="T0" fmla="*/ 1425 w 1505"/>
                  <a:gd name="T1" fmla="*/ 125 h 125"/>
                  <a:gd name="T2" fmla="*/ 80 w 1505"/>
                  <a:gd name="T3" fmla="*/ 125 h 125"/>
                  <a:gd name="T4" fmla="*/ 59 w 1505"/>
                  <a:gd name="T5" fmla="*/ 96 h 125"/>
                  <a:gd name="T6" fmla="*/ 19 w 1505"/>
                  <a:gd name="T7" fmla="*/ 33 h 125"/>
                  <a:gd name="T8" fmla="*/ 0 w 1505"/>
                  <a:gd name="T9" fmla="*/ 0 h 125"/>
                  <a:gd name="T10" fmla="*/ 1505 w 1505"/>
                  <a:gd name="T11" fmla="*/ 0 h 125"/>
                  <a:gd name="T12" fmla="*/ 1486 w 1505"/>
                  <a:gd name="T13" fmla="*/ 33 h 125"/>
                  <a:gd name="T14" fmla="*/ 1446 w 1505"/>
                  <a:gd name="T15" fmla="*/ 96 h 125"/>
                  <a:gd name="T16" fmla="*/ 1425 w 1505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5" h="125">
                    <a:moveTo>
                      <a:pt x="1425" y="125"/>
                    </a:moveTo>
                    <a:lnTo>
                      <a:pt x="80" y="125"/>
                    </a:lnTo>
                    <a:lnTo>
                      <a:pt x="59" y="96"/>
                    </a:lnTo>
                    <a:lnTo>
                      <a:pt x="19" y="33"/>
                    </a:lnTo>
                    <a:lnTo>
                      <a:pt x="0" y="0"/>
                    </a:lnTo>
                    <a:lnTo>
                      <a:pt x="1505" y="0"/>
                    </a:lnTo>
                    <a:lnTo>
                      <a:pt x="1486" y="33"/>
                    </a:lnTo>
                    <a:lnTo>
                      <a:pt x="1446" y="96"/>
                    </a:lnTo>
                    <a:lnTo>
                      <a:pt x="1425" y="125"/>
                    </a:lnTo>
                    <a:close/>
                  </a:path>
                </a:pathLst>
              </a:custGeom>
              <a:solidFill>
                <a:srgbClr val="CE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9" name="ïṣ1íḍè">
                <a:extLst>
                  <a:ext uri="{FF2B5EF4-FFF2-40B4-BE49-F238E27FC236}">
                    <a16:creationId xmlns:a16="http://schemas.microsoft.com/office/drawing/2014/main" xmlns="" id="{BE90F41C-4591-48E4-9D11-81BA9F204E07}"/>
                  </a:ext>
                </a:extLst>
              </p:cNvPr>
              <p:cNvSpPr/>
              <p:nvPr/>
            </p:nvSpPr>
            <p:spPr bwMode="auto">
              <a:xfrm>
                <a:off x="1772" y="2120"/>
                <a:ext cx="298" cy="25"/>
              </a:xfrm>
              <a:custGeom>
                <a:avLst/>
                <a:gdLst>
                  <a:gd name="T0" fmla="*/ 1404 w 1489"/>
                  <a:gd name="T1" fmla="*/ 125 h 125"/>
                  <a:gd name="T2" fmla="*/ 85 w 1489"/>
                  <a:gd name="T3" fmla="*/ 125 h 125"/>
                  <a:gd name="T4" fmla="*/ 62 w 1489"/>
                  <a:gd name="T5" fmla="*/ 96 h 125"/>
                  <a:gd name="T6" fmla="*/ 20 w 1489"/>
                  <a:gd name="T7" fmla="*/ 32 h 125"/>
                  <a:gd name="T8" fmla="*/ 0 w 1489"/>
                  <a:gd name="T9" fmla="*/ 0 h 125"/>
                  <a:gd name="T10" fmla="*/ 1489 w 1489"/>
                  <a:gd name="T11" fmla="*/ 0 h 125"/>
                  <a:gd name="T12" fmla="*/ 1469 w 1489"/>
                  <a:gd name="T13" fmla="*/ 32 h 125"/>
                  <a:gd name="T14" fmla="*/ 1427 w 1489"/>
                  <a:gd name="T15" fmla="*/ 96 h 125"/>
                  <a:gd name="T16" fmla="*/ 1404 w 1489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9" h="125">
                    <a:moveTo>
                      <a:pt x="1404" y="125"/>
                    </a:moveTo>
                    <a:lnTo>
                      <a:pt x="85" y="125"/>
                    </a:lnTo>
                    <a:lnTo>
                      <a:pt x="62" y="96"/>
                    </a:lnTo>
                    <a:lnTo>
                      <a:pt x="20" y="32"/>
                    </a:lnTo>
                    <a:lnTo>
                      <a:pt x="0" y="0"/>
                    </a:lnTo>
                    <a:lnTo>
                      <a:pt x="1489" y="0"/>
                    </a:lnTo>
                    <a:lnTo>
                      <a:pt x="1469" y="32"/>
                    </a:lnTo>
                    <a:lnTo>
                      <a:pt x="1427" y="96"/>
                    </a:lnTo>
                    <a:lnTo>
                      <a:pt x="1404" y="125"/>
                    </a:lnTo>
                    <a:close/>
                  </a:path>
                </a:pathLst>
              </a:custGeom>
              <a:solidFill>
                <a:srgbClr val="CF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0" name="ïšḷîdè">
                <a:extLst>
                  <a:ext uri="{FF2B5EF4-FFF2-40B4-BE49-F238E27FC236}">
                    <a16:creationId xmlns:a16="http://schemas.microsoft.com/office/drawing/2014/main" xmlns="" id="{0E4F3F77-628E-4C28-8B0B-63C9CF67ED88}"/>
                  </a:ext>
                </a:extLst>
              </p:cNvPr>
              <p:cNvSpPr/>
              <p:nvPr/>
            </p:nvSpPr>
            <p:spPr bwMode="auto">
              <a:xfrm>
                <a:off x="1774" y="2123"/>
                <a:ext cx="294" cy="25"/>
              </a:xfrm>
              <a:custGeom>
                <a:avLst/>
                <a:gdLst>
                  <a:gd name="T0" fmla="*/ 1381 w 1469"/>
                  <a:gd name="T1" fmla="*/ 125 h 125"/>
                  <a:gd name="T2" fmla="*/ 88 w 1469"/>
                  <a:gd name="T3" fmla="*/ 125 h 125"/>
                  <a:gd name="T4" fmla="*/ 63 w 1469"/>
                  <a:gd name="T5" fmla="*/ 96 h 125"/>
                  <a:gd name="T6" fmla="*/ 19 w 1469"/>
                  <a:gd name="T7" fmla="*/ 33 h 125"/>
                  <a:gd name="T8" fmla="*/ 0 w 1469"/>
                  <a:gd name="T9" fmla="*/ 0 h 125"/>
                  <a:gd name="T10" fmla="*/ 1469 w 1469"/>
                  <a:gd name="T11" fmla="*/ 0 h 125"/>
                  <a:gd name="T12" fmla="*/ 1450 w 1469"/>
                  <a:gd name="T13" fmla="*/ 33 h 125"/>
                  <a:gd name="T14" fmla="*/ 1406 w 1469"/>
                  <a:gd name="T15" fmla="*/ 96 h 125"/>
                  <a:gd name="T16" fmla="*/ 1381 w 1469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9" h="125">
                    <a:moveTo>
                      <a:pt x="1381" y="125"/>
                    </a:moveTo>
                    <a:lnTo>
                      <a:pt x="88" y="125"/>
                    </a:lnTo>
                    <a:lnTo>
                      <a:pt x="63" y="96"/>
                    </a:lnTo>
                    <a:lnTo>
                      <a:pt x="19" y="33"/>
                    </a:lnTo>
                    <a:lnTo>
                      <a:pt x="0" y="0"/>
                    </a:lnTo>
                    <a:lnTo>
                      <a:pt x="1469" y="0"/>
                    </a:lnTo>
                    <a:lnTo>
                      <a:pt x="1450" y="33"/>
                    </a:lnTo>
                    <a:lnTo>
                      <a:pt x="1406" y="96"/>
                    </a:lnTo>
                    <a:lnTo>
                      <a:pt x="1381" y="125"/>
                    </a:lnTo>
                    <a:close/>
                  </a:path>
                </a:pathLst>
              </a:custGeom>
              <a:solidFill>
                <a:srgbClr val="D0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1" name="iṡľîďê">
                <a:extLst>
                  <a:ext uri="{FF2B5EF4-FFF2-40B4-BE49-F238E27FC236}">
                    <a16:creationId xmlns:a16="http://schemas.microsoft.com/office/drawing/2014/main" xmlns="" id="{B7642E96-92DD-4C5A-9909-7C180B7021FF}"/>
                  </a:ext>
                </a:extLst>
              </p:cNvPr>
              <p:cNvSpPr/>
              <p:nvPr/>
            </p:nvSpPr>
            <p:spPr bwMode="auto">
              <a:xfrm>
                <a:off x="1776" y="2126"/>
                <a:ext cx="290" cy="25"/>
              </a:xfrm>
              <a:custGeom>
                <a:avLst/>
                <a:gdLst>
                  <a:gd name="T0" fmla="*/ 1359 w 1451"/>
                  <a:gd name="T1" fmla="*/ 126 h 126"/>
                  <a:gd name="T2" fmla="*/ 92 w 1451"/>
                  <a:gd name="T3" fmla="*/ 126 h 126"/>
                  <a:gd name="T4" fmla="*/ 67 w 1451"/>
                  <a:gd name="T5" fmla="*/ 96 h 126"/>
                  <a:gd name="T6" fmla="*/ 21 w 1451"/>
                  <a:gd name="T7" fmla="*/ 33 h 126"/>
                  <a:gd name="T8" fmla="*/ 0 w 1451"/>
                  <a:gd name="T9" fmla="*/ 0 h 126"/>
                  <a:gd name="T10" fmla="*/ 1451 w 1451"/>
                  <a:gd name="T11" fmla="*/ 0 h 126"/>
                  <a:gd name="T12" fmla="*/ 1431 w 1451"/>
                  <a:gd name="T13" fmla="*/ 33 h 126"/>
                  <a:gd name="T14" fmla="*/ 1384 w 1451"/>
                  <a:gd name="T15" fmla="*/ 96 h 126"/>
                  <a:gd name="T16" fmla="*/ 1359 w 1451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1" h="126">
                    <a:moveTo>
                      <a:pt x="1359" y="126"/>
                    </a:moveTo>
                    <a:lnTo>
                      <a:pt x="92" y="126"/>
                    </a:lnTo>
                    <a:lnTo>
                      <a:pt x="67" y="96"/>
                    </a:lnTo>
                    <a:lnTo>
                      <a:pt x="21" y="33"/>
                    </a:lnTo>
                    <a:lnTo>
                      <a:pt x="0" y="0"/>
                    </a:lnTo>
                    <a:lnTo>
                      <a:pt x="1451" y="0"/>
                    </a:lnTo>
                    <a:lnTo>
                      <a:pt x="1431" y="33"/>
                    </a:lnTo>
                    <a:lnTo>
                      <a:pt x="1384" y="96"/>
                    </a:lnTo>
                    <a:lnTo>
                      <a:pt x="1359" y="126"/>
                    </a:lnTo>
                    <a:close/>
                  </a:path>
                </a:pathLst>
              </a:custGeom>
              <a:solidFill>
                <a:srgbClr val="D0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2" name="íṣḻïḋe">
                <a:extLst>
                  <a:ext uri="{FF2B5EF4-FFF2-40B4-BE49-F238E27FC236}">
                    <a16:creationId xmlns:a16="http://schemas.microsoft.com/office/drawing/2014/main" xmlns="" id="{F7237242-17E7-4063-A4EB-391F476497C1}"/>
                  </a:ext>
                </a:extLst>
              </p:cNvPr>
              <p:cNvSpPr/>
              <p:nvPr/>
            </p:nvSpPr>
            <p:spPr bwMode="auto">
              <a:xfrm>
                <a:off x="1778" y="2129"/>
                <a:ext cx="286" cy="25"/>
              </a:xfrm>
              <a:custGeom>
                <a:avLst/>
                <a:gdLst>
                  <a:gd name="T0" fmla="*/ 1335 w 1433"/>
                  <a:gd name="T1" fmla="*/ 125 h 125"/>
                  <a:gd name="T2" fmla="*/ 98 w 1433"/>
                  <a:gd name="T3" fmla="*/ 125 h 125"/>
                  <a:gd name="T4" fmla="*/ 71 w 1433"/>
                  <a:gd name="T5" fmla="*/ 96 h 125"/>
                  <a:gd name="T6" fmla="*/ 23 w 1433"/>
                  <a:gd name="T7" fmla="*/ 33 h 125"/>
                  <a:gd name="T8" fmla="*/ 0 w 1433"/>
                  <a:gd name="T9" fmla="*/ 0 h 125"/>
                  <a:gd name="T10" fmla="*/ 1433 w 1433"/>
                  <a:gd name="T11" fmla="*/ 0 h 125"/>
                  <a:gd name="T12" fmla="*/ 1410 w 1433"/>
                  <a:gd name="T13" fmla="*/ 33 h 125"/>
                  <a:gd name="T14" fmla="*/ 1362 w 1433"/>
                  <a:gd name="T15" fmla="*/ 96 h 125"/>
                  <a:gd name="T16" fmla="*/ 1335 w 1433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3" h="125">
                    <a:moveTo>
                      <a:pt x="1335" y="125"/>
                    </a:moveTo>
                    <a:lnTo>
                      <a:pt x="98" y="125"/>
                    </a:lnTo>
                    <a:lnTo>
                      <a:pt x="71" y="96"/>
                    </a:lnTo>
                    <a:lnTo>
                      <a:pt x="23" y="33"/>
                    </a:lnTo>
                    <a:lnTo>
                      <a:pt x="0" y="0"/>
                    </a:lnTo>
                    <a:lnTo>
                      <a:pt x="1433" y="0"/>
                    </a:lnTo>
                    <a:lnTo>
                      <a:pt x="1410" y="33"/>
                    </a:lnTo>
                    <a:lnTo>
                      <a:pt x="1362" y="96"/>
                    </a:lnTo>
                    <a:lnTo>
                      <a:pt x="1335" y="125"/>
                    </a:lnTo>
                    <a:close/>
                  </a:path>
                </a:pathLst>
              </a:custGeom>
              <a:solidFill>
                <a:srgbClr val="D1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3" name="işlidê">
                <a:extLst>
                  <a:ext uri="{FF2B5EF4-FFF2-40B4-BE49-F238E27FC236}">
                    <a16:creationId xmlns:a16="http://schemas.microsoft.com/office/drawing/2014/main" xmlns="" id="{D620F89F-CB94-4BEF-B597-3964391E51D4}"/>
                  </a:ext>
                </a:extLst>
              </p:cNvPr>
              <p:cNvSpPr/>
              <p:nvPr/>
            </p:nvSpPr>
            <p:spPr bwMode="auto">
              <a:xfrm>
                <a:off x="1780" y="2132"/>
                <a:ext cx="282" cy="25"/>
              </a:xfrm>
              <a:custGeom>
                <a:avLst/>
                <a:gdLst>
                  <a:gd name="T0" fmla="*/ 1310 w 1413"/>
                  <a:gd name="T1" fmla="*/ 126 h 126"/>
                  <a:gd name="T2" fmla="*/ 103 w 1413"/>
                  <a:gd name="T3" fmla="*/ 126 h 126"/>
                  <a:gd name="T4" fmla="*/ 74 w 1413"/>
                  <a:gd name="T5" fmla="*/ 97 h 126"/>
                  <a:gd name="T6" fmla="*/ 24 w 1413"/>
                  <a:gd name="T7" fmla="*/ 34 h 126"/>
                  <a:gd name="T8" fmla="*/ 0 w 1413"/>
                  <a:gd name="T9" fmla="*/ 0 h 126"/>
                  <a:gd name="T10" fmla="*/ 1413 w 1413"/>
                  <a:gd name="T11" fmla="*/ 0 h 126"/>
                  <a:gd name="T12" fmla="*/ 1389 w 1413"/>
                  <a:gd name="T13" fmla="*/ 34 h 126"/>
                  <a:gd name="T14" fmla="*/ 1339 w 1413"/>
                  <a:gd name="T15" fmla="*/ 97 h 126"/>
                  <a:gd name="T16" fmla="*/ 1310 w 1413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3" h="126">
                    <a:moveTo>
                      <a:pt x="1310" y="126"/>
                    </a:moveTo>
                    <a:lnTo>
                      <a:pt x="103" y="126"/>
                    </a:lnTo>
                    <a:lnTo>
                      <a:pt x="74" y="97"/>
                    </a:lnTo>
                    <a:lnTo>
                      <a:pt x="24" y="34"/>
                    </a:lnTo>
                    <a:lnTo>
                      <a:pt x="0" y="0"/>
                    </a:lnTo>
                    <a:lnTo>
                      <a:pt x="1413" y="0"/>
                    </a:lnTo>
                    <a:lnTo>
                      <a:pt x="1389" y="34"/>
                    </a:lnTo>
                    <a:lnTo>
                      <a:pt x="1339" y="97"/>
                    </a:lnTo>
                    <a:lnTo>
                      <a:pt x="1310" y="126"/>
                    </a:lnTo>
                    <a:close/>
                  </a:path>
                </a:pathLst>
              </a:custGeom>
              <a:solidFill>
                <a:srgbClr val="D22E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4" name="ïṩľíḓe">
                <a:extLst>
                  <a:ext uri="{FF2B5EF4-FFF2-40B4-BE49-F238E27FC236}">
                    <a16:creationId xmlns:a16="http://schemas.microsoft.com/office/drawing/2014/main" xmlns="" id="{E855C817-4599-4C2C-9DD6-A5544C2174BA}"/>
                  </a:ext>
                </a:extLst>
              </p:cNvPr>
              <p:cNvSpPr/>
              <p:nvPr/>
            </p:nvSpPr>
            <p:spPr bwMode="auto">
              <a:xfrm>
                <a:off x="1782" y="2136"/>
                <a:ext cx="278" cy="25"/>
              </a:xfrm>
              <a:custGeom>
                <a:avLst/>
                <a:gdLst>
                  <a:gd name="T0" fmla="*/ 1282 w 1389"/>
                  <a:gd name="T1" fmla="*/ 125 h 125"/>
                  <a:gd name="T2" fmla="*/ 107 w 1389"/>
                  <a:gd name="T3" fmla="*/ 125 h 125"/>
                  <a:gd name="T4" fmla="*/ 77 w 1389"/>
                  <a:gd name="T5" fmla="*/ 95 h 125"/>
                  <a:gd name="T6" fmla="*/ 23 w 1389"/>
                  <a:gd name="T7" fmla="*/ 33 h 125"/>
                  <a:gd name="T8" fmla="*/ 0 w 1389"/>
                  <a:gd name="T9" fmla="*/ 0 h 125"/>
                  <a:gd name="T10" fmla="*/ 1389 w 1389"/>
                  <a:gd name="T11" fmla="*/ 0 h 125"/>
                  <a:gd name="T12" fmla="*/ 1366 w 1389"/>
                  <a:gd name="T13" fmla="*/ 33 h 125"/>
                  <a:gd name="T14" fmla="*/ 1312 w 1389"/>
                  <a:gd name="T15" fmla="*/ 95 h 125"/>
                  <a:gd name="T16" fmla="*/ 1282 w 1389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9" h="125">
                    <a:moveTo>
                      <a:pt x="1282" y="125"/>
                    </a:moveTo>
                    <a:lnTo>
                      <a:pt x="107" y="125"/>
                    </a:lnTo>
                    <a:lnTo>
                      <a:pt x="77" y="95"/>
                    </a:lnTo>
                    <a:lnTo>
                      <a:pt x="23" y="33"/>
                    </a:lnTo>
                    <a:lnTo>
                      <a:pt x="0" y="0"/>
                    </a:lnTo>
                    <a:lnTo>
                      <a:pt x="1389" y="0"/>
                    </a:lnTo>
                    <a:lnTo>
                      <a:pt x="1366" y="33"/>
                    </a:lnTo>
                    <a:lnTo>
                      <a:pt x="1312" y="95"/>
                    </a:lnTo>
                    <a:lnTo>
                      <a:pt x="1282" y="125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5" name="îṣľîḓè">
                <a:extLst>
                  <a:ext uri="{FF2B5EF4-FFF2-40B4-BE49-F238E27FC236}">
                    <a16:creationId xmlns:a16="http://schemas.microsoft.com/office/drawing/2014/main" xmlns="" id="{11C8DFAC-29A0-464A-8552-13ECB35601AE}"/>
                  </a:ext>
                </a:extLst>
              </p:cNvPr>
              <p:cNvSpPr/>
              <p:nvPr/>
            </p:nvSpPr>
            <p:spPr bwMode="auto">
              <a:xfrm>
                <a:off x="1784" y="2139"/>
                <a:ext cx="274" cy="25"/>
              </a:xfrm>
              <a:custGeom>
                <a:avLst/>
                <a:gdLst>
                  <a:gd name="T0" fmla="*/ 1255 w 1367"/>
                  <a:gd name="T1" fmla="*/ 125 h 125"/>
                  <a:gd name="T2" fmla="*/ 112 w 1367"/>
                  <a:gd name="T3" fmla="*/ 125 h 125"/>
                  <a:gd name="T4" fmla="*/ 81 w 1367"/>
                  <a:gd name="T5" fmla="*/ 97 h 125"/>
                  <a:gd name="T6" fmla="*/ 25 w 1367"/>
                  <a:gd name="T7" fmla="*/ 34 h 125"/>
                  <a:gd name="T8" fmla="*/ 0 w 1367"/>
                  <a:gd name="T9" fmla="*/ 0 h 125"/>
                  <a:gd name="T10" fmla="*/ 1367 w 1367"/>
                  <a:gd name="T11" fmla="*/ 0 h 125"/>
                  <a:gd name="T12" fmla="*/ 1342 w 1367"/>
                  <a:gd name="T13" fmla="*/ 34 h 125"/>
                  <a:gd name="T14" fmla="*/ 1286 w 1367"/>
                  <a:gd name="T15" fmla="*/ 97 h 125"/>
                  <a:gd name="T16" fmla="*/ 1255 w 1367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7" h="125">
                    <a:moveTo>
                      <a:pt x="1255" y="125"/>
                    </a:moveTo>
                    <a:lnTo>
                      <a:pt x="112" y="125"/>
                    </a:lnTo>
                    <a:lnTo>
                      <a:pt x="81" y="97"/>
                    </a:lnTo>
                    <a:lnTo>
                      <a:pt x="25" y="34"/>
                    </a:lnTo>
                    <a:lnTo>
                      <a:pt x="0" y="0"/>
                    </a:lnTo>
                    <a:lnTo>
                      <a:pt x="1367" y="0"/>
                    </a:lnTo>
                    <a:lnTo>
                      <a:pt x="1342" y="34"/>
                    </a:lnTo>
                    <a:lnTo>
                      <a:pt x="1286" y="97"/>
                    </a:lnTo>
                    <a:lnTo>
                      <a:pt x="1255" y="125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6" name="îšḷïďé">
                <a:extLst>
                  <a:ext uri="{FF2B5EF4-FFF2-40B4-BE49-F238E27FC236}">
                    <a16:creationId xmlns:a16="http://schemas.microsoft.com/office/drawing/2014/main" xmlns="" id="{DE698F2F-E33D-4E57-9C76-D64870C4CEB3}"/>
                  </a:ext>
                </a:extLst>
              </p:cNvPr>
              <p:cNvSpPr/>
              <p:nvPr/>
            </p:nvSpPr>
            <p:spPr bwMode="auto">
              <a:xfrm>
                <a:off x="1787" y="2142"/>
                <a:ext cx="269" cy="25"/>
              </a:xfrm>
              <a:custGeom>
                <a:avLst/>
                <a:gdLst>
                  <a:gd name="T0" fmla="*/ 1226 w 1345"/>
                  <a:gd name="T1" fmla="*/ 126 h 126"/>
                  <a:gd name="T2" fmla="*/ 119 w 1345"/>
                  <a:gd name="T3" fmla="*/ 126 h 126"/>
                  <a:gd name="T4" fmla="*/ 87 w 1345"/>
                  <a:gd name="T5" fmla="*/ 97 h 126"/>
                  <a:gd name="T6" fmla="*/ 27 w 1345"/>
                  <a:gd name="T7" fmla="*/ 34 h 126"/>
                  <a:gd name="T8" fmla="*/ 0 w 1345"/>
                  <a:gd name="T9" fmla="*/ 0 h 126"/>
                  <a:gd name="T10" fmla="*/ 1345 w 1345"/>
                  <a:gd name="T11" fmla="*/ 0 h 126"/>
                  <a:gd name="T12" fmla="*/ 1318 w 1345"/>
                  <a:gd name="T13" fmla="*/ 34 h 126"/>
                  <a:gd name="T14" fmla="*/ 1258 w 1345"/>
                  <a:gd name="T15" fmla="*/ 97 h 126"/>
                  <a:gd name="T16" fmla="*/ 1226 w 1345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5" h="126">
                    <a:moveTo>
                      <a:pt x="1226" y="126"/>
                    </a:moveTo>
                    <a:lnTo>
                      <a:pt x="119" y="126"/>
                    </a:lnTo>
                    <a:lnTo>
                      <a:pt x="87" y="97"/>
                    </a:lnTo>
                    <a:lnTo>
                      <a:pt x="27" y="34"/>
                    </a:lnTo>
                    <a:lnTo>
                      <a:pt x="0" y="0"/>
                    </a:lnTo>
                    <a:lnTo>
                      <a:pt x="1345" y="0"/>
                    </a:lnTo>
                    <a:lnTo>
                      <a:pt x="1318" y="34"/>
                    </a:lnTo>
                    <a:lnTo>
                      <a:pt x="1258" y="97"/>
                    </a:lnTo>
                    <a:lnTo>
                      <a:pt x="1226" y="126"/>
                    </a:lnTo>
                    <a:close/>
                  </a:path>
                </a:pathLst>
              </a:custGeom>
              <a:solidFill>
                <a:srgbClr val="D4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7" name="îśḷîḋê">
                <a:extLst>
                  <a:ext uri="{FF2B5EF4-FFF2-40B4-BE49-F238E27FC236}">
                    <a16:creationId xmlns:a16="http://schemas.microsoft.com/office/drawing/2014/main" xmlns="" id="{D45CC0A3-94B3-410F-8EA0-660A548F884E}"/>
                  </a:ext>
                </a:extLst>
              </p:cNvPr>
              <p:cNvSpPr/>
              <p:nvPr/>
            </p:nvSpPr>
            <p:spPr bwMode="auto">
              <a:xfrm>
                <a:off x="1789" y="2145"/>
                <a:ext cx="264" cy="25"/>
              </a:xfrm>
              <a:custGeom>
                <a:avLst/>
                <a:gdLst>
                  <a:gd name="T0" fmla="*/ 1195 w 1319"/>
                  <a:gd name="T1" fmla="*/ 125 h 125"/>
                  <a:gd name="T2" fmla="*/ 124 w 1319"/>
                  <a:gd name="T3" fmla="*/ 125 h 125"/>
                  <a:gd name="T4" fmla="*/ 90 w 1319"/>
                  <a:gd name="T5" fmla="*/ 98 h 125"/>
                  <a:gd name="T6" fmla="*/ 29 w 1319"/>
                  <a:gd name="T7" fmla="*/ 34 h 125"/>
                  <a:gd name="T8" fmla="*/ 0 w 1319"/>
                  <a:gd name="T9" fmla="*/ 0 h 125"/>
                  <a:gd name="T10" fmla="*/ 1319 w 1319"/>
                  <a:gd name="T11" fmla="*/ 0 h 125"/>
                  <a:gd name="T12" fmla="*/ 1291 w 1319"/>
                  <a:gd name="T13" fmla="*/ 34 h 125"/>
                  <a:gd name="T14" fmla="*/ 1229 w 1319"/>
                  <a:gd name="T15" fmla="*/ 98 h 125"/>
                  <a:gd name="T16" fmla="*/ 1195 w 1319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9" h="125">
                    <a:moveTo>
                      <a:pt x="1195" y="125"/>
                    </a:moveTo>
                    <a:lnTo>
                      <a:pt x="124" y="125"/>
                    </a:lnTo>
                    <a:lnTo>
                      <a:pt x="90" y="98"/>
                    </a:lnTo>
                    <a:lnTo>
                      <a:pt x="29" y="34"/>
                    </a:lnTo>
                    <a:lnTo>
                      <a:pt x="0" y="0"/>
                    </a:lnTo>
                    <a:lnTo>
                      <a:pt x="1319" y="0"/>
                    </a:lnTo>
                    <a:lnTo>
                      <a:pt x="1291" y="34"/>
                    </a:lnTo>
                    <a:lnTo>
                      <a:pt x="1229" y="98"/>
                    </a:lnTo>
                    <a:lnTo>
                      <a:pt x="1195" y="125"/>
                    </a:lnTo>
                    <a:close/>
                  </a:path>
                </a:pathLst>
              </a:custGeom>
              <a:solidFill>
                <a:srgbClr val="D5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8" name="íslïḋè">
                <a:extLst>
                  <a:ext uri="{FF2B5EF4-FFF2-40B4-BE49-F238E27FC236}">
                    <a16:creationId xmlns:a16="http://schemas.microsoft.com/office/drawing/2014/main" xmlns="" id="{F48307BD-DC43-4BB4-A7CE-92042B723346}"/>
                  </a:ext>
                </a:extLst>
              </p:cNvPr>
              <p:cNvSpPr/>
              <p:nvPr/>
            </p:nvSpPr>
            <p:spPr bwMode="auto">
              <a:xfrm>
                <a:off x="1792" y="2148"/>
                <a:ext cx="258" cy="25"/>
              </a:xfrm>
              <a:custGeom>
                <a:avLst/>
                <a:gdLst>
                  <a:gd name="T0" fmla="*/ 1161 w 1293"/>
                  <a:gd name="T1" fmla="*/ 127 h 127"/>
                  <a:gd name="T2" fmla="*/ 132 w 1293"/>
                  <a:gd name="T3" fmla="*/ 127 h 127"/>
                  <a:gd name="T4" fmla="*/ 96 w 1293"/>
                  <a:gd name="T5" fmla="*/ 98 h 127"/>
                  <a:gd name="T6" fmla="*/ 30 w 1293"/>
                  <a:gd name="T7" fmla="*/ 35 h 127"/>
                  <a:gd name="T8" fmla="*/ 0 w 1293"/>
                  <a:gd name="T9" fmla="*/ 0 h 127"/>
                  <a:gd name="T10" fmla="*/ 1293 w 1293"/>
                  <a:gd name="T11" fmla="*/ 0 h 127"/>
                  <a:gd name="T12" fmla="*/ 1263 w 1293"/>
                  <a:gd name="T13" fmla="*/ 35 h 127"/>
                  <a:gd name="T14" fmla="*/ 1197 w 1293"/>
                  <a:gd name="T15" fmla="*/ 98 h 127"/>
                  <a:gd name="T16" fmla="*/ 1161 w 1293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3" h="127">
                    <a:moveTo>
                      <a:pt x="1161" y="127"/>
                    </a:moveTo>
                    <a:lnTo>
                      <a:pt x="132" y="127"/>
                    </a:lnTo>
                    <a:lnTo>
                      <a:pt x="96" y="98"/>
                    </a:lnTo>
                    <a:lnTo>
                      <a:pt x="30" y="35"/>
                    </a:lnTo>
                    <a:lnTo>
                      <a:pt x="0" y="0"/>
                    </a:lnTo>
                    <a:lnTo>
                      <a:pt x="1293" y="0"/>
                    </a:lnTo>
                    <a:lnTo>
                      <a:pt x="1263" y="35"/>
                    </a:lnTo>
                    <a:lnTo>
                      <a:pt x="1197" y="98"/>
                    </a:lnTo>
                    <a:lnTo>
                      <a:pt x="1161" y="127"/>
                    </a:lnTo>
                    <a:close/>
                  </a:path>
                </a:pathLst>
              </a:custGeom>
              <a:solidFill>
                <a:srgbClr val="D6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9" name="iŝḷïḓé">
                <a:extLst>
                  <a:ext uri="{FF2B5EF4-FFF2-40B4-BE49-F238E27FC236}">
                    <a16:creationId xmlns:a16="http://schemas.microsoft.com/office/drawing/2014/main" xmlns="" id="{B859EEB7-7403-48E9-A9CA-0000A2FC19F4}"/>
                  </a:ext>
                </a:extLst>
              </p:cNvPr>
              <p:cNvSpPr/>
              <p:nvPr/>
            </p:nvSpPr>
            <p:spPr bwMode="auto">
              <a:xfrm>
                <a:off x="1794" y="2151"/>
                <a:ext cx="254" cy="25"/>
              </a:xfrm>
              <a:custGeom>
                <a:avLst/>
                <a:gdLst>
                  <a:gd name="T0" fmla="*/ 1128 w 1267"/>
                  <a:gd name="T1" fmla="*/ 125 h 125"/>
                  <a:gd name="T2" fmla="*/ 139 w 1267"/>
                  <a:gd name="T3" fmla="*/ 125 h 125"/>
                  <a:gd name="T4" fmla="*/ 102 w 1267"/>
                  <a:gd name="T5" fmla="*/ 96 h 125"/>
                  <a:gd name="T6" fmla="*/ 32 w 1267"/>
                  <a:gd name="T7" fmla="*/ 34 h 125"/>
                  <a:gd name="T8" fmla="*/ 0 w 1267"/>
                  <a:gd name="T9" fmla="*/ 0 h 125"/>
                  <a:gd name="T10" fmla="*/ 1267 w 1267"/>
                  <a:gd name="T11" fmla="*/ 0 h 125"/>
                  <a:gd name="T12" fmla="*/ 1235 w 1267"/>
                  <a:gd name="T13" fmla="*/ 34 h 125"/>
                  <a:gd name="T14" fmla="*/ 1165 w 1267"/>
                  <a:gd name="T15" fmla="*/ 96 h 125"/>
                  <a:gd name="T16" fmla="*/ 1128 w 1267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7" h="125">
                    <a:moveTo>
                      <a:pt x="1128" y="125"/>
                    </a:moveTo>
                    <a:lnTo>
                      <a:pt x="139" y="125"/>
                    </a:lnTo>
                    <a:lnTo>
                      <a:pt x="102" y="96"/>
                    </a:lnTo>
                    <a:lnTo>
                      <a:pt x="32" y="34"/>
                    </a:lnTo>
                    <a:lnTo>
                      <a:pt x="0" y="0"/>
                    </a:lnTo>
                    <a:lnTo>
                      <a:pt x="1267" y="0"/>
                    </a:lnTo>
                    <a:lnTo>
                      <a:pt x="1235" y="34"/>
                    </a:lnTo>
                    <a:lnTo>
                      <a:pt x="1165" y="96"/>
                    </a:lnTo>
                    <a:lnTo>
                      <a:pt x="1128" y="125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0" name="iṧḷídè">
                <a:extLst>
                  <a:ext uri="{FF2B5EF4-FFF2-40B4-BE49-F238E27FC236}">
                    <a16:creationId xmlns:a16="http://schemas.microsoft.com/office/drawing/2014/main" xmlns="" id="{260BB863-6B14-45FB-9C1A-D3FF159047C2}"/>
                  </a:ext>
                </a:extLst>
              </p:cNvPr>
              <p:cNvSpPr/>
              <p:nvPr/>
            </p:nvSpPr>
            <p:spPr bwMode="auto">
              <a:xfrm>
                <a:off x="1797" y="2154"/>
                <a:ext cx="248" cy="25"/>
              </a:xfrm>
              <a:custGeom>
                <a:avLst/>
                <a:gdLst>
                  <a:gd name="T0" fmla="*/ 1090 w 1237"/>
                  <a:gd name="T1" fmla="*/ 126 h 126"/>
                  <a:gd name="T2" fmla="*/ 147 w 1237"/>
                  <a:gd name="T3" fmla="*/ 126 h 126"/>
                  <a:gd name="T4" fmla="*/ 107 w 1237"/>
                  <a:gd name="T5" fmla="*/ 98 h 126"/>
                  <a:gd name="T6" fmla="*/ 34 w 1237"/>
                  <a:gd name="T7" fmla="*/ 35 h 126"/>
                  <a:gd name="T8" fmla="*/ 0 w 1237"/>
                  <a:gd name="T9" fmla="*/ 0 h 126"/>
                  <a:gd name="T10" fmla="*/ 1237 w 1237"/>
                  <a:gd name="T11" fmla="*/ 0 h 126"/>
                  <a:gd name="T12" fmla="*/ 1203 w 1237"/>
                  <a:gd name="T13" fmla="*/ 35 h 126"/>
                  <a:gd name="T14" fmla="*/ 1130 w 1237"/>
                  <a:gd name="T15" fmla="*/ 98 h 126"/>
                  <a:gd name="T16" fmla="*/ 1090 w 1237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7" h="126">
                    <a:moveTo>
                      <a:pt x="1090" y="126"/>
                    </a:moveTo>
                    <a:lnTo>
                      <a:pt x="147" y="126"/>
                    </a:lnTo>
                    <a:lnTo>
                      <a:pt x="107" y="98"/>
                    </a:lnTo>
                    <a:lnTo>
                      <a:pt x="34" y="35"/>
                    </a:lnTo>
                    <a:lnTo>
                      <a:pt x="0" y="0"/>
                    </a:lnTo>
                    <a:lnTo>
                      <a:pt x="1237" y="0"/>
                    </a:lnTo>
                    <a:lnTo>
                      <a:pt x="1203" y="35"/>
                    </a:lnTo>
                    <a:lnTo>
                      <a:pt x="1130" y="98"/>
                    </a:lnTo>
                    <a:lnTo>
                      <a:pt x="1090" y="126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1" name="îṧḻîḍè">
                <a:extLst>
                  <a:ext uri="{FF2B5EF4-FFF2-40B4-BE49-F238E27FC236}">
                    <a16:creationId xmlns:a16="http://schemas.microsoft.com/office/drawing/2014/main" xmlns="" id="{C725BFFA-F8D8-44E9-979F-2569D7C001F4}"/>
                  </a:ext>
                </a:extLst>
              </p:cNvPr>
              <p:cNvSpPr/>
              <p:nvPr/>
            </p:nvSpPr>
            <p:spPr bwMode="auto">
              <a:xfrm>
                <a:off x="1800" y="2157"/>
                <a:ext cx="242" cy="25"/>
              </a:xfrm>
              <a:custGeom>
                <a:avLst/>
                <a:gdLst>
                  <a:gd name="T0" fmla="*/ 1052 w 1209"/>
                  <a:gd name="T1" fmla="*/ 125 h 125"/>
                  <a:gd name="T2" fmla="*/ 157 w 1209"/>
                  <a:gd name="T3" fmla="*/ 125 h 125"/>
                  <a:gd name="T4" fmla="*/ 115 w 1209"/>
                  <a:gd name="T5" fmla="*/ 98 h 125"/>
                  <a:gd name="T6" fmla="*/ 36 w 1209"/>
                  <a:gd name="T7" fmla="*/ 35 h 125"/>
                  <a:gd name="T8" fmla="*/ 0 w 1209"/>
                  <a:gd name="T9" fmla="*/ 0 h 125"/>
                  <a:gd name="T10" fmla="*/ 1209 w 1209"/>
                  <a:gd name="T11" fmla="*/ 0 h 125"/>
                  <a:gd name="T12" fmla="*/ 1173 w 1209"/>
                  <a:gd name="T13" fmla="*/ 35 h 125"/>
                  <a:gd name="T14" fmla="*/ 1094 w 1209"/>
                  <a:gd name="T15" fmla="*/ 98 h 125"/>
                  <a:gd name="T16" fmla="*/ 1052 w 1209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9" h="125">
                    <a:moveTo>
                      <a:pt x="1052" y="125"/>
                    </a:moveTo>
                    <a:lnTo>
                      <a:pt x="157" y="125"/>
                    </a:lnTo>
                    <a:lnTo>
                      <a:pt x="115" y="98"/>
                    </a:lnTo>
                    <a:lnTo>
                      <a:pt x="36" y="35"/>
                    </a:lnTo>
                    <a:lnTo>
                      <a:pt x="0" y="0"/>
                    </a:lnTo>
                    <a:lnTo>
                      <a:pt x="1209" y="0"/>
                    </a:lnTo>
                    <a:lnTo>
                      <a:pt x="1173" y="35"/>
                    </a:lnTo>
                    <a:lnTo>
                      <a:pt x="1094" y="98"/>
                    </a:lnTo>
                    <a:lnTo>
                      <a:pt x="1052" y="125"/>
                    </a:lnTo>
                    <a:close/>
                  </a:path>
                </a:pathLst>
              </a:custGeom>
              <a:solidFill>
                <a:srgbClr val="D8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2" name="íśḻïḍê">
                <a:extLst>
                  <a:ext uri="{FF2B5EF4-FFF2-40B4-BE49-F238E27FC236}">
                    <a16:creationId xmlns:a16="http://schemas.microsoft.com/office/drawing/2014/main" xmlns="" id="{B80E964B-A463-49B4-9AA3-5A0E8A2CC083}"/>
                  </a:ext>
                </a:extLst>
              </p:cNvPr>
              <p:cNvSpPr/>
              <p:nvPr/>
            </p:nvSpPr>
            <p:spPr bwMode="auto">
              <a:xfrm>
                <a:off x="1804" y="2160"/>
                <a:ext cx="235" cy="26"/>
              </a:xfrm>
              <a:custGeom>
                <a:avLst/>
                <a:gdLst>
                  <a:gd name="T0" fmla="*/ 1009 w 1175"/>
                  <a:gd name="T1" fmla="*/ 126 h 126"/>
                  <a:gd name="T2" fmla="*/ 166 w 1175"/>
                  <a:gd name="T3" fmla="*/ 126 h 126"/>
                  <a:gd name="T4" fmla="*/ 121 w 1175"/>
                  <a:gd name="T5" fmla="*/ 99 h 126"/>
                  <a:gd name="T6" fmla="*/ 38 w 1175"/>
                  <a:gd name="T7" fmla="*/ 36 h 126"/>
                  <a:gd name="T8" fmla="*/ 0 w 1175"/>
                  <a:gd name="T9" fmla="*/ 0 h 126"/>
                  <a:gd name="T10" fmla="*/ 1175 w 1175"/>
                  <a:gd name="T11" fmla="*/ 0 h 126"/>
                  <a:gd name="T12" fmla="*/ 1137 w 1175"/>
                  <a:gd name="T13" fmla="*/ 36 h 126"/>
                  <a:gd name="T14" fmla="*/ 1054 w 1175"/>
                  <a:gd name="T15" fmla="*/ 99 h 126"/>
                  <a:gd name="T16" fmla="*/ 1009 w 1175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5" h="126">
                    <a:moveTo>
                      <a:pt x="1009" y="126"/>
                    </a:moveTo>
                    <a:lnTo>
                      <a:pt x="166" y="126"/>
                    </a:lnTo>
                    <a:lnTo>
                      <a:pt x="121" y="99"/>
                    </a:lnTo>
                    <a:lnTo>
                      <a:pt x="38" y="36"/>
                    </a:lnTo>
                    <a:lnTo>
                      <a:pt x="0" y="0"/>
                    </a:lnTo>
                    <a:lnTo>
                      <a:pt x="1175" y="0"/>
                    </a:lnTo>
                    <a:lnTo>
                      <a:pt x="1137" y="36"/>
                    </a:lnTo>
                    <a:lnTo>
                      <a:pt x="1054" y="99"/>
                    </a:lnTo>
                    <a:lnTo>
                      <a:pt x="1009" y="126"/>
                    </a:lnTo>
                    <a:close/>
                  </a:path>
                </a:pathLst>
              </a:custGeom>
              <a:solidFill>
                <a:srgbClr val="D9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3" name="iṩlîdé">
                <a:extLst>
                  <a:ext uri="{FF2B5EF4-FFF2-40B4-BE49-F238E27FC236}">
                    <a16:creationId xmlns:a16="http://schemas.microsoft.com/office/drawing/2014/main" xmlns="" id="{103DB87A-342A-4FB7-B1C3-4F42578F5B5C}"/>
                  </a:ext>
                </a:extLst>
              </p:cNvPr>
              <p:cNvSpPr/>
              <p:nvPr/>
            </p:nvSpPr>
            <p:spPr bwMode="auto">
              <a:xfrm>
                <a:off x="1807" y="2164"/>
                <a:ext cx="228" cy="25"/>
              </a:xfrm>
              <a:custGeom>
                <a:avLst/>
                <a:gdLst>
                  <a:gd name="T0" fmla="*/ 964 w 1143"/>
                  <a:gd name="T1" fmla="*/ 126 h 126"/>
                  <a:gd name="T2" fmla="*/ 179 w 1143"/>
                  <a:gd name="T3" fmla="*/ 126 h 126"/>
                  <a:gd name="T4" fmla="*/ 131 w 1143"/>
                  <a:gd name="T5" fmla="*/ 99 h 126"/>
                  <a:gd name="T6" fmla="*/ 41 w 1143"/>
                  <a:gd name="T7" fmla="*/ 36 h 126"/>
                  <a:gd name="T8" fmla="*/ 0 w 1143"/>
                  <a:gd name="T9" fmla="*/ 0 h 126"/>
                  <a:gd name="T10" fmla="*/ 1143 w 1143"/>
                  <a:gd name="T11" fmla="*/ 0 h 126"/>
                  <a:gd name="T12" fmla="*/ 1102 w 1143"/>
                  <a:gd name="T13" fmla="*/ 36 h 126"/>
                  <a:gd name="T14" fmla="*/ 1012 w 1143"/>
                  <a:gd name="T15" fmla="*/ 99 h 126"/>
                  <a:gd name="T16" fmla="*/ 964 w 1143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3" h="126">
                    <a:moveTo>
                      <a:pt x="964" y="126"/>
                    </a:moveTo>
                    <a:lnTo>
                      <a:pt x="179" y="126"/>
                    </a:lnTo>
                    <a:lnTo>
                      <a:pt x="131" y="99"/>
                    </a:lnTo>
                    <a:lnTo>
                      <a:pt x="41" y="36"/>
                    </a:lnTo>
                    <a:lnTo>
                      <a:pt x="0" y="0"/>
                    </a:lnTo>
                    <a:lnTo>
                      <a:pt x="1143" y="0"/>
                    </a:lnTo>
                    <a:lnTo>
                      <a:pt x="1102" y="36"/>
                    </a:lnTo>
                    <a:lnTo>
                      <a:pt x="1012" y="99"/>
                    </a:lnTo>
                    <a:lnTo>
                      <a:pt x="964" y="126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4" name="îŝľiḍê">
                <a:extLst>
                  <a:ext uri="{FF2B5EF4-FFF2-40B4-BE49-F238E27FC236}">
                    <a16:creationId xmlns:a16="http://schemas.microsoft.com/office/drawing/2014/main" xmlns="" id="{2FD47E33-D5DF-4372-8A67-58172721A786}"/>
                  </a:ext>
                </a:extLst>
              </p:cNvPr>
              <p:cNvSpPr/>
              <p:nvPr/>
            </p:nvSpPr>
            <p:spPr bwMode="auto">
              <a:xfrm>
                <a:off x="1810" y="2167"/>
                <a:ext cx="222" cy="25"/>
              </a:xfrm>
              <a:custGeom>
                <a:avLst/>
                <a:gdLst>
                  <a:gd name="T0" fmla="*/ 915 w 1107"/>
                  <a:gd name="T1" fmla="*/ 125 h 125"/>
                  <a:gd name="T2" fmla="*/ 192 w 1107"/>
                  <a:gd name="T3" fmla="*/ 125 h 125"/>
                  <a:gd name="T4" fmla="*/ 140 w 1107"/>
                  <a:gd name="T5" fmla="*/ 100 h 125"/>
                  <a:gd name="T6" fmla="*/ 44 w 1107"/>
                  <a:gd name="T7" fmla="*/ 37 h 125"/>
                  <a:gd name="T8" fmla="*/ 0 w 1107"/>
                  <a:gd name="T9" fmla="*/ 0 h 125"/>
                  <a:gd name="T10" fmla="*/ 1107 w 1107"/>
                  <a:gd name="T11" fmla="*/ 0 h 125"/>
                  <a:gd name="T12" fmla="*/ 1063 w 1107"/>
                  <a:gd name="T13" fmla="*/ 37 h 125"/>
                  <a:gd name="T14" fmla="*/ 967 w 1107"/>
                  <a:gd name="T15" fmla="*/ 100 h 125"/>
                  <a:gd name="T16" fmla="*/ 915 w 1107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7" h="125">
                    <a:moveTo>
                      <a:pt x="915" y="125"/>
                    </a:moveTo>
                    <a:lnTo>
                      <a:pt x="192" y="125"/>
                    </a:lnTo>
                    <a:lnTo>
                      <a:pt x="140" y="100"/>
                    </a:lnTo>
                    <a:lnTo>
                      <a:pt x="44" y="37"/>
                    </a:lnTo>
                    <a:lnTo>
                      <a:pt x="0" y="0"/>
                    </a:lnTo>
                    <a:lnTo>
                      <a:pt x="1107" y="0"/>
                    </a:lnTo>
                    <a:lnTo>
                      <a:pt x="1063" y="37"/>
                    </a:lnTo>
                    <a:lnTo>
                      <a:pt x="967" y="100"/>
                    </a:lnTo>
                    <a:lnTo>
                      <a:pt x="915" y="125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5" name="îŝ1iḓe">
                <a:extLst>
                  <a:ext uri="{FF2B5EF4-FFF2-40B4-BE49-F238E27FC236}">
                    <a16:creationId xmlns:a16="http://schemas.microsoft.com/office/drawing/2014/main" xmlns="" id="{792F148A-A726-4894-A346-9B68E4F1570B}"/>
                  </a:ext>
                </a:extLst>
              </p:cNvPr>
              <p:cNvSpPr/>
              <p:nvPr/>
            </p:nvSpPr>
            <p:spPr bwMode="auto">
              <a:xfrm>
                <a:off x="1814" y="2170"/>
                <a:ext cx="214" cy="25"/>
              </a:xfrm>
              <a:custGeom>
                <a:avLst/>
                <a:gdLst>
                  <a:gd name="T0" fmla="*/ 861 w 1071"/>
                  <a:gd name="T1" fmla="*/ 126 h 126"/>
                  <a:gd name="T2" fmla="*/ 210 w 1071"/>
                  <a:gd name="T3" fmla="*/ 126 h 126"/>
                  <a:gd name="T4" fmla="*/ 153 w 1071"/>
                  <a:gd name="T5" fmla="*/ 101 h 126"/>
                  <a:gd name="T6" fmla="*/ 48 w 1071"/>
                  <a:gd name="T7" fmla="*/ 38 h 126"/>
                  <a:gd name="T8" fmla="*/ 0 w 1071"/>
                  <a:gd name="T9" fmla="*/ 0 h 126"/>
                  <a:gd name="T10" fmla="*/ 1071 w 1071"/>
                  <a:gd name="T11" fmla="*/ 0 h 126"/>
                  <a:gd name="T12" fmla="*/ 1023 w 1071"/>
                  <a:gd name="T13" fmla="*/ 38 h 126"/>
                  <a:gd name="T14" fmla="*/ 918 w 1071"/>
                  <a:gd name="T15" fmla="*/ 101 h 126"/>
                  <a:gd name="T16" fmla="*/ 861 w 1071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1" h="126">
                    <a:moveTo>
                      <a:pt x="861" y="126"/>
                    </a:moveTo>
                    <a:lnTo>
                      <a:pt x="210" y="126"/>
                    </a:lnTo>
                    <a:lnTo>
                      <a:pt x="153" y="101"/>
                    </a:lnTo>
                    <a:lnTo>
                      <a:pt x="48" y="38"/>
                    </a:lnTo>
                    <a:lnTo>
                      <a:pt x="0" y="0"/>
                    </a:lnTo>
                    <a:lnTo>
                      <a:pt x="1071" y="0"/>
                    </a:lnTo>
                    <a:lnTo>
                      <a:pt x="1023" y="38"/>
                    </a:lnTo>
                    <a:lnTo>
                      <a:pt x="918" y="101"/>
                    </a:lnTo>
                    <a:lnTo>
                      <a:pt x="861" y="126"/>
                    </a:lnTo>
                    <a:close/>
                  </a:path>
                </a:pathLst>
              </a:custGeom>
              <a:solidFill>
                <a:srgbClr val="DB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6" name="ï$líďè">
                <a:extLst>
                  <a:ext uri="{FF2B5EF4-FFF2-40B4-BE49-F238E27FC236}">
                    <a16:creationId xmlns:a16="http://schemas.microsoft.com/office/drawing/2014/main" xmlns="" id="{9CC32AB0-4120-4F95-8540-0A6161532DCC}"/>
                  </a:ext>
                </a:extLst>
              </p:cNvPr>
              <p:cNvSpPr/>
              <p:nvPr/>
            </p:nvSpPr>
            <p:spPr bwMode="auto">
              <a:xfrm>
                <a:off x="1818" y="2173"/>
                <a:ext cx="206" cy="25"/>
              </a:xfrm>
              <a:custGeom>
                <a:avLst/>
                <a:gdLst>
                  <a:gd name="T0" fmla="*/ 801 w 1031"/>
                  <a:gd name="T1" fmla="*/ 126 h 126"/>
                  <a:gd name="T2" fmla="*/ 230 w 1031"/>
                  <a:gd name="T3" fmla="*/ 126 h 126"/>
                  <a:gd name="T4" fmla="*/ 199 w 1031"/>
                  <a:gd name="T5" fmla="*/ 114 h 126"/>
                  <a:gd name="T6" fmla="*/ 138 w 1031"/>
                  <a:gd name="T7" fmla="*/ 87 h 126"/>
                  <a:gd name="T8" fmla="*/ 81 w 1031"/>
                  <a:gd name="T9" fmla="*/ 55 h 126"/>
                  <a:gd name="T10" fmla="*/ 26 w 1031"/>
                  <a:gd name="T11" fmla="*/ 19 h 126"/>
                  <a:gd name="T12" fmla="*/ 0 w 1031"/>
                  <a:gd name="T13" fmla="*/ 0 h 126"/>
                  <a:gd name="T14" fmla="*/ 1031 w 1031"/>
                  <a:gd name="T15" fmla="*/ 0 h 126"/>
                  <a:gd name="T16" fmla="*/ 1005 w 1031"/>
                  <a:gd name="T17" fmla="*/ 19 h 126"/>
                  <a:gd name="T18" fmla="*/ 950 w 1031"/>
                  <a:gd name="T19" fmla="*/ 55 h 126"/>
                  <a:gd name="T20" fmla="*/ 893 w 1031"/>
                  <a:gd name="T21" fmla="*/ 87 h 126"/>
                  <a:gd name="T22" fmla="*/ 832 w 1031"/>
                  <a:gd name="T23" fmla="*/ 114 h 126"/>
                  <a:gd name="T24" fmla="*/ 801 w 1031"/>
                  <a:gd name="T25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31" h="126">
                    <a:moveTo>
                      <a:pt x="801" y="126"/>
                    </a:moveTo>
                    <a:lnTo>
                      <a:pt x="230" y="126"/>
                    </a:lnTo>
                    <a:lnTo>
                      <a:pt x="199" y="114"/>
                    </a:lnTo>
                    <a:lnTo>
                      <a:pt x="138" y="87"/>
                    </a:lnTo>
                    <a:lnTo>
                      <a:pt x="81" y="55"/>
                    </a:lnTo>
                    <a:lnTo>
                      <a:pt x="26" y="19"/>
                    </a:lnTo>
                    <a:lnTo>
                      <a:pt x="0" y="0"/>
                    </a:lnTo>
                    <a:lnTo>
                      <a:pt x="1031" y="0"/>
                    </a:lnTo>
                    <a:lnTo>
                      <a:pt x="1005" y="19"/>
                    </a:lnTo>
                    <a:lnTo>
                      <a:pt x="950" y="55"/>
                    </a:lnTo>
                    <a:lnTo>
                      <a:pt x="893" y="87"/>
                    </a:lnTo>
                    <a:lnTo>
                      <a:pt x="832" y="114"/>
                    </a:lnTo>
                    <a:lnTo>
                      <a:pt x="801" y="126"/>
                    </a:lnTo>
                    <a:close/>
                  </a:path>
                </a:pathLst>
              </a:custGeom>
              <a:solidFill>
                <a:srgbClr val="DC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7" name="ïṧḷïḍe">
                <a:extLst>
                  <a:ext uri="{FF2B5EF4-FFF2-40B4-BE49-F238E27FC236}">
                    <a16:creationId xmlns:a16="http://schemas.microsoft.com/office/drawing/2014/main" xmlns="" id="{E9E4C0B9-E6B9-4950-A870-D814200EB775}"/>
                  </a:ext>
                </a:extLst>
              </p:cNvPr>
              <p:cNvSpPr/>
              <p:nvPr/>
            </p:nvSpPr>
            <p:spPr bwMode="auto">
              <a:xfrm>
                <a:off x="1822" y="2176"/>
                <a:ext cx="198" cy="25"/>
              </a:xfrm>
              <a:custGeom>
                <a:avLst/>
                <a:gdLst>
                  <a:gd name="T0" fmla="*/ 732 w 989"/>
                  <a:gd name="T1" fmla="*/ 126 h 126"/>
                  <a:gd name="T2" fmla="*/ 257 w 989"/>
                  <a:gd name="T3" fmla="*/ 126 h 126"/>
                  <a:gd name="T4" fmla="*/ 222 w 989"/>
                  <a:gd name="T5" fmla="*/ 114 h 126"/>
                  <a:gd name="T6" fmla="*/ 155 w 989"/>
                  <a:gd name="T7" fmla="*/ 89 h 126"/>
                  <a:gd name="T8" fmla="*/ 91 w 989"/>
                  <a:gd name="T9" fmla="*/ 57 h 126"/>
                  <a:gd name="T10" fmla="*/ 29 w 989"/>
                  <a:gd name="T11" fmla="*/ 20 h 126"/>
                  <a:gd name="T12" fmla="*/ 0 w 989"/>
                  <a:gd name="T13" fmla="*/ 0 h 126"/>
                  <a:gd name="T14" fmla="*/ 989 w 989"/>
                  <a:gd name="T15" fmla="*/ 0 h 126"/>
                  <a:gd name="T16" fmla="*/ 960 w 989"/>
                  <a:gd name="T17" fmla="*/ 20 h 126"/>
                  <a:gd name="T18" fmla="*/ 898 w 989"/>
                  <a:gd name="T19" fmla="*/ 57 h 126"/>
                  <a:gd name="T20" fmla="*/ 834 w 989"/>
                  <a:gd name="T21" fmla="*/ 89 h 126"/>
                  <a:gd name="T22" fmla="*/ 767 w 989"/>
                  <a:gd name="T23" fmla="*/ 114 h 126"/>
                  <a:gd name="T24" fmla="*/ 732 w 989"/>
                  <a:gd name="T25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9" h="126">
                    <a:moveTo>
                      <a:pt x="732" y="126"/>
                    </a:moveTo>
                    <a:lnTo>
                      <a:pt x="257" y="126"/>
                    </a:lnTo>
                    <a:lnTo>
                      <a:pt x="222" y="114"/>
                    </a:lnTo>
                    <a:lnTo>
                      <a:pt x="155" y="89"/>
                    </a:lnTo>
                    <a:lnTo>
                      <a:pt x="91" y="57"/>
                    </a:lnTo>
                    <a:lnTo>
                      <a:pt x="29" y="20"/>
                    </a:lnTo>
                    <a:lnTo>
                      <a:pt x="0" y="0"/>
                    </a:lnTo>
                    <a:lnTo>
                      <a:pt x="989" y="0"/>
                    </a:lnTo>
                    <a:lnTo>
                      <a:pt x="960" y="20"/>
                    </a:lnTo>
                    <a:lnTo>
                      <a:pt x="898" y="57"/>
                    </a:lnTo>
                    <a:lnTo>
                      <a:pt x="834" y="89"/>
                    </a:lnTo>
                    <a:lnTo>
                      <a:pt x="767" y="114"/>
                    </a:lnTo>
                    <a:lnTo>
                      <a:pt x="732" y="126"/>
                    </a:lnTo>
                    <a:close/>
                  </a:path>
                </a:pathLst>
              </a:custGeom>
              <a:solidFill>
                <a:srgbClr val="DD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8" name="íślïḑè">
                <a:extLst>
                  <a:ext uri="{FF2B5EF4-FFF2-40B4-BE49-F238E27FC236}">
                    <a16:creationId xmlns:a16="http://schemas.microsoft.com/office/drawing/2014/main" xmlns="" id="{0885C222-EFB1-472E-8A4B-C3CB637F2827}"/>
                  </a:ext>
                </a:extLst>
              </p:cNvPr>
              <p:cNvSpPr/>
              <p:nvPr/>
            </p:nvSpPr>
            <p:spPr bwMode="auto">
              <a:xfrm>
                <a:off x="1827" y="2179"/>
                <a:ext cx="188" cy="25"/>
              </a:xfrm>
              <a:custGeom>
                <a:avLst/>
                <a:gdLst>
                  <a:gd name="T0" fmla="*/ 646 w 943"/>
                  <a:gd name="T1" fmla="*/ 125 h 125"/>
                  <a:gd name="T2" fmla="*/ 297 w 943"/>
                  <a:gd name="T3" fmla="*/ 125 h 125"/>
                  <a:gd name="T4" fmla="*/ 257 w 943"/>
                  <a:gd name="T5" fmla="*/ 116 h 125"/>
                  <a:gd name="T6" fmla="*/ 179 w 943"/>
                  <a:gd name="T7" fmla="*/ 91 h 125"/>
                  <a:gd name="T8" fmla="*/ 104 w 943"/>
                  <a:gd name="T9" fmla="*/ 59 h 125"/>
                  <a:gd name="T10" fmla="*/ 33 w 943"/>
                  <a:gd name="T11" fmla="*/ 21 h 125"/>
                  <a:gd name="T12" fmla="*/ 0 w 943"/>
                  <a:gd name="T13" fmla="*/ 0 h 125"/>
                  <a:gd name="T14" fmla="*/ 943 w 943"/>
                  <a:gd name="T15" fmla="*/ 0 h 125"/>
                  <a:gd name="T16" fmla="*/ 910 w 943"/>
                  <a:gd name="T17" fmla="*/ 21 h 125"/>
                  <a:gd name="T18" fmla="*/ 839 w 943"/>
                  <a:gd name="T19" fmla="*/ 59 h 125"/>
                  <a:gd name="T20" fmla="*/ 764 w 943"/>
                  <a:gd name="T21" fmla="*/ 91 h 125"/>
                  <a:gd name="T22" fmla="*/ 686 w 943"/>
                  <a:gd name="T23" fmla="*/ 116 h 125"/>
                  <a:gd name="T24" fmla="*/ 646 w 943"/>
                  <a:gd name="T25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3" h="125">
                    <a:moveTo>
                      <a:pt x="646" y="125"/>
                    </a:moveTo>
                    <a:lnTo>
                      <a:pt x="297" y="125"/>
                    </a:lnTo>
                    <a:lnTo>
                      <a:pt x="257" y="116"/>
                    </a:lnTo>
                    <a:lnTo>
                      <a:pt x="179" y="91"/>
                    </a:lnTo>
                    <a:lnTo>
                      <a:pt x="104" y="59"/>
                    </a:lnTo>
                    <a:lnTo>
                      <a:pt x="33" y="21"/>
                    </a:lnTo>
                    <a:lnTo>
                      <a:pt x="0" y="0"/>
                    </a:lnTo>
                    <a:lnTo>
                      <a:pt x="943" y="0"/>
                    </a:lnTo>
                    <a:lnTo>
                      <a:pt x="910" y="21"/>
                    </a:lnTo>
                    <a:lnTo>
                      <a:pt x="839" y="59"/>
                    </a:lnTo>
                    <a:lnTo>
                      <a:pt x="764" y="91"/>
                    </a:lnTo>
                    <a:lnTo>
                      <a:pt x="686" y="116"/>
                    </a:lnTo>
                    <a:lnTo>
                      <a:pt x="646" y="125"/>
                    </a:lnTo>
                    <a:close/>
                  </a:path>
                </a:pathLst>
              </a:custGeom>
              <a:solidFill>
                <a:srgbClr val="DD31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9" name="íṥḷiḑè">
                <a:extLst>
                  <a:ext uri="{FF2B5EF4-FFF2-40B4-BE49-F238E27FC236}">
                    <a16:creationId xmlns:a16="http://schemas.microsoft.com/office/drawing/2014/main" xmlns="" id="{B2FD0807-28B3-4FB4-8DEA-139FDD4EC266}"/>
                  </a:ext>
                </a:extLst>
              </p:cNvPr>
              <p:cNvSpPr/>
              <p:nvPr/>
            </p:nvSpPr>
            <p:spPr bwMode="auto">
              <a:xfrm>
                <a:off x="1831" y="2182"/>
                <a:ext cx="180" cy="25"/>
              </a:xfrm>
              <a:custGeom>
                <a:avLst/>
                <a:gdLst>
                  <a:gd name="T0" fmla="*/ 513 w 897"/>
                  <a:gd name="T1" fmla="*/ 125 h 125"/>
                  <a:gd name="T2" fmla="*/ 384 w 897"/>
                  <a:gd name="T3" fmla="*/ 125 h 125"/>
                  <a:gd name="T4" fmla="*/ 331 w 897"/>
                  <a:gd name="T5" fmla="*/ 120 h 125"/>
                  <a:gd name="T6" fmla="*/ 231 w 897"/>
                  <a:gd name="T7" fmla="*/ 101 h 125"/>
                  <a:gd name="T8" fmla="*/ 134 w 897"/>
                  <a:gd name="T9" fmla="*/ 69 h 125"/>
                  <a:gd name="T10" fmla="*/ 44 w 897"/>
                  <a:gd name="T11" fmla="*/ 26 h 125"/>
                  <a:gd name="T12" fmla="*/ 0 w 897"/>
                  <a:gd name="T13" fmla="*/ 0 h 125"/>
                  <a:gd name="T14" fmla="*/ 897 w 897"/>
                  <a:gd name="T15" fmla="*/ 0 h 125"/>
                  <a:gd name="T16" fmla="*/ 853 w 897"/>
                  <a:gd name="T17" fmla="*/ 26 h 125"/>
                  <a:gd name="T18" fmla="*/ 763 w 897"/>
                  <a:gd name="T19" fmla="*/ 69 h 125"/>
                  <a:gd name="T20" fmla="*/ 666 w 897"/>
                  <a:gd name="T21" fmla="*/ 101 h 125"/>
                  <a:gd name="T22" fmla="*/ 566 w 897"/>
                  <a:gd name="T23" fmla="*/ 120 h 125"/>
                  <a:gd name="T24" fmla="*/ 513 w 897"/>
                  <a:gd name="T25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7" h="125">
                    <a:moveTo>
                      <a:pt x="513" y="125"/>
                    </a:moveTo>
                    <a:lnTo>
                      <a:pt x="384" y="125"/>
                    </a:lnTo>
                    <a:lnTo>
                      <a:pt x="331" y="120"/>
                    </a:lnTo>
                    <a:lnTo>
                      <a:pt x="231" y="101"/>
                    </a:lnTo>
                    <a:lnTo>
                      <a:pt x="134" y="69"/>
                    </a:lnTo>
                    <a:lnTo>
                      <a:pt x="44" y="26"/>
                    </a:lnTo>
                    <a:lnTo>
                      <a:pt x="0" y="0"/>
                    </a:lnTo>
                    <a:lnTo>
                      <a:pt x="897" y="0"/>
                    </a:lnTo>
                    <a:lnTo>
                      <a:pt x="853" y="26"/>
                    </a:lnTo>
                    <a:lnTo>
                      <a:pt x="763" y="69"/>
                    </a:lnTo>
                    <a:lnTo>
                      <a:pt x="666" y="101"/>
                    </a:lnTo>
                    <a:lnTo>
                      <a:pt x="566" y="120"/>
                    </a:lnTo>
                    <a:lnTo>
                      <a:pt x="513" y="125"/>
                    </a:lnTo>
                    <a:close/>
                  </a:path>
                </a:pathLst>
              </a:custGeom>
              <a:solidFill>
                <a:srgbClr val="DE31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0" name="ïṩlïďé">
                <a:extLst>
                  <a:ext uri="{FF2B5EF4-FFF2-40B4-BE49-F238E27FC236}">
                    <a16:creationId xmlns:a16="http://schemas.microsoft.com/office/drawing/2014/main" xmlns="" id="{8E69C819-6DEB-4E09-9705-25B55EDACCBD}"/>
                  </a:ext>
                </a:extLst>
              </p:cNvPr>
              <p:cNvSpPr/>
              <p:nvPr/>
            </p:nvSpPr>
            <p:spPr bwMode="auto">
              <a:xfrm>
                <a:off x="1837" y="2185"/>
                <a:ext cx="168" cy="23"/>
              </a:xfrm>
              <a:custGeom>
                <a:avLst/>
                <a:gdLst>
                  <a:gd name="T0" fmla="*/ 0 w 843"/>
                  <a:gd name="T1" fmla="*/ 0 h 113"/>
                  <a:gd name="T2" fmla="*/ 843 w 843"/>
                  <a:gd name="T3" fmla="*/ 0 h 113"/>
                  <a:gd name="T4" fmla="*/ 796 w 843"/>
                  <a:gd name="T5" fmla="*/ 26 h 113"/>
                  <a:gd name="T6" fmla="*/ 696 w 843"/>
                  <a:gd name="T7" fmla="*/ 68 h 113"/>
                  <a:gd name="T8" fmla="*/ 590 w 843"/>
                  <a:gd name="T9" fmla="*/ 97 h 113"/>
                  <a:gd name="T10" fmla="*/ 479 w 843"/>
                  <a:gd name="T11" fmla="*/ 111 h 113"/>
                  <a:gd name="T12" fmla="*/ 422 w 843"/>
                  <a:gd name="T13" fmla="*/ 113 h 113"/>
                  <a:gd name="T14" fmla="*/ 364 w 843"/>
                  <a:gd name="T15" fmla="*/ 111 h 113"/>
                  <a:gd name="T16" fmla="*/ 253 w 843"/>
                  <a:gd name="T17" fmla="*/ 97 h 113"/>
                  <a:gd name="T18" fmla="*/ 147 w 843"/>
                  <a:gd name="T19" fmla="*/ 68 h 113"/>
                  <a:gd name="T20" fmla="*/ 47 w 843"/>
                  <a:gd name="T21" fmla="*/ 26 h 113"/>
                  <a:gd name="T22" fmla="*/ 0 w 843"/>
                  <a:gd name="T23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3" h="113">
                    <a:moveTo>
                      <a:pt x="0" y="0"/>
                    </a:moveTo>
                    <a:lnTo>
                      <a:pt x="843" y="0"/>
                    </a:lnTo>
                    <a:lnTo>
                      <a:pt x="796" y="26"/>
                    </a:lnTo>
                    <a:lnTo>
                      <a:pt x="696" y="68"/>
                    </a:lnTo>
                    <a:lnTo>
                      <a:pt x="590" y="97"/>
                    </a:lnTo>
                    <a:lnTo>
                      <a:pt x="479" y="111"/>
                    </a:lnTo>
                    <a:lnTo>
                      <a:pt x="422" y="113"/>
                    </a:lnTo>
                    <a:lnTo>
                      <a:pt x="364" y="111"/>
                    </a:lnTo>
                    <a:lnTo>
                      <a:pt x="253" y="97"/>
                    </a:lnTo>
                    <a:lnTo>
                      <a:pt x="147" y="68"/>
                    </a:lnTo>
                    <a:lnTo>
                      <a:pt x="47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31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1" name="íśļïďe">
                <a:extLst>
                  <a:ext uri="{FF2B5EF4-FFF2-40B4-BE49-F238E27FC236}">
                    <a16:creationId xmlns:a16="http://schemas.microsoft.com/office/drawing/2014/main" xmlns="" id="{394562E8-6C37-4735-A5B6-E87E76979F08}"/>
                  </a:ext>
                </a:extLst>
              </p:cNvPr>
              <p:cNvSpPr/>
              <p:nvPr/>
            </p:nvSpPr>
            <p:spPr bwMode="auto">
              <a:xfrm>
                <a:off x="1832" y="1869"/>
                <a:ext cx="178" cy="25"/>
              </a:xfrm>
              <a:custGeom>
                <a:avLst/>
                <a:gdLst>
                  <a:gd name="T0" fmla="*/ 887 w 887"/>
                  <a:gd name="T1" fmla="*/ 125 h 125"/>
                  <a:gd name="T2" fmla="*/ 0 w 887"/>
                  <a:gd name="T3" fmla="*/ 125 h 125"/>
                  <a:gd name="T4" fmla="*/ 49 w 887"/>
                  <a:gd name="T5" fmla="*/ 96 h 125"/>
                  <a:gd name="T6" fmla="*/ 154 w 887"/>
                  <a:gd name="T7" fmla="*/ 50 h 125"/>
                  <a:gd name="T8" fmla="*/ 265 w 887"/>
                  <a:gd name="T9" fmla="*/ 18 h 125"/>
                  <a:gd name="T10" fmla="*/ 382 w 887"/>
                  <a:gd name="T11" fmla="*/ 2 h 125"/>
                  <a:gd name="T12" fmla="*/ 442 w 887"/>
                  <a:gd name="T13" fmla="*/ 0 h 125"/>
                  <a:gd name="T14" fmla="*/ 445 w 887"/>
                  <a:gd name="T15" fmla="*/ 0 h 125"/>
                  <a:gd name="T16" fmla="*/ 505 w 887"/>
                  <a:gd name="T17" fmla="*/ 2 h 125"/>
                  <a:gd name="T18" fmla="*/ 622 w 887"/>
                  <a:gd name="T19" fmla="*/ 18 h 125"/>
                  <a:gd name="T20" fmla="*/ 733 w 887"/>
                  <a:gd name="T21" fmla="*/ 50 h 125"/>
                  <a:gd name="T22" fmla="*/ 838 w 887"/>
                  <a:gd name="T23" fmla="*/ 96 h 125"/>
                  <a:gd name="T24" fmla="*/ 887 w 887"/>
                  <a:gd name="T25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7" h="125">
                    <a:moveTo>
                      <a:pt x="887" y="125"/>
                    </a:moveTo>
                    <a:lnTo>
                      <a:pt x="0" y="125"/>
                    </a:lnTo>
                    <a:lnTo>
                      <a:pt x="49" y="96"/>
                    </a:lnTo>
                    <a:lnTo>
                      <a:pt x="154" y="50"/>
                    </a:lnTo>
                    <a:lnTo>
                      <a:pt x="265" y="18"/>
                    </a:lnTo>
                    <a:lnTo>
                      <a:pt x="382" y="2"/>
                    </a:lnTo>
                    <a:lnTo>
                      <a:pt x="442" y="0"/>
                    </a:lnTo>
                    <a:lnTo>
                      <a:pt x="445" y="0"/>
                    </a:lnTo>
                    <a:lnTo>
                      <a:pt x="505" y="2"/>
                    </a:lnTo>
                    <a:lnTo>
                      <a:pt x="622" y="18"/>
                    </a:lnTo>
                    <a:lnTo>
                      <a:pt x="733" y="50"/>
                    </a:lnTo>
                    <a:lnTo>
                      <a:pt x="838" y="96"/>
                    </a:lnTo>
                    <a:lnTo>
                      <a:pt x="887" y="125"/>
                    </a:lnTo>
                    <a:close/>
                  </a:path>
                </a:pathLst>
              </a:custGeom>
              <a:solidFill>
                <a:srgbClr val="91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2" name="îṧľïḓe">
                <a:extLst>
                  <a:ext uri="{FF2B5EF4-FFF2-40B4-BE49-F238E27FC236}">
                    <a16:creationId xmlns:a16="http://schemas.microsoft.com/office/drawing/2014/main" xmlns="" id="{9AC78544-7C48-4A03-A8A4-6C0201DE30EE}"/>
                  </a:ext>
                </a:extLst>
              </p:cNvPr>
              <p:cNvSpPr/>
              <p:nvPr/>
            </p:nvSpPr>
            <p:spPr bwMode="auto">
              <a:xfrm>
                <a:off x="1832" y="1872"/>
                <a:ext cx="178" cy="22"/>
              </a:xfrm>
              <a:custGeom>
                <a:avLst/>
                <a:gdLst>
                  <a:gd name="T0" fmla="*/ 281 w 887"/>
                  <a:gd name="T1" fmla="*/ 0 h 110"/>
                  <a:gd name="T2" fmla="*/ 606 w 887"/>
                  <a:gd name="T3" fmla="*/ 0 h 110"/>
                  <a:gd name="T4" fmla="*/ 644 w 887"/>
                  <a:gd name="T5" fmla="*/ 8 h 110"/>
                  <a:gd name="T6" fmla="*/ 718 w 887"/>
                  <a:gd name="T7" fmla="*/ 30 h 110"/>
                  <a:gd name="T8" fmla="*/ 788 w 887"/>
                  <a:gd name="T9" fmla="*/ 58 h 110"/>
                  <a:gd name="T10" fmla="*/ 856 w 887"/>
                  <a:gd name="T11" fmla="*/ 92 h 110"/>
                  <a:gd name="T12" fmla="*/ 887 w 887"/>
                  <a:gd name="T13" fmla="*/ 110 h 110"/>
                  <a:gd name="T14" fmla="*/ 0 w 887"/>
                  <a:gd name="T15" fmla="*/ 110 h 110"/>
                  <a:gd name="T16" fmla="*/ 31 w 887"/>
                  <a:gd name="T17" fmla="*/ 92 h 110"/>
                  <a:gd name="T18" fmla="*/ 99 w 887"/>
                  <a:gd name="T19" fmla="*/ 58 h 110"/>
                  <a:gd name="T20" fmla="*/ 169 w 887"/>
                  <a:gd name="T21" fmla="*/ 30 h 110"/>
                  <a:gd name="T22" fmla="*/ 243 w 887"/>
                  <a:gd name="T23" fmla="*/ 8 h 110"/>
                  <a:gd name="T24" fmla="*/ 281 w 887"/>
                  <a:gd name="T25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7" h="110">
                    <a:moveTo>
                      <a:pt x="281" y="0"/>
                    </a:moveTo>
                    <a:lnTo>
                      <a:pt x="606" y="0"/>
                    </a:lnTo>
                    <a:lnTo>
                      <a:pt x="644" y="8"/>
                    </a:lnTo>
                    <a:lnTo>
                      <a:pt x="718" y="30"/>
                    </a:lnTo>
                    <a:lnTo>
                      <a:pt x="788" y="58"/>
                    </a:lnTo>
                    <a:lnTo>
                      <a:pt x="856" y="92"/>
                    </a:lnTo>
                    <a:lnTo>
                      <a:pt x="887" y="110"/>
                    </a:lnTo>
                    <a:lnTo>
                      <a:pt x="0" y="110"/>
                    </a:lnTo>
                    <a:lnTo>
                      <a:pt x="31" y="92"/>
                    </a:lnTo>
                    <a:lnTo>
                      <a:pt x="99" y="58"/>
                    </a:lnTo>
                    <a:lnTo>
                      <a:pt x="169" y="30"/>
                    </a:lnTo>
                    <a:lnTo>
                      <a:pt x="243" y="8"/>
                    </a:lnTo>
                    <a:lnTo>
                      <a:pt x="281" y="0"/>
                    </a:lnTo>
                    <a:close/>
                  </a:path>
                </a:pathLst>
              </a:custGeom>
              <a:solidFill>
                <a:srgbClr val="92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3" name="ïšlíḑe">
                <a:extLst>
                  <a:ext uri="{FF2B5EF4-FFF2-40B4-BE49-F238E27FC236}">
                    <a16:creationId xmlns:a16="http://schemas.microsoft.com/office/drawing/2014/main" xmlns="" id="{6A13D642-CDF2-4500-9BB2-A54F22C70EF3}"/>
                  </a:ext>
                </a:extLst>
              </p:cNvPr>
              <p:cNvSpPr/>
              <p:nvPr/>
            </p:nvSpPr>
            <p:spPr bwMode="auto">
              <a:xfrm>
                <a:off x="1832" y="1876"/>
                <a:ext cx="178" cy="18"/>
              </a:xfrm>
              <a:custGeom>
                <a:avLst/>
                <a:gdLst>
                  <a:gd name="T0" fmla="*/ 214 w 887"/>
                  <a:gd name="T1" fmla="*/ 0 h 93"/>
                  <a:gd name="T2" fmla="*/ 673 w 887"/>
                  <a:gd name="T3" fmla="*/ 0 h 93"/>
                  <a:gd name="T4" fmla="*/ 729 w 887"/>
                  <a:gd name="T5" fmla="*/ 17 h 93"/>
                  <a:gd name="T6" fmla="*/ 837 w 887"/>
                  <a:gd name="T7" fmla="*/ 64 h 93"/>
                  <a:gd name="T8" fmla="*/ 887 w 887"/>
                  <a:gd name="T9" fmla="*/ 93 h 93"/>
                  <a:gd name="T10" fmla="*/ 0 w 887"/>
                  <a:gd name="T11" fmla="*/ 93 h 93"/>
                  <a:gd name="T12" fmla="*/ 50 w 887"/>
                  <a:gd name="T13" fmla="*/ 64 h 93"/>
                  <a:gd name="T14" fmla="*/ 158 w 887"/>
                  <a:gd name="T15" fmla="*/ 17 h 93"/>
                  <a:gd name="T16" fmla="*/ 214 w 887"/>
                  <a:gd name="T17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7" h="93">
                    <a:moveTo>
                      <a:pt x="214" y="0"/>
                    </a:moveTo>
                    <a:lnTo>
                      <a:pt x="673" y="0"/>
                    </a:lnTo>
                    <a:lnTo>
                      <a:pt x="729" y="17"/>
                    </a:lnTo>
                    <a:lnTo>
                      <a:pt x="837" y="64"/>
                    </a:lnTo>
                    <a:lnTo>
                      <a:pt x="887" y="93"/>
                    </a:lnTo>
                    <a:lnTo>
                      <a:pt x="0" y="93"/>
                    </a:lnTo>
                    <a:lnTo>
                      <a:pt x="50" y="64"/>
                    </a:lnTo>
                    <a:lnTo>
                      <a:pt x="158" y="17"/>
                    </a:lnTo>
                    <a:lnTo>
                      <a:pt x="214" y="0"/>
                    </a:lnTo>
                    <a:close/>
                  </a:path>
                </a:pathLst>
              </a:custGeom>
              <a:solidFill>
                <a:srgbClr val="931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4" name="îŝ1ïḓe">
                <a:extLst>
                  <a:ext uri="{FF2B5EF4-FFF2-40B4-BE49-F238E27FC236}">
                    <a16:creationId xmlns:a16="http://schemas.microsoft.com/office/drawing/2014/main" xmlns="" id="{7DEBC786-8843-42D5-9C8B-283613F69D13}"/>
                  </a:ext>
                </a:extLst>
              </p:cNvPr>
              <p:cNvSpPr/>
              <p:nvPr/>
            </p:nvSpPr>
            <p:spPr bwMode="auto">
              <a:xfrm>
                <a:off x="1832" y="1879"/>
                <a:ext cx="178" cy="15"/>
              </a:xfrm>
              <a:custGeom>
                <a:avLst/>
                <a:gdLst>
                  <a:gd name="T0" fmla="*/ 165 w 887"/>
                  <a:gd name="T1" fmla="*/ 0 h 78"/>
                  <a:gd name="T2" fmla="*/ 722 w 887"/>
                  <a:gd name="T3" fmla="*/ 0 h 78"/>
                  <a:gd name="T4" fmla="*/ 765 w 887"/>
                  <a:gd name="T5" fmla="*/ 15 h 78"/>
                  <a:gd name="T6" fmla="*/ 848 w 887"/>
                  <a:gd name="T7" fmla="*/ 56 h 78"/>
                  <a:gd name="T8" fmla="*/ 887 w 887"/>
                  <a:gd name="T9" fmla="*/ 78 h 78"/>
                  <a:gd name="T10" fmla="*/ 0 w 887"/>
                  <a:gd name="T11" fmla="*/ 78 h 78"/>
                  <a:gd name="T12" fmla="*/ 39 w 887"/>
                  <a:gd name="T13" fmla="*/ 56 h 78"/>
                  <a:gd name="T14" fmla="*/ 122 w 887"/>
                  <a:gd name="T15" fmla="*/ 15 h 78"/>
                  <a:gd name="T16" fmla="*/ 165 w 887"/>
                  <a:gd name="T1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7" h="78">
                    <a:moveTo>
                      <a:pt x="165" y="0"/>
                    </a:moveTo>
                    <a:lnTo>
                      <a:pt x="722" y="0"/>
                    </a:lnTo>
                    <a:lnTo>
                      <a:pt x="765" y="15"/>
                    </a:lnTo>
                    <a:lnTo>
                      <a:pt x="848" y="56"/>
                    </a:lnTo>
                    <a:lnTo>
                      <a:pt x="887" y="78"/>
                    </a:lnTo>
                    <a:lnTo>
                      <a:pt x="0" y="78"/>
                    </a:lnTo>
                    <a:lnTo>
                      <a:pt x="39" y="56"/>
                    </a:lnTo>
                    <a:lnTo>
                      <a:pt x="122" y="15"/>
                    </a:lnTo>
                    <a:lnTo>
                      <a:pt x="165" y="0"/>
                    </a:lnTo>
                    <a:close/>
                  </a:path>
                </a:pathLst>
              </a:custGeom>
              <a:solidFill>
                <a:srgbClr val="93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5" name="íṣļïḍé">
                <a:extLst>
                  <a:ext uri="{FF2B5EF4-FFF2-40B4-BE49-F238E27FC236}">
                    <a16:creationId xmlns:a16="http://schemas.microsoft.com/office/drawing/2014/main" xmlns="" id="{3CB937AF-4B77-494E-A84D-5CF16288C0A6}"/>
                  </a:ext>
                </a:extLst>
              </p:cNvPr>
              <p:cNvSpPr/>
              <p:nvPr/>
            </p:nvSpPr>
            <p:spPr bwMode="auto">
              <a:xfrm>
                <a:off x="1832" y="1882"/>
                <a:ext cx="178" cy="12"/>
              </a:xfrm>
              <a:custGeom>
                <a:avLst/>
                <a:gdLst>
                  <a:gd name="T0" fmla="*/ 123 w 887"/>
                  <a:gd name="T1" fmla="*/ 0 h 63"/>
                  <a:gd name="T2" fmla="*/ 764 w 887"/>
                  <a:gd name="T3" fmla="*/ 0 h 63"/>
                  <a:gd name="T4" fmla="*/ 796 w 887"/>
                  <a:gd name="T5" fmla="*/ 14 h 63"/>
                  <a:gd name="T6" fmla="*/ 858 w 887"/>
                  <a:gd name="T7" fmla="*/ 46 h 63"/>
                  <a:gd name="T8" fmla="*/ 887 w 887"/>
                  <a:gd name="T9" fmla="*/ 63 h 63"/>
                  <a:gd name="T10" fmla="*/ 0 w 887"/>
                  <a:gd name="T11" fmla="*/ 63 h 63"/>
                  <a:gd name="T12" fmla="*/ 29 w 887"/>
                  <a:gd name="T13" fmla="*/ 46 h 63"/>
                  <a:gd name="T14" fmla="*/ 91 w 887"/>
                  <a:gd name="T15" fmla="*/ 14 h 63"/>
                  <a:gd name="T16" fmla="*/ 123 w 887"/>
                  <a:gd name="T1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7" h="63">
                    <a:moveTo>
                      <a:pt x="123" y="0"/>
                    </a:moveTo>
                    <a:lnTo>
                      <a:pt x="764" y="0"/>
                    </a:lnTo>
                    <a:lnTo>
                      <a:pt x="796" y="14"/>
                    </a:lnTo>
                    <a:lnTo>
                      <a:pt x="858" y="46"/>
                    </a:lnTo>
                    <a:lnTo>
                      <a:pt x="887" y="63"/>
                    </a:lnTo>
                    <a:lnTo>
                      <a:pt x="0" y="63"/>
                    </a:lnTo>
                    <a:lnTo>
                      <a:pt x="29" y="46"/>
                    </a:lnTo>
                    <a:lnTo>
                      <a:pt x="91" y="14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94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6" name="išḻiḑe">
                <a:extLst>
                  <a:ext uri="{FF2B5EF4-FFF2-40B4-BE49-F238E27FC236}">
                    <a16:creationId xmlns:a16="http://schemas.microsoft.com/office/drawing/2014/main" xmlns="" id="{40CAA635-2815-4CBD-849D-D2DB23B111DD}"/>
                  </a:ext>
                </a:extLst>
              </p:cNvPr>
              <p:cNvSpPr/>
              <p:nvPr/>
            </p:nvSpPr>
            <p:spPr bwMode="auto">
              <a:xfrm>
                <a:off x="1832" y="1885"/>
                <a:ext cx="178" cy="9"/>
              </a:xfrm>
              <a:custGeom>
                <a:avLst/>
                <a:gdLst>
                  <a:gd name="T0" fmla="*/ 87 w 887"/>
                  <a:gd name="T1" fmla="*/ 0 h 47"/>
                  <a:gd name="T2" fmla="*/ 799 w 887"/>
                  <a:gd name="T3" fmla="*/ 0 h 47"/>
                  <a:gd name="T4" fmla="*/ 844 w 887"/>
                  <a:gd name="T5" fmla="*/ 23 h 47"/>
                  <a:gd name="T6" fmla="*/ 887 w 887"/>
                  <a:gd name="T7" fmla="*/ 47 h 47"/>
                  <a:gd name="T8" fmla="*/ 0 w 887"/>
                  <a:gd name="T9" fmla="*/ 47 h 47"/>
                  <a:gd name="T10" fmla="*/ 43 w 887"/>
                  <a:gd name="T11" fmla="*/ 23 h 47"/>
                  <a:gd name="T12" fmla="*/ 87 w 88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7" h="47">
                    <a:moveTo>
                      <a:pt x="87" y="0"/>
                    </a:moveTo>
                    <a:lnTo>
                      <a:pt x="799" y="0"/>
                    </a:lnTo>
                    <a:lnTo>
                      <a:pt x="844" y="23"/>
                    </a:lnTo>
                    <a:lnTo>
                      <a:pt x="887" y="47"/>
                    </a:lnTo>
                    <a:lnTo>
                      <a:pt x="0" y="47"/>
                    </a:lnTo>
                    <a:lnTo>
                      <a:pt x="43" y="23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95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7" name="íŝliḋê">
                <a:extLst>
                  <a:ext uri="{FF2B5EF4-FFF2-40B4-BE49-F238E27FC236}">
                    <a16:creationId xmlns:a16="http://schemas.microsoft.com/office/drawing/2014/main" xmlns="" id="{53C03FBB-569A-4B57-8D6D-BEF234802012}"/>
                  </a:ext>
                </a:extLst>
              </p:cNvPr>
              <p:cNvSpPr/>
              <p:nvPr/>
            </p:nvSpPr>
            <p:spPr bwMode="auto">
              <a:xfrm>
                <a:off x="1832" y="1888"/>
                <a:ext cx="178" cy="6"/>
              </a:xfrm>
              <a:custGeom>
                <a:avLst/>
                <a:gdLst>
                  <a:gd name="T0" fmla="*/ 55 w 887"/>
                  <a:gd name="T1" fmla="*/ 0 h 31"/>
                  <a:gd name="T2" fmla="*/ 832 w 887"/>
                  <a:gd name="T3" fmla="*/ 0 h 31"/>
                  <a:gd name="T4" fmla="*/ 860 w 887"/>
                  <a:gd name="T5" fmla="*/ 15 h 31"/>
                  <a:gd name="T6" fmla="*/ 887 w 887"/>
                  <a:gd name="T7" fmla="*/ 31 h 31"/>
                  <a:gd name="T8" fmla="*/ 0 w 887"/>
                  <a:gd name="T9" fmla="*/ 31 h 31"/>
                  <a:gd name="T10" fmla="*/ 27 w 887"/>
                  <a:gd name="T11" fmla="*/ 15 h 31"/>
                  <a:gd name="T12" fmla="*/ 55 w 887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7" h="31">
                    <a:moveTo>
                      <a:pt x="55" y="0"/>
                    </a:moveTo>
                    <a:lnTo>
                      <a:pt x="832" y="0"/>
                    </a:lnTo>
                    <a:lnTo>
                      <a:pt x="860" y="15"/>
                    </a:lnTo>
                    <a:lnTo>
                      <a:pt x="887" y="31"/>
                    </a:lnTo>
                    <a:lnTo>
                      <a:pt x="0" y="31"/>
                    </a:lnTo>
                    <a:lnTo>
                      <a:pt x="27" y="15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8" name="ïṥḷîḍé">
                <a:extLst>
                  <a:ext uri="{FF2B5EF4-FFF2-40B4-BE49-F238E27FC236}">
                    <a16:creationId xmlns:a16="http://schemas.microsoft.com/office/drawing/2014/main" xmlns="" id="{E29310CA-EDBA-4DCC-805E-5308DAAE133A}"/>
                  </a:ext>
                </a:extLst>
              </p:cNvPr>
              <p:cNvSpPr/>
              <p:nvPr/>
            </p:nvSpPr>
            <p:spPr bwMode="auto">
              <a:xfrm>
                <a:off x="1832" y="1891"/>
                <a:ext cx="178" cy="3"/>
              </a:xfrm>
              <a:custGeom>
                <a:avLst/>
                <a:gdLst>
                  <a:gd name="T0" fmla="*/ 26 w 887"/>
                  <a:gd name="T1" fmla="*/ 0 h 15"/>
                  <a:gd name="T2" fmla="*/ 861 w 887"/>
                  <a:gd name="T3" fmla="*/ 0 h 15"/>
                  <a:gd name="T4" fmla="*/ 874 w 887"/>
                  <a:gd name="T5" fmla="*/ 7 h 15"/>
                  <a:gd name="T6" fmla="*/ 887 w 887"/>
                  <a:gd name="T7" fmla="*/ 15 h 15"/>
                  <a:gd name="T8" fmla="*/ 0 w 887"/>
                  <a:gd name="T9" fmla="*/ 15 h 15"/>
                  <a:gd name="T10" fmla="*/ 13 w 887"/>
                  <a:gd name="T11" fmla="*/ 7 h 15"/>
                  <a:gd name="T12" fmla="*/ 26 w 887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7" h="15">
                    <a:moveTo>
                      <a:pt x="26" y="0"/>
                    </a:moveTo>
                    <a:lnTo>
                      <a:pt x="861" y="0"/>
                    </a:lnTo>
                    <a:lnTo>
                      <a:pt x="874" y="7"/>
                    </a:lnTo>
                    <a:lnTo>
                      <a:pt x="887" y="15"/>
                    </a:lnTo>
                    <a:lnTo>
                      <a:pt x="0" y="15"/>
                    </a:lnTo>
                    <a:lnTo>
                      <a:pt x="13" y="7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9" name="iṣḻiḋe">
                <a:extLst>
                  <a:ext uri="{FF2B5EF4-FFF2-40B4-BE49-F238E27FC236}">
                    <a16:creationId xmlns:a16="http://schemas.microsoft.com/office/drawing/2014/main" xmlns="" id="{4AA7F4FA-FF9A-4685-BA2D-D80F996E187E}"/>
                  </a:ext>
                </a:extLst>
              </p:cNvPr>
              <p:cNvSpPr/>
              <p:nvPr/>
            </p:nvSpPr>
            <p:spPr bwMode="auto">
              <a:xfrm>
                <a:off x="1832" y="1894"/>
                <a:ext cx="178" cy="1"/>
              </a:xfrm>
              <a:prstGeom prst="rect">
                <a:avLst/>
              </a:prstGeom>
              <a:solidFill>
                <a:srgbClr val="97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0" name="íṩļíḍè">
                <a:extLst>
                  <a:ext uri="{FF2B5EF4-FFF2-40B4-BE49-F238E27FC236}">
                    <a16:creationId xmlns:a16="http://schemas.microsoft.com/office/drawing/2014/main" xmlns="" id="{CEB7665A-10D2-477E-BB5A-A98BA96C4B67}"/>
                  </a:ext>
                </a:extLst>
              </p:cNvPr>
              <p:cNvSpPr/>
              <p:nvPr/>
            </p:nvSpPr>
            <p:spPr bwMode="auto">
              <a:xfrm>
                <a:off x="1832" y="1872"/>
                <a:ext cx="178" cy="22"/>
              </a:xfrm>
              <a:custGeom>
                <a:avLst/>
                <a:gdLst>
                  <a:gd name="T0" fmla="*/ 887 w 887"/>
                  <a:gd name="T1" fmla="*/ 110 h 110"/>
                  <a:gd name="T2" fmla="*/ 0 w 887"/>
                  <a:gd name="T3" fmla="*/ 110 h 110"/>
                  <a:gd name="T4" fmla="*/ 31 w 887"/>
                  <a:gd name="T5" fmla="*/ 92 h 110"/>
                  <a:gd name="T6" fmla="*/ 99 w 887"/>
                  <a:gd name="T7" fmla="*/ 58 h 110"/>
                  <a:gd name="T8" fmla="*/ 169 w 887"/>
                  <a:gd name="T9" fmla="*/ 30 h 110"/>
                  <a:gd name="T10" fmla="*/ 243 w 887"/>
                  <a:gd name="T11" fmla="*/ 8 h 110"/>
                  <a:gd name="T12" fmla="*/ 281 w 887"/>
                  <a:gd name="T13" fmla="*/ 0 h 110"/>
                  <a:gd name="T14" fmla="*/ 606 w 887"/>
                  <a:gd name="T15" fmla="*/ 0 h 110"/>
                  <a:gd name="T16" fmla="*/ 644 w 887"/>
                  <a:gd name="T17" fmla="*/ 8 h 110"/>
                  <a:gd name="T18" fmla="*/ 718 w 887"/>
                  <a:gd name="T19" fmla="*/ 30 h 110"/>
                  <a:gd name="T20" fmla="*/ 788 w 887"/>
                  <a:gd name="T21" fmla="*/ 58 h 110"/>
                  <a:gd name="T22" fmla="*/ 856 w 887"/>
                  <a:gd name="T23" fmla="*/ 92 h 110"/>
                  <a:gd name="T24" fmla="*/ 887 w 887"/>
                  <a:gd name="T25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7" h="110">
                    <a:moveTo>
                      <a:pt x="887" y="110"/>
                    </a:moveTo>
                    <a:lnTo>
                      <a:pt x="0" y="110"/>
                    </a:lnTo>
                    <a:lnTo>
                      <a:pt x="31" y="92"/>
                    </a:lnTo>
                    <a:lnTo>
                      <a:pt x="99" y="58"/>
                    </a:lnTo>
                    <a:lnTo>
                      <a:pt x="169" y="30"/>
                    </a:lnTo>
                    <a:lnTo>
                      <a:pt x="243" y="8"/>
                    </a:lnTo>
                    <a:lnTo>
                      <a:pt x="281" y="0"/>
                    </a:lnTo>
                    <a:lnTo>
                      <a:pt x="606" y="0"/>
                    </a:lnTo>
                    <a:lnTo>
                      <a:pt x="644" y="8"/>
                    </a:lnTo>
                    <a:lnTo>
                      <a:pt x="718" y="30"/>
                    </a:lnTo>
                    <a:lnTo>
                      <a:pt x="788" y="58"/>
                    </a:lnTo>
                    <a:lnTo>
                      <a:pt x="856" y="92"/>
                    </a:lnTo>
                    <a:lnTo>
                      <a:pt x="887" y="110"/>
                    </a:lnTo>
                    <a:close/>
                  </a:path>
                </a:pathLst>
              </a:custGeom>
              <a:solidFill>
                <a:srgbClr val="91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1" name="îšľïḑê">
                <a:extLst>
                  <a:ext uri="{FF2B5EF4-FFF2-40B4-BE49-F238E27FC236}">
                    <a16:creationId xmlns:a16="http://schemas.microsoft.com/office/drawing/2014/main" xmlns="" id="{1E032F7A-2412-4458-B5A1-6DACA220B873}"/>
                  </a:ext>
                </a:extLst>
              </p:cNvPr>
              <p:cNvSpPr/>
              <p:nvPr/>
            </p:nvSpPr>
            <p:spPr bwMode="auto">
              <a:xfrm>
                <a:off x="1827" y="1872"/>
                <a:ext cx="188" cy="26"/>
              </a:xfrm>
              <a:custGeom>
                <a:avLst/>
                <a:gdLst>
                  <a:gd name="T0" fmla="*/ 937 w 937"/>
                  <a:gd name="T1" fmla="*/ 127 h 127"/>
                  <a:gd name="T2" fmla="*/ 0 w 937"/>
                  <a:gd name="T3" fmla="*/ 127 h 127"/>
                  <a:gd name="T4" fmla="*/ 35 w 937"/>
                  <a:gd name="T5" fmla="*/ 104 h 127"/>
                  <a:gd name="T6" fmla="*/ 108 w 937"/>
                  <a:gd name="T7" fmla="*/ 65 h 127"/>
                  <a:gd name="T8" fmla="*/ 184 w 937"/>
                  <a:gd name="T9" fmla="*/ 34 h 127"/>
                  <a:gd name="T10" fmla="*/ 264 w 937"/>
                  <a:gd name="T11" fmla="*/ 9 h 127"/>
                  <a:gd name="T12" fmla="*/ 306 w 937"/>
                  <a:gd name="T13" fmla="*/ 0 h 127"/>
                  <a:gd name="T14" fmla="*/ 631 w 937"/>
                  <a:gd name="T15" fmla="*/ 0 h 127"/>
                  <a:gd name="T16" fmla="*/ 673 w 937"/>
                  <a:gd name="T17" fmla="*/ 9 h 127"/>
                  <a:gd name="T18" fmla="*/ 753 w 937"/>
                  <a:gd name="T19" fmla="*/ 34 h 127"/>
                  <a:gd name="T20" fmla="*/ 829 w 937"/>
                  <a:gd name="T21" fmla="*/ 65 h 127"/>
                  <a:gd name="T22" fmla="*/ 902 w 937"/>
                  <a:gd name="T23" fmla="*/ 104 h 127"/>
                  <a:gd name="T24" fmla="*/ 937 w 937"/>
                  <a:gd name="T25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7" h="127">
                    <a:moveTo>
                      <a:pt x="937" y="127"/>
                    </a:moveTo>
                    <a:lnTo>
                      <a:pt x="0" y="127"/>
                    </a:lnTo>
                    <a:lnTo>
                      <a:pt x="35" y="104"/>
                    </a:lnTo>
                    <a:lnTo>
                      <a:pt x="108" y="65"/>
                    </a:lnTo>
                    <a:lnTo>
                      <a:pt x="184" y="34"/>
                    </a:lnTo>
                    <a:lnTo>
                      <a:pt x="264" y="9"/>
                    </a:lnTo>
                    <a:lnTo>
                      <a:pt x="306" y="0"/>
                    </a:lnTo>
                    <a:lnTo>
                      <a:pt x="631" y="0"/>
                    </a:lnTo>
                    <a:lnTo>
                      <a:pt x="673" y="9"/>
                    </a:lnTo>
                    <a:lnTo>
                      <a:pt x="753" y="34"/>
                    </a:lnTo>
                    <a:lnTo>
                      <a:pt x="829" y="65"/>
                    </a:lnTo>
                    <a:lnTo>
                      <a:pt x="902" y="104"/>
                    </a:lnTo>
                    <a:lnTo>
                      <a:pt x="937" y="127"/>
                    </a:lnTo>
                    <a:close/>
                  </a:path>
                </a:pathLst>
              </a:custGeom>
              <a:solidFill>
                <a:srgbClr val="92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2" name="iṣľiďê">
                <a:extLst>
                  <a:ext uri="{FF2B5EF4-FFF2-40B4-BE49-F238E27FC236}">
                    <a16:creationId xmlns:a16="http://schemas.microsoft.com/office/drawing/2014/main" xmlns="" id="{79F3469F-486A-49D1-A3B1-93C5307A1706}"/>
                  </a:ext>
                </a:extLst>
              </p:cNvPr>
              <p:cNvSpPr/>
              <p:nvPr/>
            </p:nvSpPr>
            <p:spPr bwMode="auto">
              <a:xfrm>
                <a:off x="1827" y="1876"/>
                <a:ext cx="188" cy="22"/>
              </a:xfrm>
              <a:custGeom>
                <a:avLst/>
                <a:gdLst>
                  <a:gd name="T0" fmla="*/ 239 w 937"/>
                  <a:gd name="T1" fmla="*/ 0 h 110"/>
                  <a:gd name="T2" fmla="*/ 698 w 937"/>
                  <a:gd name="T3" fmla="*/ 0 h 110"/>
                  <a:gd name="T4" fmla="*/ 730 w 937"/>
                  <a:gd name="T5" fmla="*/ 9 h 110"/>
                  <a:gd name="T6" fmla="*/ 792 w 937"/>
                  <a:gd name="T7" fmla="*/ 32 h 110"/>
                  <a:gd name="T8" fmla="*/ 852 w 937"/>
                  <a:gd name="T9" fmla="*/ 59 h 110"/>
                  <a:gd name="T10" fmla="*/ 909 w 937"/>
                  <a:gd name="T11" fmla="*/ 91 h 110"/>
                  <a:gd name="T12" fmla="*/ 937 w 937"/>
                  <a:gd name="T13" fmla="*/ 110 h 110"/>
                  <a:gd name="T14" fmla="*/ 0 w 937"/>
                  <a:gd name="T15" fmla="*/ 110 h 110"/>
                  <a:gd name="T16" fmla="*/ 28 w 937"/>
                  <a:gd name="T17" fmla="*/ 91 h 110"/>
                  <a:gd name="T18" fmla="*/ 85 w 937"/>
                  <a:gd name="T19" fmla="*/ 59 h 110"/>
                  <a:gd name="T20" fmla="*/ 145 w 937"/>
                  <a:gd name="T21" fmla="*/ 32 h 110"/>
                  <a:gd name="T22" fmla="*/ 207 w 937"/>
                  <a:gd name="T23" fmla="*/ 9 h 110"/>
                  <a:gd name="T24" fmla="*/ 239 w 937"/>
                  <a:gd name="T25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7" h="110">
                    <a:moveTo>
                      <a:pt x="239" y="0"/>
                    </a:moveTo>
                    <a:lnTo>
                      <a:pt x="698" y="0"/>
                    </a:lnTo>
                    <a:lnTo>
                      <a:pt x="730" y="9"/>
                    </a:lnTo>
                    <a:lnTo>
                      <a:pt x="792" y="32"/>
                    </a:lnTo>
                    <a:lnTo>
                      <a:pt x="852" y="59"/>
                    </a:lnTo>
                    <a:lnTo>
                      <a:pt x="909" y="91"/>
                    </a:lnTo>
                    <a:lnTo>
                      <a:pt x="937" y="110"/>
                    </a:lnTo>
                    <a:lnTo>
                      <a:pt x="0" y="110"/>
                    </a:lnTo>
                    <a:lnTo>
                      <a:pt x="28" y="91"/>
                    </a:lnTo>
                    <a:lnTo>
                      <a:pt x="85" y="59"/>
                    </a:lnTo>
                    <a:lnTo>
                      <a:pt x="145" y="32"/>
                    </a:lnTo>
                    <a:lnTo>
                      <a:pt x="207" y="9"/>
                    </a:lnTo>
                    <a:lnTo>
                      <a:pt x="239" y="0"/>
                    </a:lnTo>
                    <a:close/>
                  </a:path>
                </a:pathLst>
              </a:custGeom>
              <a:solidFill>
                <a:srgbClr val="931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3" name="ïŝľídè">
                <a:extLst>
                  <a:ext uri="{FF2B5EF4-FFF2-40B4-BE49-F238E27FC236}">
                    <a16:creationId xmlns:a16="http://schemas.microsoft.com/office/drawing/2014/main" xmlns="" id="{439AF9F2-EF16-47F4-BB0B-5EA079290C41}"/>
                  </a:ext>
                </a:extLst>
              </p:cNvPr>
              <p:cNvSpPr/>
              <p:nvPr/>
            </p:nvSpPr>
            <p:spPr bwMode="auto">
              <a:xfrm>
                <a:off x="1827" y="1879"/>
                <a:ext cx="188" cy="19"/>
              </a:xfrm>
              <a:custGeom>
                <a:avLst/>
                <a:gdLst>
                  <a:gd name="T0" fmla="*/ 190 w 937"/>
                  <a:gd name="T1" fmla="*/ 0 h 95"/>
                  <a:gd name="T2" fmla="*/ 747 w 937"/>
                  <a:gd name="T3" fmla="*/ 0 h 95"/>
                  <a:gd name="T4" fmla="*/ 797 w 937"/>
                  <a:gd name="T5" fmla="*/ 19 h 95"/>
                  <a:gd name="T6" fmla="*/ 892 w 937"/>
                  <a:gd name="T7" fmla="*/ 66 h 95"/>
                  <a:gd name="T8" fmla="*/ 937 w 937"/>
                  <a:gd name="T9" fmla="*/ 95 h 95"/>
                  <a:gd name="T10" fmla="*/ 0 w 937"/>
                  <a:gd name="T11" fmla="*/ 95 h 95"/>
                  <a:gd name="T12" fmla="*/ 45 w 937"/>
                  <a:gd name="T13" fmla="*/ 66 h 95"/>
                  <a:gd name="T14" fmla="*/ 140 w 937"/>
                  <a:gd name="T15" fmla="*/ 19 h 95"/>
                  <a:gd name="T16" fmla="*/ 190 w 937"/>
                  <a:gd name="T1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7" h="95">
                    <a:moveTo>
                      <a:pt x="190" y="0"/>
                    </a:moveTo>
                    <a:lnTo>
                      <a:pt x="747" y="0"/>
                    </a:lnTo>
                    <a:lnTo>
                      <a:pt x="797" y="19"/>
                    </a:lnTo>
                    <a:lnTo>
                      <a:pt x="892" y="66"/>
                    </a:lnTo>
                    <a:lnTo>
                      <a:pt x="937" y="95"/>
                    </a:lnTo>
                    <a:lnTo>
                      <a:pt x="0" y="95"/>
                    </a:lnTo>
                    <a:lnTo>
                      <a:pt x="45" y="66"/>
                    </a:lnTo>
                    <a:lnTo>
                      <a:pt x="140" y="19"/>
                    </a:lnTo>
                    <a:lnTo>
                      <a:pt x="190" y="0"/>
                    </a:lnTo>
                    <a:close/>
                  </a:path>
                </a:pathLst>
              </a:custGeom>
              <a:solidFill>
                <a:srgbClr val="93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4" name="íṧlïḑê">
                <a:extLst>
                  <a:ext uri="{FF2B5EF4-FFF2-40B4-BE49-F238E27FC236}">
                    <a16:creationId xmlns:a16="http://schemas.microsoft.com/office/drawing/2014/main" xmlns="" id="{6C4B9DDD-70B1-42B7-85A1-7B71451A14BF}"/>
                  </a:ext>
                </a:extLst>
              </p:cNvPr>
              <p:cNvSpPr/>
              <p:nvPr/>
            </p:nvSpPr>
            <p:spPr bwMode="auto">
              <a:xfrm>
                <a:off x="1827" y="1882"/>
                <a:ext cx="188" cy="16"/>
              </a:xfrm>
              <a:custGeom>
                <a:avLst/>
                <a:gdLst>
                  <a:gd name="T0" fmla="*/ 149 w 937"/>
                  <a:gd name="T1" fmla="*/ 0 h 80"/>
                  <a:gd name="T2" fmla="*/ 788 w 937"/>
                  <a:gd name="T3" fmla="*/ 0 h 80"/>
                  <a:gd name="T4" fmla="*/ 827 w 937"/>
                  <a:gd name="T5" fmla="*/ 17 h 80"/>
                  <a:gd name="T6" fmla="*/ 901 w 937"/>
                  <a:gd name="T7" fmla="*/ 57 h 80"/>
                  <a:gd name="T8" fmla="*/ 937 w 937"/>
                  <a:gd name="T9" fmla="*/ 80 h 80"/>
                  <a:gd name="T10" fmla="*/ 0 w 937"/>
                  <a:gd name="T11" fmla="*/ 80 h 80"/>
                  <a:gd name="T12" fmla="*/ 36 w 937"/>
                  <a:gd name="T13" fmla="*/ 57 h 80"/>
                  <a:gd name="T14" fmla="*/ 110 w 937"/>
                  <a:gd name="T15" fmla="*/ 17 h 80"/>
                  <a:gd name="T16" fmla="*/ 149 w 937"/>
                  <a:gd name="T17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7" h="80">
                    <a:moveTo>
                      <a:pt x="149" y="0"/>
                    </a:moveTo>
                    <a:lnTo>
                      <a:pt x="788" y="0"/>
                    </a:lnTo>
                    <a:lnTo>
                      <a:pt x="827" y="17"/>
                    </a:lnTo>
                    <a:lnTo>
                      <a:pt x="901" y="57"/>
                    </a:lnTo>
                    <a:lnTo>
                      <a:pt x="937" y="80"/>
                    </a:lnTo>
                    <a:lnTo>
                      <a:pt x="0" y="80"/>
                    </a:lnTo>
                    <a:lnTo>
                      <a:pt x="36" y="57"/>
                    </a:lnTo>
                    <a:lnTo>
                      <a:pt x="110" y="17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94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5" name="îSļïḓe">
                <a:extLst>
                  <a:ext uri="{FF2B5EF4-FFF2-40B4-BE49-F238E27FC236}">
                    <a16:creationId xmlns:a16="http://schemas.microsoft.com/office/drawing/2014/main" xmlns="" id="{989687FE-628F-41FB-8589-DD693F949C02}"/>
                  </a:ext>
                </a:extLst>
              </p:cNvPr>
              <p:cNvSpPr/>
              <p:nvPr/>
            </p:nvSpPr>
            <p:spPr bwMode="auto">
              <a:xfrm>
                <a:off x="1827" y="1885"/>
                <a:ext cx="188" cy="13"/>
              </a:xfrm>
              <a:custGeom>
                <a:avLst/>
                <a:gdLst>
                  <a:gd name="T0" fmla="*/ 113 w 937"/>
                  <a:gd name="T1" fmla="*/ 0 h 64"/>
                  <a:gd name="T2" fmla="*/ 824 w 937"/>
                  <a:gd name="T3" fmla="*/ 0 h 64"/>
                  <a:gd name="T4" fmla="*/ 854 w 937"/>
                  <a:gd name="T5" fmla="*/ 14 h 64"/>
                  <a:gd name="T6" fmla="*/ 909 w 937"/>
                  <a:gd name="T7" fmla="*/ 46 h 64"/>
                  <a:gd name="T8" fmla="*/ 937 w 937"/>
                  <a:gd name="T9" fmla="*/ 64 h 64"/>
                  <a:gd name="T10" fmla="*/ 0 w 937"/>
                  <a:gd name="T11" fmla="*/ 64 h 64"/>
                  <a:gd name="T12" fmla="*/ 28 w 937"/>
                  <a:gd name="T13" fmla="*/ 46 h 64"/>
                  <a:gd name="T14" fmla="*/ 83 w 937"/>
                  <a:gd name="T15" fmla="*/ 14 h 64"/>
                  <a:gd name="T16" fmla="*/ 113 w 937"/>
                  <a:gd name="T1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7" h="64">
                    <a:moveTo>
                      <a:pt x="113" y="0"/>
                    </a:moveTo>
                    <a:lnTo>
                      <a:pt x="824" y="0"/>
                    </a:lnTo>
                    <a:lnTo>
                      <a:pt x="854" y="14"/>
                    </a:lnTo>
                    <a:lnTo>
                      <a:pt x="909" y="46"/>
                    </a:lnTo>
                    <a:lnTo>
                      <a:pt x="937" y="64"/>
                    </a:lnTo>
                    <a:lnTo>
                      <a:pt x="0" y="64"/>
                    </a:lnTo>
                    <a:lnTo>
                      <a:pt x="28" y="46"/>
                    </a:lnTo>
                    <a:lnTo>
                      <a:pt x="83" y="14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95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6" name="î$lïḍè">
                <a:extLst>
                  <a:ext uri="{FF2B5EF4-FFF2-40B4-BE49-F238E27FC236}">
                    <a16:creationId xmlns:a16="http://schemas.microsoft.com/office/drawing/2014/main" xmlns="" id="{918A6300-78F0-4FB6-9F74-46835B96ADAA}"/>
                  </a:ext>
                </a:extLst>
              </p:cNvPr>
              <p:cNvSpPr/>
              <p:nvPr/>
            </p:nvSpPr>
            <p:spPr bwMode="auto">
              <a:xfrm>
                <a:off x="1827" y="1888"/>
                <a:ext cx="188" cy="10"/>
              </a:xfrm>
              <a:custGeom>
                <a:avLst/>
                <a:gdLst>
                  <a:gd name="T0" fmla="*/ 80 w 937"/>
                  <a:gd name="T1" fmla="*/ 0 h 48"/>
                  <a:gd name="T2" fmla="*/ 857 w 937"/>
                  <a:gd name="T3" fmla="*/ 0 h 48"/>
                  <a:gd name="T4" fmla="*/ 898 w 937"/>
                  <a:gd name="T5" fmla="*/ 22 h 48"/>
                  <a:gd name="T6" fmla="*/ 937 w 937"/>
                  <a:gd name="T7" fmla="*/ 48 h 48"/>
                  <a:gd name="T8" fmla="*/ 0 w 937"/>
                  <a:gd name="T9" fmla="*/ 48 h 48"/>
                  <a:gd name="T10" fmla="*/ 39 w 937"/>
                  <a:gd name="T11" fmla="*/ 22 h 48"/>
                  <a:gd name="T12" fmla="*/ 80 w 937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7" h="48">
                    <a:moveTo>
                      <a:pt x="80" y="0"/>
                    </a:moveTo>
                    <a:lnTo>
                      <a:pt x="857" y="0"/>
                    </a:lnTo>
                    <a:lnTo>
                      <a:pt x="898" y="22"/>
                    </a:lnTo>
                    <a:lnTo>
                      <a:pt x="937" y="48"/>
                    </a:lnTo>
                    <a:lnTo>
                      <a:pt x="0" y="48"/>
                    </a:lnTo>
                    <a:lnTo>
                      <a:pt x="39" y="22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7" name="íšḻïḍé">
                <a:extLst>
                  <a:ext uri="{FF2B5EF4-FFF2-40B4-BE49-F238E27FC236}">
                    <a16:creationId xmlns:a16="http://schemas.microsoft.com/office/drawing/2014/main" xmlns="" id="{B2061BC3-AFF7-4212-9BF9-D3EF66E86C07}"/>
                  </a:ext>
                </a:extLst>
              </p:cNvPr>
              <p:cNvSpPr/>
              <p:nvPr/>
            </p:nvSpPr>
            <p:spPr bwMode="auto">
              <a:xfrm>
                <a:off x="1827" y="1891"/>
                <a:ext cx="188" cy="7"/>
              </a:xfrm>
              <a:custGeom>
                <a:avLst/>
                <a:gdLst>
                  <a:gd name="T0" fmla="*/ 51 w 937"/>
                  <a:gd name="T1" fmla="*/ 0 h 32"/>
                  <a:gd name="T2" fmla="*/ 886 w 937"/>
                  <a:gd name="T3" fmla="*/ 0 h 32"/>
                  <a:gd name="T4" fmla="*/ 911 w 937"/>
                  <a:gd name="T5" fmla="*/ 15 h 32"/>
                  <a:gd name="T6" fmla="*/ 937 w 937"/>
                  <a:gd name="T7" fmla="*/ 32 h 32"/>
                  <a:gd name="T8" fmla="*/ 0 w 937"/>
                  <a:gd name="T9" fmla="*/ 32 h 32"/>
                  <a:gd name="T10" fmla="*/ 26 w 937"/>
                  <a:gd name="T11" fmla="*/ 15 h 32"/>
                  <a:gd name="T12" fmla="*/ 51 w 937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7" h="32">
                    <a:moveTo>
                      <a:pt x="51" y="0"/>
                    </a:moveTo>
                    <a:lnTo>
                      <a:pt x="886" y="0"/>
                    </a:lnTo>
                    <a:lnTo>
                      <a:pt x="911" y="15"/>
                    </a:lnTo>
                    <a:lnTo>
                      <a:pt x="937" y="32"/>
                    </a:lnTo>
                    <a:lnTo>
                      <a:pt x="0" y="32"/>
                    </a:lnTo>
                    <a:lnTo>
                      <a:pt x="26" y="15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8" name="ísḷiḋé">
                <a:extLst>
                  <a:ext uri="{FF2B5EF4-FFF2-40B4-BE49-F238E27FC236}">
                    <a16:creationId xmlns:a16="http://schemas.microsoft.com/office/drawing/2014/main" xmlns="" id="{E82D2BB8-4BA0-4B3A-A805-841E3C5B21B0}"/>
                  </a:ext>
                </a:extLst>
              </p:cNvPr>
              <p:cNvSpPr/>
              <p:nvPr/>
            </p:nvSpPr>
            <p:spPr bwMode="auto">
              <a:xfrm>
                <a:off x="1827" y="1894"/>
                <a:ext cx="188" cy="4"/>
              </a:xfrm>
              <a:custGeom>
                <a:avLst/>
                <a:gdLst>
                  <a:gd name="T0" fmla="*/ 25 w 937"/>
                  <a:gd name="T1" fmla="*/ 0 h 17"/>
                  <a:gd name="T2" fmla="*/ 912 w 937"/>
                  <a:gd name="T3" fmla="*/ 0 h 17"/>
                  <a:gd name="T4" fmla="*/ 925 w 937"/>
                  <a:gd name="T5" fmla="*/ 8 h 17"/>
                  <a:gd name="T6" fmla="*/ 937 w 937"/>
                  <a:gd name="T7" fmla="*/ 17 h 17"/>
                  <a:gd name="T8" fmla="*/ 0 w 937"/>
                  <a:gd name="T9" fmla="*/ 17 h 17"/>
                  <a:gd name="T10" fmla="*/ 12 w 937"/>
                  <a:gd name="T11" fmla="*/ 8 h 17"/>
                  <a:gd name="T12" fmla="*/ 25 w 937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7" h="17">
                    <a:moveTo>
                      <a:pt x="25" y="0"/>
                    </a:moveTo>
                    <a:lnTo>
                      <a:pt x="912" y="0"/>
                    </a:lnTo>
                    <a:lnTo>
                      <a:pt x="925" y="8"/>
                    </a:lnTo>
                    <a:lnTo>
                      <a:pt x="937" y="17"/>
                    </a:lnTo>
                    <a:lnTo>
                      <a:pt x="0" y="17"/>
                    </a:lnTo>
                    <a:lnTo>
                      <a:pt x="12" y="8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97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9" name="ïsľiḓé">
                <a:extLst>
                  <a:ext uri="{FF2B5EF4-FFF2-40B4-BE49-F238E27FC236}">
                    <a16:creationId xmlns:a16="http://schemas.microsoft.com/office/drawing/2014/main" xmlns="" id="{20F5A0BE-EB7A-478E-8D34-FD221091AB3A}"/>
                  </a:ext>
                </a:extLst>
              </p:cNvPr>
              <p:cNvSpPr/>
              <p:nvPr/>
            </p:nvSpPr>
            <p:spPr bwMode="auto">
              <a:xfrm>
                <a:off x="1827" y="1897"/>
                <a:ext cx="188" cy="1"/>
              </a:xfrm>
              <a:custGeom>
                <a:avLst/>
                <a:gdLst>
                  <a:gd name="T0" fmla="*/ 1 w 937"/>
                  <a:gd name="T1" fmla="*/ 0 h 1"/>
                  <a:gd name="T2" fmla="*/ 936 w 937"/>
                  <a:gd name="T3" fmla="*/ 0 h 1"/>
                  <a:gd name="T4" fmla="*/ 937 w 937"/>
                  <a:gd name="T5" fmla="*/ 1 h 1"/>
                  <a:gd name="T6" fmla="*/ 0 w 937"/>
                  <a:gd name="T7" fmla="*/ 1 h 1"/>
                  <a:gd name="T8" fmla="*/ 1 w 937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7" h="1">
                    <a:moveTo>
                      <a:pt x="1" y="0"/>
                    </a:moveTo>
                    <a:lnTo>
                      <a:pt x="936" y="0"/>
                    </a:lnTo>
                    <a:lnTo>
                      <a:pt x="937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98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0" name="iṧlîḋé">
                <a:extLst>
                  <a:ext uri="{FF2B5EF4-FFF2-40B4-BE49-F238E27FC236}">
                    <a16:creationId xmlns:a16="http://schemas.microsoft.com/office/drawing/2014/main" xmlns="" id="{B8A92897-3FF1-48DA-9F7F-F26DDE53C2B4}"/>
                  </a:ext>
                </a:extLst>
              </p:cNvPr>
              <p:cNvSpPr/>
              <p:nvPr/>
            </p:nvSpPr>
            <p:spPr bwMode="auto">
              <a:xfrm>
                <a:off x="1832" y="1876"/>
                <a:ext cx="178" cy="18"/>
              </a:xfrm>
              <a:custGeom>
                <a:avLst/>
                <a:gdLst>
                  <a:gd name="T0" fmla="*/ 887 w 887"/>
                  <a:gd name="T1" fmla="*/ 93 h 93"/>
                  <a:gd name="T2" fmla="*/ 0 w 887"/>
                  <a:gd name="T3" fmla="*/ 93 h 93"/>
                  <a:gd name="T4" fmla="*/ 50 w 887"/>
                  <a:gd name="T5" fmla="*/ 64 h 93"/>
                  <a:gd name="T6" fmla="*/ 158 w 887"/>
                  <a:gd name="T7" fmla="*/ 17 h 93"/>
                  <a:gd name="T8" fmla="*/ 214 w 887"/>
                  <a:gd name="T9" fmla="*/ 0 h 93"/>
                  <a:gd name="T10" fmla="*/ 673 w 887"/>
                  <a:gd name="T11" fmla="*/ 0 h 93"/>
                  <a:gd name="T12" fmla="*/ 729 w 887"/>
                  <a:gd name="T13" fmla="*/ 17 h 93"/>
                  <a:gd name="T14" fmla="*/ 837 w 887"/>
                  <a:gd name="T15" fmla="*/ 64 h 93"/>
                  <a:gd name="T16" fmla="*/ 887 w 887"/>
                  <a:gd name="T17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7" h="93">
                    <a:moveTo>
                      <a:pt x="887" y="93"/>
                    </a:moveTo>
                    <a:lnTo>
                      <a:pt x="0" y="93"/>
                    </a:lnTo>
                    <a:lnTo>
                      <a:pt x="50" y="64"/>
                    </a:lnTo>
                    <a:lnTo>
                      <a:pt x="158" y="17"/>
                    </a:lnTo>
                    <a:lnTo>
                      <a:pt x="214" y="0"/>
                    </a:lnTo>
                    <a:lnTo>
                      <a:pt x="673" y="0"/>
                    </a:lnTo>
                    <a:lnTo>
                      <a:pt x="729" y="17"/>
                    </a:lnTo>
                    <a:lnTo>
                      <a:pt x="837" y="64"/>
                    </a:lnTo>
                    <a:lnTo>
                      <a:pt x="887" y="93"/>
                    </a:lnTo>
                    <a:close/>
                  </a:path>
                </a:pathLst>
              </a:custGeom>
              <a:solidFill>
                <a:srgbClr val="91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1" name="íṩḻíḍé">
                <a:extLst>
                  <a:ext uri="{FF2B5EF4-FFF2-40B4-BE49-F238E27FC236}">
                    <a16:creationId xmlns:a16="http://schemas.microsoft.com/office/drawing/2014/main" xmlns="" id="{7B957D74-965E-415A-936A-6D3570E11E17}"/>
                  </a:ext>
                </a:extLst>
              </p:cNvPr>
              <p:cNvSpPr/>
              <p:nvPr/>
            </p:nvSpPr>
            <p:spPr bwMode="auto">
              <a:xfrm>
                <a:off x="1827" y="1876"/>
                <a:ext cx="188" cy="22"/>
              </a:xfrm>
              <a:custGeom>
                <a:avLst/>
                <a:gdLst>
                  <a:gd name="T0" fmla="*/ 937 w 937"/>
                  <a:gd name="T1" fmla="*/ 110 h 110"/>
                  <a:gd name="T2" fmla="*/ 0 w 937"/>
                  <a:gd name="T3" fmla="*/ 110 h 110"/>
                  <a:gd name="T4" fmla="*/ 28 w 937"/>
                  <a:gd name="T5" fmla="*/ 91 h 110"/>
                  <a:gd name="T6" fmla="*/ 85 w 937"/>
                  <a:gd name="T7" fmla="*/ 59 h 110"/>
                  <a:gd name="T8" fmla="*/ 145 w 937"/>
                  <a:gd name="T9" fmla="*/ 32 h 110"/>
                  <a:gd name="T10" fmla="*/ 207 w 937"/>
                  <a:gd name="T11" fmla="*/ 9 h 110"/>
                  <a:gd name="T12" fmla="*/ 239 w 937"/>
                  <a:gd name="T13" fmla="*/ 0 h 110"/>
                  <a:gd name="T14" fmla="*/ 698 w 937"/>
                  <a:gd name="T15" fmla="*/ 0 h 110"/>
                  <a:gd name="T16" fmla="*/ 730 w 937"/>
                  <a:gd name="T17" fmla="*/ 9 h 110"/>
                  <a:gd name="T18" fmla="*/ 792 w 937"/>
                  <a:gd name="T19" fmla="*/ 32 h 110"/>
                  <a:gd name="T20" fmla="*/ 852 w 937"/>
                  <a:gd name="T21" fmla="*/ 59 h 110"/>
                  <a:gd name="T22" fmla="*/ 909 w 937"/>
                  <a:gd name="T23" fmla="*/ 91 h 110"/>
                  <a:gd name="T24" fmla="*/ 937 w 937"/>
                  <a:gd name="T25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7" h="110">
                    <a:moveTo>
                      <a:pt x="937" y="110"/>
                    </a:moveTo>
                    <a:lnTo>
                      <a:pt x="0" y="110"/>
                    </a:lnTo>
                    <a:lnTo>
                      <a:pt x="28" y="91"/>
                    </a:lnTo>
                    <a:lnTo>
                      <a:pt x="85" y="59"/>
                    </a:lnTo>
                    <a:lnTo>
                      <a:pt x="145" y="32"/>
                    </a:lnTo>
                    <a:lnTo>
                      <a:pt x="207" y="9"/>
                    </a:lnTo>
                    <a:lnTo>
                      <a:pt x="239" y="0"/>
                    </a:lnTo>
                    <a:lnTo>
                      <a:pt x="698" y="0"/>
                    </a:lnTo>
                    <a:lnTo>
                      <a:pt x="730" y="9"/>
                    </a:lnTo>
                    <a:lnTo>
                      <a:pt x="792" y="32"/>
                    </a:lnTo>
                    <a:lnTo>
                      <a:pt x="852" y="59"/>
                    </a:lnTo>
                    <a:lnTo>
                      <a:pt x="909" y="91"/>
                    </a:lnTo>
                    <a:lnTo>
                      <a:pt x="937" y="110"/>
                    </a:lnTo>
                    <a:close/>
                  </a:path>
                </a:pathLst>
              </a:custGeom>
              <a:solidFill>
                <a:srgbClr val="92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2" name="îşlïde">
                <a:extLst>
                  <a:ext uri="{FF2B5EF4-FFF2-40B4-BE49-F238E27FC236}">
                    <a16:creationId xmlns:a16="http://schemas.microsoft.com/office/drawing/2014/main" xmlns="" id="{A517620D-5CBF-4BA9-801B-CA7C5833ED58}"/>
                  </a:ext>
                </a:extLst>
              </p:cNvPr>
              <p:cNvSpPr/>
              <p:nvPr/>
            </p:nvSpPr>
            <p:spPr bwMode="auto">
              <a:xfrm>
                <a:off x="1823" y="1876"/>
                <a:ext cx="196" cy="25"/>
              </a:xfrm>
              <a:custGeom>
                <a:avLst/>
                <a:gdLst>
                  <a:gd name="T0" fmla="*/ 983 w 983"/>
                  <a:gd name="T1" fmla="*/ 125 h 125"/>
                  <a:gd name="T2" fmla="*/ 0 w 983"/>
                  <a:gd name="T3" fmla="*/ 125 h 125"/>
                  <a:gd name="T4" fmla="*/ 30 w 983"/>
                  <a:gd name="T5" fmla="*/ 104 h 125"/>
                  <a:gd name="T6" fmla="*/ 93 w 983"/>
                  <a:gd name="T7" fmla="*/ 67 h 125"/>
                  <a:gd name="T8" fmla="*/ 159 w 983"/>
                  <a:gd name="T9" fmla="*/ 36 h 125"/>
                  <a:gd name="T10" fmla="*/ 227 w 983"/>
                  <a:gd name="T11" fmla="*/ 10 h 125"/>
                  <a:gd name="T12" fmla="*/ 262 w 983"/>
                  <a:gd name="T13" fmla="*/ 0 h 125"/>
                  <a:gd name="T14" fmla="*/ 721 w 983"/>
                  <a:gd name="T15" fmla="*/ 0 h 125"/>
                  <a:gd name="T16" fmla="*/ 756 w 983"/>
                  <a:gd name="T17" fmla="*/ 10 h 125"/>
                  <a:gd name="T18" fmla="*/ 824 w 983"/>
                  <a:gd name="T19" fmla="*/ 36 h 125"/>
                  <a:gd name="T20" fmla="*/ 890 w 983"/>
                  <a:gd name="T21" fmla="*/ 67 h 125"/>
                  <a:gd name="T22" fmla="*/ 953 w 983"/>
                  <a:gd name="T23" fmla="*/ 104 h 125"/>
                  <a:gd name="T24" fmla="*/ 983 w 983"/>
                  <a:gd name="T25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3" h="125">
                    <a:moveTo>
                      <a:pt x="983" y="125"/>
                    </a:moveTo>
                    <a:lnTo>
                      <a:pt x="0" y="125"/>
                    </a:lnTo>
                    <a:lnTo>
                      <a:pt x="30" y="104"/>
                    </a:lnTo>
                    <a:lnTo>
                      <a:pt x="93" y="67"/>
                    </a:lnTo>
                    <a:lnTo>
                      <a:pt x="159" y="36"/>
                    </a:lnTo>
                    <a:lnTo>
                      <a:pt x="227" y="10"/>
                    </a:lnTo>
                    <a:lnTo>
                      <a:pt x="262" y="0"/>
                    </a:lnTo>
                    <a:lnTo>
                      <a:pt x="721" y="0"/>
                    </a:lnTo>
                    <a:lnTo>
                      <a:pt x="756" y="10"/>
                    </a:lnTo>
                    <a:lnTo>
                      <a:pt x="824" y="36"/>
                    </a:lnTo>
                    <a:lnTo>
                      <a:pt x="890" y="67"/>
                    </a:lnTo>
                    <a:lnTo>
                      <a:pt x="953" y="104"/>
                    </a:lnTo>
                    <a:lnTo>
                      <a:pt x="983" y="125"/>
                    </a:lnTo>
                    <a:close/>
                  </a:path>
                </a:pathLst>
              </a:custGeom>
              <a:solidFill>
                <a:srgbClr val="931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3" name="íŝľîḍè">
                <a:extLst>
                  <a:ext uri="{FF2B5EF4-FFF2-40B4-BE49-F238E27FC236}">
                    <a16:creationId xmlns:a16="http://schemas.microsoft.com/office/drawing/2014/main" xmlns="" id="{0F34EDB9-DB8E-45F8-8613-0E316B39607D}"/>
                  </a:ext>
                </a:extLst>
              </p:cNvPr>
              <p:cNvSpPr/>
              <p:nvPr/>
            </p:nvSpPr>
            <p:spPr bwMode="auto">
              <a:xfrm>
                <a:off x="1823" y="1879"/>
                <a:ext cx="196" cy="22"/>
              </a:xfrm>
              <a:custGeom>
                <a:avLst/>
                <a:gdLst>
                  <a:gd name="T0" fmla="*/ 213 w 983"/>
                  <a:gd name="T1" fmla="*/ 0 h 110"/>
                  <a:gd name="T2" fmla="*/ 770 w 983"/>
                  <a:gd name="T3" fmla="*/ 0 h 110"/>
                  <a:gd name="T4" fmla="*/ 827 w 983"/>
                  <a:gd name="T5" fmla="*/ 22 h 110"/>
                  <a:gd name="T6" fmla="*/ 933 w 983"/>
                  <a:gd name="T7" fmla="*/ 76 h 110"/>
                  <a:gd name="T8" fmla="*/ 983 w 983"/>
                  <a:gd name="T9" fmla="*/ 110 h 110"/>
                  <a:gd name="T10" fmla="*/ 0 w 983"/>
                  <a:gd name="T11" fmla="*/ 110 h 110"/>
                  <a:gd name="T12" fmla="*/ 50 w 983"/>
                  <a:gd name="T13" fmla="*/ 76 h 110"/>
                  <a:gd name="T14" fmla="*/ 156 w 983"/>
                  <a:gd name="T15" fmla="*/ 22 h 110"/>
                  <a:gd name="T16" fmla="*/ 213 w 983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3" h="110">
                    <a:moveTo>
                      <a:pt x="213" y="0"/>
                    </a:moveTo>
                    <a:lnTo>
                      <a:pt x="770" y="0"/>
                    </a:lnTo>
                    <a:lnTo>
                      <a:pt x="827" y="22"/>
                    </a:lnTo>
                    <a:lnTo>
                      <a:pt x="933" y="76"/>
                    </a:lnTo>
                    <a:lnTo>
                      <a:pt x="983" y="110"/>
                    </a:lnTo>
                    <a:lnTo>
                      <a:pt x="0" y="110"/>
                    </a:lnTo>
                    <a:lnTo>
                      <a:pt x="50" y="76"/>
                    </a:lnTo>
                    <a:lnTo>
                      <a:pt x="156" y="22"/>
                    </a:lnTo>
                    <a:lnTo>
                      <a:pt x="213" y="0"/>
                    </a:lnTo>
                    <a:close/>
                  </a:path>
                </a:pathLst>
              </a:custGeom>
              <a:solidFill>
                <a:srgbClr val="93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4" name="iṣḻiďé">
                <a:extLst>
                  <a:ext uri="{FF2B5EF4-FFF2-40B4-BE49-F238E27FC236}">
                    <a16:creationId xmlns:a16="http://schemas.microsoft.com/office/drawing/2014/main" xmlns="" id="{785ADE75-FAC1-4724-AEA0-331972905586}"/>
                  </a:ext>
                </a:extLst>
              </p:cNvPr>
              <p:cNvSpPr/>
              <p:nvPr/>
            </p:nvSpPr>
            <p:spPr bwMode="auto">
              <a:xfrm>
                <a:off x="1823" y="1882"/>
                <a:ext cx="196" cy="19"/>
              </a:xfrm>
              <a:custGeom>
                <a:avLst/>
                <a:gdLst>
                  <a:gd name="T0" fmla="*/ 171 w 983"/>
                  <a:gd name="T1" fmla="*/ 0 h 95"/>
                  <a:gd name="T2" fmla="*/ 812 w 983"/>
                  <a:gd name="T3" fmla="*/ 0 h 95"/>
                  <a:gd name="T4" fmla="*/ 857 w 983"/>
                  <a:gd name="T5" fmla="*/ 20 h 95"/>
                  <a:gd name="T6" fmla="*/ 943 w 983"/>
                  <a:gd name="T7" fmla="*/ 67 h 95"/>
                  <a:gd name="T8" fmla="*/ 983 w 983"/>
                  <a:gd name="T9" fmla="*/ 95 h 95"/>
                  <a:gd name="T10" fmla="*/ 0 w 983"/>
                  <a:gd name="T11" fmla="*/ 95 h 95"/>
                  <a:gd name="T12" fmla="*/ 40 w 983"/>
                  <a:gd name="T13" fmla="*/ 67 h 95"/>
                  <a:gd name="T14" fmla="*/ 126 w 983"/>
                  <a:gd name="T15" fmla="*/ 20 h 95"/>
                  <a:gd name="T16" fmla="*/ 171 w 983"/>
                  <a:gd name="T1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3" h="95">
                    <a:moveTo>
                      <a:pt x="171" y="0"/>
                    </a:moveTo>
                    <a:lnTo>
                      <a:pt x="812" y="0"/>
                    </a:lnTo>
                    <a:lnTo>
                      <a:pt x="857" y="20"/>
                    </a:lnTo>
                    <a:lnTo>
                      <a:pt x="943" y="67"/>
                    </a:lnTo>
                    <a:lnTo>
                      <a:pt x="983" y="95"/>
                    </a:lnTo>
                    <a:lnTo>
                      <a:pt x="0" y="95"/>
                    </a:lnTo>
                    <a:lnTo>
                      <a:pt x="40" y="67"/>
                    </a:lnTo>
                    <a:lnTo>
                      <a:pt x="126" y="20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rgbClr val="94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5" name="îṡľîďé">
                <a:extLst>
                  <a:ext uri="{FF2B5EF4-FFF2-40B4-BE49-F238E27FC236}">
                    <a16:creationId xmlns:a16="http://schemas.microsoft.com/office/drawing/2014/main" xmlns="" id="{4B24F8B8-DE89-4192-8FBA-5E9BA66DCB9E}"/>
                  </a:ext>
                </a:extLst>
              </p:cNvPr>
              <p:cNvSpPr/>
              <p:nvPr/>
            </p:nvSpPr>
            <p:spPr bwMode="auto">
              <a:xfrm>
                <a:off x="1823" y="1885"/>
                <a:ext cx="196" cy="16"/>
              </a:xfrm>
              <a:custGeom>
                <a:avLst/>
                <a:gdLst>
                  <a:gd name="T0" fmla="*/ 135 w 983"/>
                  <a:gd name="T1" fmla="*/ 0 h 79"/>
                  <a:gd name="T2" fmla="*/ 848 w 983"/>
                  <a:gd name="T3" fmla="*/ 0 h 79"/>
                  <a:gd name="T4" fmla="*/ 883 w 983"/>
                  <a:gd name="T5" fmla="*/ 17 h 79"/>
                  <a:gd name="T6" fmla="*/ 951 w 983"/>
                  <a:gd name="T7" fmla="*/ 56 h 79"/>
                  <a:gd name="T8" fmla="*/ 983 w 983"/>
                  <a:gd name="T9" fmla="*/ 79 h 79"/>
                  <a:gd name="T10" fmla="*/ 0 w 983"/>
                  <a:gd name="T11" fmla="*/ 79 h 79"/>
                  <a:gd name="T12" fmla="*/ 32 w 983"/>
                  <a:gd name="T13" fmla="*/ 56 h 79"/>
                  <a:gd name="T14" fmla="*/ 100 w 983"/>
                  <a:gd name="T15" fmla="*/ 17 h 79"/>
                  <a:gd name="T16" fmla="*/ 135 w 983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3" h="79">
                    <a:moveTo>
                      <a:pt x="135" y="0"/>
                    </a:moveTo>
                    <a:lnTo>
                      <a:pt x="848" y="0"/>
                    </a:lnTo>
                    <a:lnTo>
                      <a:pt x="883" y="17"/>
                    </a:lnTo>
                    <a:lnTo>
                      <a:pt x="951" y="56"/>
                    </a:lnTo>
                    <a:lnTo>
                      <a:pt x="983" y="79"/>
                    </a:lnTo>
                    <a:lnTo>
                      <a:pt x="0" y="79"/>
                    </a:lnTo>
                    <a:lnTo>
                      <a:pt x="32" y="56"/>
                    </a:lnTo>
                    <a:lnTo>
                      <a:pt x="100" y="17"/>
                    </a:lnTo>
                    <a:lnTo>
                      <a:pt x="135" y="0"/>
                    </a:lnTo>
                    <a:close/>
                  </a:path>
                </a:pathLst>
              </a:custGeom>
              <a:solidFill>
                <a:srgbClr val="95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6" name="iṧļíḍê">
                <a:extLst>
                  <a:ext uri="{FF2B5EF4-FFF2-40B4-BE49-F238E27FC236}">
                    <a16:creationId xmlns:a16="http://schemas.microsoft.com/office/drawing/2014/main" xmlns="" id="{F9C41A40-3049-497D-A45E-077B2CA5FCFB}"/>
                  </a:ext>
                </a:extLst>
              </p:cNvPr>
              <p:cNvSpPr/>
              <p:nvPr/>
            </p:nvSpPr>
            <p:spPr bwMode="auto">
              <a:xfrm>
                <a:off x="1823" y="1888"/>
                <a:ext cx="196" cy="13"/>
              </a:xfrm>
              <a:custGeom>
                <a:avLst/>
                <a:gdLst>
                  <a:gd name="T0" fmla="*/ 103 w 983"/>
                  <a:gd name="T1" fmla="*/ 0 h 63"/>
                  <a:gd name="T2" fmla="*/ 880 w 983"/>
                  <a:gd name="T3" fmla="*/ 0 h 63"/>
                  <a:gd name="T4" fmla="*/ 932 w 983"/>
                  <a:gd name="T5" fmla="*/ 29 h 63"/>
                  <a:gd name="T6" fmla="*/ 983 w 983"/>
                  <a:gd name="T7" fmla="*/ 63 h 63"/>
                  <a:gd name="T8" fmla="*/ 0 w 983"/>
                  <a:gd name="T9" fmla="*/ 63 h 63"/>
                  <a:gd name="T10" fmla="*/ 51 w 983"/>
                  <a:gd name="T11" fmla="*/ 29 h 63"/>
                  <a:gd name="T12" fmla="*/ 103 w 983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3" h="63">
                    <a:moveTo>
                      <a:pt x="103" y="0"/>
                    </a:moveTo>
                    <a:lnTo>
                      <a:pt x="880" y="0"/>
                    </a:lnTo>
                    <a:lnTo>
                      <a:pt x="932" y="29"/>
                    </a:lnTo>
                    <a:lnTo>
                      <a:pt x="983" y="63"/>
                    </a:lnTo>
                    <a:lnTo>
                      <a:pt x="0" y="63"/>
                    </a:lnTo>
                    <a:lnTo>
                      <a:pt x="51" y="29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7" name="ïsļiḍè">
                <a:extLst>
                  <a:ext uri="{FF2B5EF4-FFF2-40B4-BE49-F238E27FC236}">
                    <a16:creationId xmlns:a16="http://schemas.microsoft.com/office/drawing/2014/main" xmlns="" id="{EBB22ACE-9688-405A-8A42-385A994BBC4D}"/>
                  </a:ext>
                </a:extLst>
              </p:cNvPr>
              <p:cNvSpPr/>
              <p:nvPr/>
            </p:nvSpPr>
            <p:spPr bwMode="auto">
              <a:xfrm>
                <a:off x="1823" y="1891"/>
                <a:ext cx="196" cy="10"/>
              </a:xfrm>
              <a:custGeom>
                <a:avLst/>
                <a:gdLst>
                  <a:gd name="T0" fmla="*/ 74 w 983"/>
                  <a:gd name="T1" fmla="*/ 0 h 47"/>
                  <a:gd name="T2" fmla="*/ 909 w 983"/>
                  <a:gd name="T3" fmla="*/ 0 h 47"/>
                  <a:gd name="T4" fmla="*/ 947 w 983"/>
                  <a:gd name="T5" fmla="*/ 22 h 47"/>
                  <a:gd name="T6" fmla="*/ 983 w 983"/>
                  <a:gd name="T7" fmla="*/ 47 h 47"/>
                  <a:gd name="T8" fmla="*/ 0 w 983"/>
                  <a:gd name="T9" fmla="*/ 47 h 47"/>
                  <a:gd name="T10" fmla="*/ 36 w 983"/>
                  <a:gd name="T11" fmla="*/ 22 h 47"/>
                  <a:gd name="T12" fmla="*/ 74 w 983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3" h="47">
                    <a:moveTo>
                      <a:pt x="74" y="0"/>
                    </a:moveTo>
                    <a:lnTo>
                      <a:pt x="909" y="0"/>
                    </a:lnTo>
                    <a:lnTo>
                      <a:pt x="947" y="22"/>
                    </a:lnTo>
                    <a:lnTo>
                      <a:pt x="983" y="47"/>
                    </a:lnTo>
                    <a:lnTo>
                      <a:pt x="0" y="47"/>
                    </a:lnTo>
                    <a:lnTo>
                      <a:pt x="36" y="22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8" name="iş1iḓe">
                <a:extLst>
                  <a:ext uri="{FF2B5EF4-FFF2-40B4-BE49-F238E27FC236}">
                    <a16:creationId xmlns:a16="http://schemas.microsoft.com/office/drawing/2014/main" xmlns="" id="{1BA3846D-D171-4A5E-955C-482B95AD2F50}"/>
                  </a:ext>
                </a:extLst>
              </p:cNvPr>
              <p:cNvSpPr/>
              <p:nvPr/>
            </p:nvSpPr>
            <p:spPr bwMode="auto">
              <a:xfrm>
                <a:off x="1823" y="1894"/>
                <a:ext cx="196" cy="7"/>
              </a:xfrm>
              <a:custGeom>
                <a:avLst/>
                <a:gdLst>
                  <a:gd name="T0" fmla="*/ 48 w 983"/>
                  <a:gd name="T1" fmla="*/ 0 h 32"/>
                  <a:gd name="T2" fmla="*/ 935 w 983"/>
                  <a:gd name="T3" fmla="*/ 0 h 32"/>
                  <a:gd name="T4" fmla="*/ 959 w 983"/>
                  <a:gd name="T5" fmla="*/ 16 h 32"/>
                  <a:gd name="T6" fmla="*/ 983 w 983"/>
                  <a:gd name="T7" fmla="*/ 32 h 32"/>
                  <a:gd name="T8" fmla="*/ 0 w 983"/>
                  <a:gd name="T9" fmla="*/ 32 h 32"/>
                  <a:gd name="T10" fmla="*/ 24 w 983"/>
                  <a:gd name="T11" fmla="*/ 16 h 32"/>
                  <a:gd name="T12" fmla="*/ 48 w 983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3" h="32">
                    <a:moveTo>
                      <a:pt x="48" y="0"/>
                    </a:moveTo>
                    <a:lnTo>
                      <a:pt x="935" y="0"/>
                    </a:lnTo>
                    <a:lnTo>
                      <a:pt x="959" y="16"/>
                    </a:lnTo>
                    <a:lnTo>
                      <a:pt x="983" y="32"/>
                    </a:lnTo>
                    <a:lnTo>
                      <a:pt x="0" y="32"/>
                    </a:lnTo>
                    <a:lnTo>
                      <a:pt x="24" y="16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97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9" name="iṥľïḑé">
                <a:extLst>
                  <a:ext uri="{FF2B5EF4-FFF2-40B4-BE49-F238E27FC236}">
                    <a16:creationId xmlns:a16="http://schemas.microsoft.com/office/drawing/2014/main" xmlns="" id="{005FFA74-A8A2-4FA7-80CF-7DC874BEC334}"/>
                  </a:ext>
                </a:extLst>
              </p:cNvPr>
              <p:cNvSpPr/>
              <p:nvPr/>
            </p:nvSpPr>
            <p:spPr bwMode="auto">
              <a:xfrm>
                <a:off x="1823" y="1897"/>
                <a:ext cx="196" cy="4"/>
              </a:xfrm>
              <a:custGeom>
                <a:avLst/>
                <a:gdLst>
                  <a:gd name="T0" fmla="*/ 24 w 983"/>
                  <a:gd name="T1" fmla="*/ 0 h 16"/>
                  <a:gd name="T2" fmla="*/ 959 w 983"/>
                  <a:gd name="T3" fmla="*/ 0 h 16"/>
                  <a:gd name="T4" fmla="*/ 971 w 983"/>
                  <a:gd name="T5" fmla="*/ 8 h 16"/>
                  <a:gd name="T6" fmla="*/ 983 w 983"/>
                  <a:gd name="T7" fmla="*/ 16 h 16"/>
                  <a:gd name="T8" fmla="*/ 0 w 983"/>
                  <a:gd name="T9" fmla="*/ 16 h 16"/>
                  <a:gd name="T10" fmla="*/ 12 w 983"/>
                  <a:gd name="T11" fmla="*/ 8 h 16"/>
                  <a:gd name="T12" fmla="*/ 24 w 983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3" h="16">
                    <a:moveTo>
                      <a:pt x="24" y="0"/>
                    </a:moveTo>
                    <a:lnTo>
                      <a:pt x="959" y="0"/>
                    </a:lnTo>
                    <a:lnTo>
                      <a:pt x="971" y="8"/>
                    </a:lnTo>
                    <a:lnTo>
                      <a:pt x="983" y="16"/>
                    </a:lnTo>
                    <a:lnTo>
                      <a:pt x="0" y="16"/>
                    </a:lnTo>
                    <a:lnTo>
                      <a:pt x="12" y="8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98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0" name="î$ľíḑe">
                <a:extLst>
                  <a:ext uri="{FF2B5EF4-FFF2-40B4-BE49-F238E27FC236}">
                    <a16:creationId xmlns:a16="http://schemas.microsoft.com/office/drawing/2014/main" xmlns="" id="{5CC20D71-6DA5-4D2D-9812-51DF1FE54C7B}"/>
                  </a:ext>
                </a:extLst>
              </p:cNvPr>
              <p:cNvSpPr/>
              <p:nvPr/>
            </p:nvSpPr>
            <p:spPr bwMode="auto">
              <a:xfrm>
                <a:off x="1823" y="1901"/>
                <a:ext cx="196" cy="1"/>
              </a:xfrm>
              <a:prstGeom prst="rect">
                <a:avLst/>
              </a:pr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1" name="íṧ1îḓè">
                <a:extLst>
                  <a:ext uri="{FF2B5EF4-FFF2-40B4-BE49-F238E27FC236}">
                    <a16:creationId xmlns:a16="http://schemas.microsoft.com/office/drawing/2014/main" xmlns="" id="{59FD066D-0582-4C14-8D88-1B23E91E9F41}"/>
                  </a:ext>
                </a:extLst>
              </p:cNvPr>
              <p:cNvSpPr/>
              <p:nvPr/>
            </p:nvSpPr>
            <p:spPr bwMode="auto">
              <a:xfrm>
                <a:off x="1832" y="1879"/>
                <a:ext cx="178" cy="15"/>
              </a:xfrm>
              <a:custGeom>
                <a:avLst/>
                <a:gdLst>
                  <a:gd name="T0" fmla="*/ 887 w 887"/>
                  <a:gd name="T1" fmla="*/ 78 h 78"/>
                  <a:gd name="T2" fmla="*/ 0 w 887"/>
                  <a:gd name="T3" fmla="*/ 78 h 78"/>
                  <a:gd name="T4" fmla="*/ 39 w 887"/>
                  <a:gd name="T5" fmla="*/ 56 h 78"/>
                  <a:gd name="T6" fmla="*/ 122 w 887"/>
                  <a:gd name="T7" fmla="*/ 15 h 78"/>
                  <a:gd name="T8" fmla="*/ 165 w 887"/>
                  <a:gd name="T9" fmla="*/ 0 h 78"/>
                  <a:gd name="T10" fmla="*/ 722 w 887"/>
                  <a:gd name="T11" fmla="*/ 0 h 78"/>
                  <a:gd name="T12" fmla="*/ 765 w 887"/>
                  <a:gd name="T13" fmla="*/ 15 h 78"/>
                  <a:gd name="T14" fmla="*/ 848 w 887"/>
                  <a:gd name="T15" fmla="*/ 56 h 78"/>
                  <a:gd name="T16" fmla="*/ 887 w 887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7" h="78">
                    <a:moveTo>
                      <a:pt x="887" y="78"/>
                    </a:moveTo>
                    <a:lnTo>
                      <a:pt x="0" y="78"/>
                    </a:lnTo>
                    <a:lnTo>
                      <a:pt x="39" y="56"/>
                    </a:lnTo>
                    <a:lnTo>
                      <a:pt x="122" y="15"/>
                    </a:lnTo>
                    <a:lnTo>
                      <a:pt x="165" y="0"/>
                    </a:lnTo>
                    <a:lnTo>
                      <a:pt x="722" y="0"/>
                    </a:lnTo>
                    <a:lnTo>
                      <a:pt x="765" y="15"/>
                    </a:lnTo>
                    <a:lnTo>
                      <a:pt x="848" y="56"/>
                    </a:lnTo>
                    <a:lnTo>
                      <a:pt x="887" y="78"/>
                    </a:lnTo>
                    <a:close/>
                  </a:path>
                </a:pathLst>
              </a:custGeom>
              <a:solidFill>
                <a:srgbClr val="91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2" name="îslíḓè">
                <a:extLst>
                  <a:ext uri="{FF2B5EF4-FFF2-40B4-BE49-F238E27FC236}">
                    <a16:creationId xmlns:a16="http://schemas.microsoft.com/office/drawing/2014/main" xmlns="" id="{F1AE1316-36D1-4EC7-80BD-8E0F8C0D443F}"/>
                  </a:ext>
                </a:extLst>
              </p:cNvPr>
              <p:cNvSpPr/>
              <p:nvPr/>
            </p:nvSpPr>
            <p:spPr bwMode="auto">
              <a:xfrm>
                <a:off x="1827" y="1879"/>
                <a:ext cx="188" cy="19"/>
              </a:xfrm>
              <a:custGeom>
                <a:avLst/>
                <a:gdLst>
                  <a:gd name="T0" fmla="*/ 937 w 937"/>
                  <a:gd name="T1" fmla="*/ 95 h 95"/>
                  <a:gd name="T2" fmla="*/ 0 w 937"/>
                  <a:gd name="T3" fmla="*/ 95 h 95"/>
                  <a:gd name="T4" fmla="*/ 45 w 937"/>
                  <a:gd name="T5" fmla="*/ 66 h 95"/>
                  <a:gd name="T6" fmla="*/ 140 w 937"/>
                  <a:gd name="T7" fmla="*/ 19 h 95"/>
                  <a:gd name="T8" fmla="*/ 190 w 937"/>
                  <a:gd name="T9" fmla="*/ 0 h 95"/>
                  <a:gd name="T10" fmla="*/ 747 w 937"/>
                  <a:gd name="T11" fmla="*/ 0 h 95"/>
                  <a:gd name="T12" fmla="*/ 797 w 937"/>
                  <a:gd name="T13" fmla="*/ 19 h 95"/>
                  <a:gd name="T14" fmla="*/ 892 w 937"/>
                  <a:gd name="T15" fmla="*/ 66 h 95"/>
                  <a:gd name="T16" fmla="*/ 937 w 937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7" h="95">
                    <a:moveTo>
                      <a:pt x="937" y="95"/>
                    </a:moveTo>
                    <a:lnTo>
                      <a:pt x="0" y="95"/>
                    </a:lnTo>
                    <a:lnTo>
                      <a:pt x="45" y="66"/>
                    </a:lnTo>
                    <a:lnTo>
                      <a:pt x="140" y="19"/>
                    </a:lnTo>
                    <a:lnTo>
                      <a:pt x="190" y="0"/>
                    </a:lnTo>
                    <a:lnTo>
                      <a:pt x="747" y="0"/>
                    </a:lnTo>
                    <a:lnTo>
                      <a:pt x="797" y="19"/>
                    </a:lnTo>
                    <a:lnTo>
                      <a:pt x="892" y="66"/>
                    </a:lnTo>
                    <a:lnTo>
                      <a:pt x="937" y="95"/>
                    </a:lnTo>
                    <a:close/>
                  </a:path>
                </a:pathLst>
              </a:custGeom>
              <a:solidFill>
                <a:srgbClr val="92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3" name="ïş1îďe">
                <a:extLst>
                  <a:ext uri="{FF2B5EF4-FFF2-40B4-BE49-F238E27FC236}">
                    <a16:creationId xmlns:a16="http://schemas.microsoft.com/office/drawing/2014/main" xmlns="" id="{120EAD6A-8568-4E41-B86D-544062366D88}"/>
                  </a:ext>
                </a:extLst>
              </p:cNvPr>
              <p:cNvSpPr/>
              <p:nvPr/>
            </p:nvSpPr>
            <p:spPr bwMode="auto">
              <a:xfrm>
                <a:off x="1823" y="1879"/>
                <a:ext cx="196" cy="22"/>
              </a:xfrm>
              <a:custGeom>
                <a:avLst/>
                <a:gdLst>
                  <a:gd name="T0" fmla="*/ 983 w 983"/>
                  <a:gd name="T1" fmla="*/ 110 h 110"/>
                  <a:gd name="T2" fmla="*/ 0 w 983"/>
                  <a:gd name="T3" fmla="*/ 110 h 110"/>
                  <a:gd name="T4" fmla="*/ 50 w 983"/>
                  <a:gd name="T5" fmla="*/ 76 h 110"/>
                  <a:gd name="T6" fmla="*/ 156 w 983"/>
                  <a:gd name="T7" fmla="*/ 22 h 110"/>
                  <a:gd name="T8" fmla="*/ 213 w 983"/>
                  <a:gd name="T9" fmla="*/ 0 h 110"/>
                  <a:gd name="T10" fmla="*/ 770 w 983"/>
                  <a:gd name="T11" fmla="*/ 0 h 110"/>
                  <a:gd name="T12" fmla="*/ 827 w 983"/>
                  <a:gd name="T13" fmla="*/ 22 h 110"/>
                  <a:gd name="T14" fmla="*/ 933 w 983"/>
                  <a:gd name="T15" fmla="*/ 76 h 110"/>
                  <a:gd name="T16" fmla="*/ 983 w 983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3" h="110">
                    <a:moveTo>
                      <a:pt x="983" y="110"/>
                    </a:moveTo>
                    <a:lnTo>
                      <a:pt x="0" y="110"/>
                    </a:lnTo>
                    <a:lnTo>
                      <a:pt x="50" y="76"/>
                    </a:lnTo>
                    <a:lnTo>
                      <a:pt x="156" y="22"/>
                    </a:lnTo>
                    <a:lnTo>
                      <a:pt x="213" y="0"/>
                    </a:lnTo>
                    <a:lnTo>
                      <a:pt x="770" y="0"/>
                    </a:lnTo>
                    <a:lnTo>
                      <a:pt x="827" y="22"/>
                    </a:lnTo>
                    <a:lnTo>
                      <a:pt x="933" y="76"/>
                    </a:lnTo>
                    <a:lnTo>
                      <a:pt x="983" y="110"/>
                    </a:lnTo>
                    <a:close/>
                  </a:path>
                </a:pathLst>
              </a:custGeom>
              <a:solidFill>
                <a:srgbClr val="931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4" name="îṥļiḑè">
                <a:extLst>
                  <a:ext uri="{FF2B5EF4-FFF2-40B4-BE49-F238E27FC236}">
                    <a16:creationId xmlns:a16="http://schemas.microsoft.com/office/drawing/2014/main" xmlns="" id="{15406BD8-F430-4EDD-B24E-C8AA7CA097FC}"/>
                  </a:ext>
                </a:extLst>
              </p:cNvPr>
              <p:cNvSpPr/>
              <p:nvPr/>
            </p:nvSpPr>
            <p:spPr bwMode="auto">
              <a:xfrm>
                <a:off x="1819" y="1879"/>
                <a:ext cx="205" cy="25"/>
              </a:xfrm>
              <a:custGeom>
                <a:avLst/>
                <a:gdLst>
                  <a:gd name="T0" fmla="*/ 1025 w 1025"/>
                  <a:gd name="T1" fmla="*/ 125 h 125"/>
                  <a:gd name="T2" fmla="*/ 0 w 1025"/>
                  <a:gd name="T3" fmla="*/ 125 h 125"/>
                  <a:gd name="T4" fmla="*/ 26 w 1025"/>
                  <a:gd name="T5" fmla="*/ 106 h 125"/>
                  <a:gd name="T6" fmla="*/ 83 w 1025"/>
                  <a:gd name="T7" fmla="*/ 70 h 125"/>
                  <a:gd name="T8" fmla="*/ 140 w 1025"/>
                  <a:gd name="T9" fmla="*/ 38 h 125"/>
                  <a:gd name="T10" fmla="*/ 202 w 1025"/>
                  <a:gd name="T11" fmla="*/ 11 h 125"/>
                  <a:gd name="T12" fmla="*/ 234 w 1025"/>
                  <a:gd name="T13" fmla="*/ 0 h 125"/>
                  <a:gd name="T14" fmla="*/ 791 w 1025"/>
                  <a:gd name="T15" fmla="*/ 0 h 125"/>
                  <a:gd name="T16" fmla="*/ 823 w 1025"/>
                  <a:gd name="T17" fmla="*/ 11 h 125"/>
                  <a:gd name="T18" fmla="*/ 885 w 1025"/>
                  <a:gd name="T19" fmla="*/ 38 h 125"/>
                  <a:gd name="T20" fmla="*/ 942 w 1025"/>
                  <a:gd name="T21" fmla="*/ 70 h 125"/>
                  <a:gd name="T22" fmla="*/ 999 w 1025"/>
                  <a:gd name="T23" fmla="*/ 106 h 125"/>
                  <a:gd name="T24" fmla="*/ 1025 w 1025"/>
                  <a:gd name="T25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25" h="125">
                    <a:moveTo>
                      <a:pt x="1025" y="125"/>
                    </a:moveTo>
                    <a:lnTo>
                      <a:pt x="0" y="125"/>
                    </a:lnTo>
                    <a:lnTo>
                      <a:pt x="26" y="106"/>
                    </a:lnTo>
                    <a:lnTo>
                      <a:pt x="83" y="70"/>
                    </a:lnTo>
                    <a:lnTo>
                      <a:pt x="140" y="38"/>
                    </a:lnTo>
                    <a:lnTo>
                      <a:pt x="202" y="11"/>
                    </a:lnTo>
                    <a:lnTo>
                      <a:pt x="234" y="0"/>
                    </a:lnTo>
                    <a:lnTo>
                      <a:pt x="791" y="0"/>
                    </a:lnTo>
                    <a:lnTo>
                      <a:pt x="823" y="11"/>
                    </a:lnTo>
                    <a:lnTo>
                      <a:pt x="885" y="38"/>
                    </a:lnTo>
                    <a:lnTo>
                      <a:pt x="942" y="70"/>
                    </a:lnTo>
                    <a:lnTo>
                      <a:pt x="999" y="106"/>
                    </a:lnTo>
                    <a:lnTo>
                      <a:pt x="1025" y="125"/>
                    </a:lnTo>
                    <a:close/>
                  </a:path>
                </a:pathLst>
              </a:custGeom>
              <a:solidFill>
                <a:srgbClr val="93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5" name="íṡlïḑe">
                <a:extLst>
                  <a:ext uri="{FF2B5EF4-FFF2-40B4-BE49-F238E27FC236}">
                    <a16:creationId xmlns:a16="http://schemas.microsoft.com/office/drawing/2014/main" xmlns="" id="{2B8321F3-52C9-43A3-AE11-5B75B79D6020}"/>
                  </a:ext>
                </a:extLst>
              </p:cNvPr>
              <p:cNvSpPr/>
              <p:nvPr/>
            </p:nvSpPr>
            <p:spPr bwMode="auto">
              <a:xfrm>
                <a:off x="1819" y="1882"/>
                <a:ext cx="205" cy="22"/>
              </a:xfrm>
              <a:custGeom>
                <a:avLst/>
                <a:gdLst>
                  <a:gd name="T0" fmla="*/ 193 w 1025"/>
                  <a:gd name="T1" fmla="*/ 0 h 110"/>
                  <a:gd name="T2" fmla="*/ 832 w 1025"/>
                  <a:gd name="T3" fmla="*/ 0 h 110"/>
                  <a:gd name="T4" fmla="*/ 884 w 1025"/>
                  <a:gd name="T5" fmla="*/ 23 h 110"/>
                  <a:gd name="T6" fmla="*/ 980 w 1025"/>
                  <a:gd name="T7" fmla="*/ 78 h 110"/>
                  <a:gd name="T8" fmla="*/ 1025 w 1025"/>
                  <a:gd name="T9" fmla="*/ 110 h 110"/>
                  <a:gd name="T10" fmla="*/ 0 w 1025"/>
                  <a:gd name="T11" fmla="*/ 110 h 110"/>
                  <a:gd name="T12" fmla="*/ 45 w 1025"/>
                  <a:gd name="T13" fmla="*/ 78 h 110"/>
                  <a:gd name="T14" fmla="*/ 142 w 1025"/>
                  <a:gd name="T15" fmla="*/ 23 h 110"/>
                  <a:gd name="T16" fmla="*/ 193 w 1025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5" h="110">
                    <a:moveTo>
                      <a:pt x="193" y="0"/>
                    </a:moveTo>
                    <a:lnTo>
                      <a:pt x="832" y="0"/>
                    </a:lnTo>
                    <a:lnTo>
                      <a:pt x="884" y="23"/>
                    </a:lnTo>
                    <a:lnTo>
                      <a:pt x="980" y="78"/>
                    </a:lnTo>
                    <a:lnTo>
                      <a:pt x="1025" y="110"/>
                    </a:lnTo>
                    <a:lnTo>
                      <a:pt x="0" y="110"/>
                    </a:lnTo>
                    <a:lnTo>
                      <a:pt x="45" y="78"/>
                    </a:lnTo>
                    <a:lnTo>
                      <a:pt x="142" y="23"/>
                    </a:lnTo>
                    <a:lnTo>
                      <a:pt x="193" y="0"/>
                    </a:lnTo>
                    <a:close/>
                  </a:path>
                </a:pathLst>
              </a:custGeom>
              <a:solidFill>
                <a:srgbClr val="94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6" name="íṡļîḓé">
                <a:extLst>
                  <a:ext uri="{FF2B5EF4-FFF2-40B4-BE49-F238E27FC236}">
                    <a16:creationId xmlns:a16="http://schemas.microsoft.com/office/drawing/2014/main" xmlns="" id="{99EE5E2B-D206-4A81-8B85-5F79402620FF}"/>
                  </a:ext>
                </a:extLst>
              </p:cNvPr>
              <p:cNvSpPr/>
              <p:nvPr/>
            </p:nvSpPr>
            <p:spPr bwMode="auto">
              <a:xfrm>
                <a:off x="1819" y="1885"/>
                <a:ext cx="205" cy="19"/>
              </a:xfrm>
              <a:custGeom>
                <a:avLst/>
                <a:gdLst>
                  <a:gd name="T0" fmla="*/ 157 w 1025"/>
                  <a:gd name="T1" fmla="*/ 0 h 94"/>
                  <a:gd name="T2" fmla="*/ 868 w 1025"/>
                  <a:gd name="T3" fmla="*/ 0 h 94"/>
                  <a:gd name="T4" fmla="*/ 910 w 1025"/>
                  <a:gd name="T5" fmla="*/ 20 h 94"/>
                  <a:gd name="T6" fmla="*/ 988 w 1025"/>
                  <a:gd name="T7" fmla="*/ 68 h 94"/>
                  <a:gd name="T8" fmla="*/ 1025 w 1025"/>
                  <a:gd name="T9" fmla="*/ 94 h 94"/>
                  <a:gd name="T10" fmla="*/ 0 w 1025"/>
                  <a:gd name="T11" fmla="*/ 94 h 94"/>
                  <a:gd name="T12" fmla="*/ 37 w 1025"/>
                  <a:gd name="T13" fmla="*/ 68 h 94"/>
                  <a:gd name="T14" fmla="*/ 115 w 1025"/>
                  <a:gd name="T15" fmla="*/ 20 h 94"/>
                  <a:gd name="T16" fmla="*/ 157 w 1025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5" h="94">
                    <a:moveTo>
                      <a:pt x="157" y="0"/>
                    </a:moveTo>
                    <a:lnTo>
                      <a:pt x="868" y="0"/>
                    </a:lnTo>
                    <a:lnTo>
                      <a:pt x="910" y="20"/>
                    </a:lnTo>
                    <a:lnTo>
                      <a:pt x="988" y="68"/>
                    </a:lnTo>
                    <a:lnTo>
                      <a:pt x="1025" y="94"/>
                    </a:lnTo>
                    <a:lnTo>
                      <a:pt x="0" y="94"/>
                    </a:lnTo>
                    <a:lnTo>
                      <a:pt x="37" y="68"/>
                    </a:lnTo>
                    <a:lnTo>
                      <a:pt x="115" y="20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95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7" name="iṥlïḑé">
                <a:extLst>
                  <a:ext uri="{FF2B5EF4-FFF2-40B4-BE49-F238E27FC236}">
                    <a16:creationId xmlns:a16="http://schemas.microsoft.com/office/drawing/2014/main" xmlns="" id="{D434779B-AC37-47F4-A872-9D75275885BA}"/>
                  </a:ext>
                </a:extLst>
              </p:cNvPr>
              <p:cNvSpPr/>
              <p:nvPr/>
            </p:nvSpPr>
            <p:spPr bwMode="auto">
              <a:xfrm>
                <a:off x="1819" y="1888"/>
                <a:ext cx="205" cy="16"/>
              </a:xfrm>
              <a:custGeom>
                <a:avLst/>
                <a:gdLst>
                  <a:gd name="T0" fmla="*/ 124 w 1025"/>
                  <a:gd name="T1" fmla="*/ 0 h 78"/>
                  <a:gd name="T2" fmla="*/ 901 w 1025"/>
                  <a:gd name="T3" fmla="*/ 0 h 78"/>
                  <a:gd name="T4" fmla="*/ 933 w 1025"/>
                  <a:gd name="T5" fmla="*/ 18 h 78"/>
                  <a:gd name="T6" fmla="*/ 996 w 1025"/>
                  <a:gd name="T7" fmla="*/ 57 h 78"/>
                  <a:gd name="T8" fmla="*/ 1025 w 1025"/>
                  <a:gd name="T9" fmla="*/ 78 h 78"/>
                  <a:gd name="T10" fmla="*/ 0 w 1025"/>
                  <a:gd name="T11" fmla="*/ 78 h 78"/>
                  <a:gd name="T12" fmla="*/ 30 w 1025"/>
                  <a:gd name="T13" fmla="*/ 57 h 78"/>
                  <a:gd name="T14" fmla="*/ 92 w 1025"/>
                  <a:gd name="T15" fmla="*/ 18 h 78"/>
                  <a:gd name="T16" fmla="*/ 124 w 1025"/>
                  <a:gd name="T1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5" h="78">
                    <a:moveTo>
                      <a:pt x="124" y="0"/>
                    </a:moveTo>
                    <a:lnTo>
                      <a:pt x="901" y="0"/>
                    </a:lnTo>
                    <a:lnTo>
                      <a:pt x="933" y="18"/>
                    </a:lnTo>
                    <a:lnTo>
                      <a:pt x="996" y="57"/>
                    </a:lnTo>
                    <a:lnTo>
                      <a:pt x="1025" y="78"/>
                    </a:lnTo>
                    <a:lnTo>
                      <a:pt x="0" y="78"/>
                    </a:lnTo>
                    <a:lnTo>
                      <a:pt x="30" y="57"/>
                    </a:lnTo>
                    <a:lnTo>
                      <a:pt x="92" y="18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8" name="ïŝḷïďé">
                <a:extLst>
                  <a:ext uri="{FF2B5EF4-FFF2-40B4-BE49-F238E27FC236}">
                    <a16:creationId xmlns:a16="http://schemas.microsoft.com/office/drawing/2014/main" xmlns="" id="{BC9CBCA9-8BF7-4B6C-A453-AFCE9273ED90}"/>
                  </a:ext>
                </a:extLst>
              </p:cNvPr>
              <p:cNvSpPr/>
              <p:nvPr/>
            </p:nvSpPr>
            <p:spPr bwMode="auto">
              <a:xfrm>
                <a:off x="1819" y="1891"/>
                <a:ext cx="205" cy="13"/>
              </a:xfrm>
              <a:custGeom>
                <a:avLst/>
                <a:gdLst>
                  <a:gd name="T0" fmla="*/ 95 w 1025"/>
                  <a:gd name="T1" fmla="*/ 0 h 62"/>
                  <a:gd name="T2" fmla="*/ 930 w 1025"/>
                  <a:gd name="T3" fmla="*/ 0 h 62"/>
                  <a:gd name="T4" fmla="*/ 979 w 1025"/>
                  <a:gd name="T5" fmla="*/ 29 h 62"/>
                  <a:gd name="T6" fmla="*/ 1025 w 1025"/>
                  <a:gd name="T7" fmla="*/ 62 h 62"/>
                  <a:gd name="T8" fmla="*/ 0 w 1025"/>
                  <a:gd name="T9" fmla="*/ 62 h 62"/>
                  <a:gd name="T10" fmla="*/ 46 w 1025"/>
                  <a:gd name="T11" fmla="*/ 29 h 62"/>
                  <a:gd name="T12" fmla="*/ 95 w 1025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5" h="62">
                    <a:moveTo>
                      <a:pt x="95" y="0"/>
                    </a:moveTo>
                    <a:lnTo>
                      <a:pt x="930" y="0"/>
                    </a:lnTo>
                    <a:lnTo>
                      <a:pt x="979" y="29"/>
                    </a:lnTo>
                    <a:lnTo>
                      <a:pt x="1025" y="62"/>
                    </a:lnTo>
                    <a:lnTo>
                      <a:pt x="0" y="62"/>
                    </a:lnTo>
                    <a:lnTo>
                      <a:pt x="46" y="29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9" name="îSľíďe">
                <a:extLst>
                  <a:ext uri="{FF2B5EF4-FFF2-40B4-BE49-F238E27FC236}">
                    <a16:creationId xmlns:a16="http://schemas.microsoft.com/office/drawing/2014/main" xmlns="" id="{1E881DE0-0FB0-4D28-834F-74898E434603}"/>
                  </a:ext>
                </a:extLst>
              </p:cNvPr>
              <p:cNvSpPr/>
              <p:nvPr/>
            </p:nvSpPr>
            <p:spPr bwMode="auto">
              <a:xfrm>
                <a:off x="1819" y="1894"/>
                <a:ext cx="205" cy="10"/>
              </a:xfrm>
              <a:custGeom>
                <a:avLst/>
                <a:gdLst>
                  <a:gd name="T0" fmla="*/ 69 w 1025"/>
                  <a:gd name="T1" fmla="*/ 0 h 47"/>
                  <a:gd name="T2" fmla="*/ 956 w 1025"/>
                  <a:gd name="T3" fmla="*/ 0 h 47"/>
                  <a:gd name="T4" fmla="*/ 991 w 1025"/>
                  <a:gd name="T5" fmla="*/ 23 h 47"/>
                  <a:gd name="T6" fmla="*/ 1025 w 1025"/>
                  <a:gd name="T7" fmla="*/ 47 h 47"/>
                  <a:gd name="T8" fmla="*/ 0 w 1025"/>
                  <a:gd name="T9" fmla="*/ 47 h 47"/>
                  <a:gd name="T10" fmla="*/ 34 w 1025"/>
                  <a:gd name="T11" fmla="*/ 23 h 47"/>
                  <a:gd name="T12" fmla="*/ 69 w 1025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5" h="47">
                    <a:moveTo>
                      <a:pt x="69" y="0"/>
                    </a:moveTo>
                    <a:lnTo>
                      <a:pt x="956" y="0"/>
                    </a:lnTo>
                    <a:lnTo>
                      <a:pt x="991" y="23"/>
                    </a:lnTo>
                    <a:lnTo>
                      <a:pt x="1025" y="47"/>
                    </a:lnTo>
                    <a:lnTo>
                      <a:pt x="0" y="47"/>
                    </a:lnTo>
                    <a:lnTo>
                      <a:pt x="34" y="23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97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0" name="îslîḍè">
                <a:extLst>
                  <a:ext uri="{FF2B5EF4-FFF2-40B4-BE49-F238E27FC236}">
                    <a16:creationId xmlns:a16="http://schemas.microsoft.com/office/drawing/2014/main" xmlns="" id="{4AFD8B46-5022-46B7-B49D-FA96E91B17D1}"/>
                  </a:ext>
                </a:extLst>
              </p:cNvPr>
              <p:cNvSpPr/>
              <p:nvPr/>
            </p:nvSpPr>
            <p:spPr bwMode="auto">
              <a:xfrm>
                <a:off x="1819" y="1897"/>
                <a:ext cx="205" cy="7"/>
              </a:xfrm>
              <a:custGeom>
                <a:avLst/>
                <a:gdLst>
                  <a:gd name="T0" fmla="*/ 45 w 1025"/>
                  <a:gd name="T1" fmla="*/ 0 h 31"/>
                  <a:gd name="T2" fmla="*/ 980 w 1025"/>
                  <a:gd name="T3" fmla="*/ 0 h 31"/>
                  <a:gd name="T4" fmla="*/ 1003 w 1025"/>
                  <a:gd name="T5" fmla="*/ 15 h 31"/>
                  <a:gd name="T6" fmla="*/ 1025 w 1025"/>
                  <a:gd name="T7" fmla="*/ 31 h 31"/>
                  <a:gd name="T8" fmla="*/ 0 w 1025"/>
                  <a:gd name="T9" fmla="*/ 31 h 31"/>
                  <a:gd name="T10" fmla="*/ 22 w 1025"/>
                  <a:gd name="T11" fmla="*/ 15 h 31"/>
                  <a:gd name="T12" fmla="*/ 45 w 1025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5" h="31">
                    <a:moveTo>
                      <a:pt x="45" y="0"/>
                    </a:moveTo>
                    <a:lnTo>
                      <a:pt x="980" y="0"/>
                    </a:lnTo>
                    <a:lnTo>
                      <a:pt x="1003" y="15"/>
                    </a:lnTo>
                    <a:lnTo>
                      <a:pt x="1025" y="31"/>
                    </a:lnTo>
                    <a:lnTo>
                      <a:pt x="0" y="31"/>
                    </a:lnTo>
                    <a:lnTo>
                      <a:pt x="22" y="1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98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1" name="iṧľidè">
                <a:extLst>
                  <a:ext uri="{FF2B5EF4-FFF2-40B4-BE49-F238E27FC236}">
                    <a16:creationId xmlns:a16="http://schemas.microsoft.com/office/drawing/2014/main" xmlns="" id="{FA2E0318-8E7B-4465-AA67-070CFDE60461}"/>
                  </a:ext>
                </a:extLst>
              </p:cNvPr>
              <p:cNvSpPr/>
              <p:nvPr/>
            </p:nvSpPr>
            <p:spPr bwMode="auto">
              <a:xfrm>
                <a:off x="1819" y="1901"/>
                <a:ext cx="205" cy="3"/>
              </a:xfrm>
              <a:custGeom>
                <a:avLst/>
                <a:gdLst>
                  <a:gd name="T0" fmla="*/ 22 w 1025"/>
                  <a:gd name="T1" fmla="*/ 0 h 15"/>
                  <a:gd name="T2" fmla="*/ 1003 w 1025"/>
                  <a:gd name="T3" fmla="*/ 0 h 15"/>
                  <a:gd name="T4" fmla="*/ 1014 w 1025"/>
                  <a:gd name="T5" fmla="*/ 7 h 15"/>
                  <a:gd name="T6" fmla="*/ 1025 w 1025"/>
                  <a:gd name="T7" fmla="*/ 15 h 15"/>
                  <a:gd name="T8" fmla="*/ 0 w 1025"/>
                  <a:gd name="T9" fmla="*/ 15 h 15"/>
                  <a:gd name="T10" fmla="*/ 11 w 1025"/>
                  <a:gd name="T11" fmla="*/ 7 h 15"/>
                  <a:gd name="T12" fmla="*/ 22 w 1025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5" h="15">
                    <a:moveTo>
                      <a:pt x="22" y="0"/>
                    </a:moveTo>
                    <a:lnTo>
                      <a:pt x="1003" y="0"/>
                    </a:lnTo>
                    <a:lnTo>
                      <a:pt x="1014" y="7"/>
                    </a:lnTo>
                    <a:lnTo>
                      <a:pt x="1025" y="15"/>
                    </a:lnTo>
                    <a:lnTo>
                      <a:pt x="0" y="15"/>
                    </a:lnTo>
                    <a:lnTo>
                      <a:pt x="11" y="7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2" name="ïṡlîḍè">
                <a:extLst>
                  <a:ext uri="{FF2B5EF4-FFF2-40B4-BE49-F238E27FC236}">
                    <a16:creationId xmlns:a16="http://schemas.microsoft.com/office/drawing/2014/main" xmlns="" id="{93E89526-2E53-45A3-9F25-045201212972}"/>
                  </a:ext>
                </a:extLst>
              </p:cNvPr>
              <p:cNvSpPr/>
              <p:nvPr/>
            </p:nvSpPr>
            <p:spPr bwMode="auto">
              <a:xfrm>
                <a:off x="1819" y="1904"/>
                <a:ext cx="205" cy="0"/>
              </a:xfrm>
              <a:custGeom>
                <a:avLst/>
                <a:gdLst>
                  <a:gd name="T0" fmla="*/ 1 w 1025"/>
                  <a:gd name="T1" fmla="*/ 1024 w 1025"/>
                  <a:gd name="T2" fmla="*/ 1025 w 1025"/>
                  <a:gd name="T3" fmla="*/ 0 w 1025"/>
                  <a:gd name="T4" fmla="*/ 1 w 102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025">
                    <a:moveTo>
                      <a:pt x="1" y="0"/>
                    </a:moveTo>
                    <a:lnTo>
                      <a:pt x="1024" y="0"/>
                    </a:lnTo>
                    <a:lnTo>
                      <a:pt x="1025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3" name="ïŝḻïḍê">
                <a:extLst>
                  <a:ext uri="{FF2B5EF4-FFF2-40B4-BE49-F238E27FC236}">
                    <a16:creationId xmlns:a16="http://schemas.microsoft.com/office/drawing/2014/main" xmlns="" id="{C395B0E7-9CA2-47B2-A471-8AF051A0D0EC}"/>
                  </a:ext>
                </a:extLst>
              </p:cNvPr>
              <p:cNvSpPr/>
              <p:nvPr/>
            </p:nvSpPr>
            <p:spPr bwMode="auto">
              <a:xfrm>
                <a:off x="1832" y="1882"/>
                <a:ext cx="178" cy="12"/>
              </a:xfrm>
              <a:custGeom>
                <a:avLst/>
                <a:gdLst>
                  <a:gd name="T0" fmla="*/ 887 w 887"/>
                  <a:gd name="T1" fmla="*/ 63 h 63"/>
                  <a:gd name="T2" fmla="*/ 0 w 887"/>
                  <a:gd name="T3" fmla="*/ 63 h 63"/>
                  <a:gd name="T4" fmla="*/ 29 w 887"/>
                  <a:gd name="T5" fmla="*/ 46 h 63"/>
                  <a:gd name="T6" fmla="*/ 91 w 887"/>
                  <a:gd name="T7" fmla="*/ 14 h 63"/>
                  <a:gd name="T8" fmla="*/ 124 w 887"/>
                  <a:gd name="T9" fmla="*/ 0 h 63"/>
                  <a:gd name="T10" fmla="*/ 763 w 887"/>
                  <a:gd name="T11" fmla="*/ 0 h 63"/>
                  <a:gd name="T12" fmla="*/ 796 w 887"/>
                  <a:gd name="T13" fmla="*/ 14 h 63"/>
                  <a:gd name="T14" fmla="*/ 858 w 887"/>
                  <a:gd name="T15" fmla="*/ 46 h 63"/>
                  <a:gd name="T16" fmla="*/ 887 w 887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7" h="63">
                    <a:moveTo>
                      <a:pt x="887" y="63"/>
                    </a:moveTo>
                    <a:lnTo>
                      <a:pt x="0" y="63"/>
                    </a:lnTo>
                    <a:lnTo>
                      <a:pt x="29" y="46"/>
                    </a:lnTo>
                    <a:lnTo>
                      <a:pt x="91" y="14"/>
                    </a:lnTo>
                    <a:lnTo>
                      <a:pt x="124" y="0"/>
                    </a:lnTo>
                    <a:lnTo>
                      <a:pt x="763" y="0"/>
                    </a:lnTo>
                    <a:lnTo>
                      <a:pt x="796" y="14"/>
                    </a:lnTo>
                    <a:lnTo>
                      <a:pt x="858" y="46"/>
                    </a:lnTo>
                    <a:lnTo>
                      <a:pt x="887" y="63"/>
                    </a:lnTo>
                    <a:close/>
                  </a:path>
                </a:pathLst>
              </a:custGeom>
              <a:solidFill>
                <a:srgbClr val="91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4" name="îśľîḋé">
                <a:extLst>
                  <a:ext uri="{FF2B5EF4-FFF2-40B4-BE49-F238E27FC236}">
                    <a16:creationId xmlns:a16="http://schemas.microsoft.com/office/drawing/2014/main" xmlns="" id="{753E7028-7B81-4428-A8D5-10AA070599C9}"/>
                  </a:ext>
                </a:extLst>
              </p:cNvPr>
              <p:cNvSpPr/>
              <p:nvPr/>
            </p:nvSpPr>
            <p:spPr bwMode="auto">
              <a:xfrm>
                <a:off x="1827" y="1882"/>
                <a:ext cx="188" cy="16"/>
              </a:xfrm>
              <a:custGeom>
                <a:avLst/>
                <a:gdLst>
                  <a:gd name="T0" fmla="*/ 937 w 937"/>
                  <a:gd name="T1" fmla="*/ 80 h 80"/>
                  <a:gd name="T2" fmla="*/ 0 w 937"/>
                  <a:gd name="T3" fmla="*/ 80 h 80"/>
                  <a:gd name="T4" fmla="*/ 36 w 937"/>
                  <a:gd name="T5" fmla="*/ 57 h 80"/>
                  <a:gd name="T6" fmla="*/ 110 w 937"/>
                  <a:gd name="T7" fmla="*/ 17 h 80"/>
                  <a:gd name="T8" fmla="*/ 149 w 937"/>
                  <a:gd name="T9" fmla="*/ 0 h 80"/>
                  <a:gd name="T10" fmla="*/ 788 w 937"/>
                  <a:gd name="T11" fmla="*/ 0 h 80"/>
                  <a:gd name="T12" fmla="*/ 827 w 937"/>
                  <a:gd name="T13" fmla="*/ 17 h 80"/>
                  <a:gd name="T14" fmla="*/ 901 w 937"/>
                  <a:gd name="T15" fmla="*/ 57 h 80"/>
                  <a:gd name="T16" fmla="*/ 937 w 937"/>
                  <a:gd name="T17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7" h="80">
                    <a:moveTo>
                      <a:pt x="937" y="80"/>
                    </a:moveTo>
                    <a:lnTo>
                      <a:pt x="0" y="80"/>
                    </a:lnTo>
                    <a:lnTo>
                      <a:pt x="36" y="57"/>
                    </a:lnTo>
                    <a:lnTo>
                      <a:pt x="110" y="17"/>
                    </a:lnTo>
                    <a:lnTo>
                      <a:pt x="149" y="0"/>
                    </a:lnTo>
                    <a:lnTo>
                      <a:pt x="788" y="0"/>
                    </a:lnTo>
                    <a:lnTo>
                      <a:pt x="827" y="17"/>
                    </a:lnTo>
                    <a:lnTo>
                      <a:pt x="901" y="57"/>
                    </a:lnTo>
                    <a:lnTo>
                      <a:pt x="937" y="80"/>
                    </a:lnTo>
                    <a:close/>
                  </a:path>
                </a:pathLst>
              </a:custGeom>
              <a:solidFill>
                <a:srgbClr val="92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5" name="ïSļíďé">
                <a:extLst>
                  <a:ext uri="{FF2B5EF4-FFF2-40B4-BE49-F238E27FC236}">
                    <a16:creationId xmlns:a16="http://schemas.microsoft.com/office/drawing/2014/main" xmlns="" id="{E1D528ED-926E-4292-9288-CCFF4327CA1B}"/>
                  </a:ext>
                </a:extLst>
              </p:cNvPr>
              <p:cNvSpPr/>
              <p:nvPr/>
            </p:nvSpPr>
            <p:spPr bwMode="auto">
              <a:xfrm>
                <a:off x="1823" y="1882"/>
                <a:ext cx="196" cy="19"/>
              </a:xfrm>
              <a:custGeom>
                <a:avLst/>
                <a:gdLst>
                  <a:gd name="T0" fmla="*/ 983 w 983"/>
                  <a:gd name="T1" fmla="*/ 95 h 95"/>
                  <a:gd name="T2" fmla="*/ 0 w 983"/>
                  <a:gd name="T3" fmla="*/ 95 h 95"/>
                  <a:gd name="T4" fmla="*/ 40 w 983"/>
                  <a:gd name="T5" fmla="*/ 67 h 95"/>
                  <a:gd name="T6" fmla="*/ 127 w 983"/>
                  <a:gd name="T7" fmla="*/ 20 h 95"/>
                  <a:gd name="T8" fmla="*/ 172 w 983"/>
                  <a:gd name="T9" fmla="*/ 0 h 95"/>
                  <a:gd name="T10" fmla="*/ 811 w 983"/>
                  <a:gd name="T11" fmla="*/ 0 h 95"/>
                  <a:gd name="T12" fmla="*/ 856 w 983"/>
                  <a:gd name="T13" fmla="*/ 20 h 95"/>
                  <a:gd name="T14" fmla="*/ 943 w 983"/>
                  <a:gd name="T15" fmla="*/ 67 h 95"/>
                  <a:gd name="T16" fmla="*/ 983 w 983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3" h="95">
                    <a:moveTo>
                      <a:pt x="983" y="95"/>
                    </a:moveTo>
                    <a:lnTo>
                      <a:pt x="0" y="95"/>
                    </a:lnTo>
                    <a:lnTo>
                      <a:pt x="40" y="67"/>
                    </a:lnTo>
                    <a:lnTo>
                      <a:pt x="127" y="20"/>
                    </a:lnTo>
                    <a:lnTo>
                      <a:pt x="172" y="0"/>
                    </a:lnTo>
                    <a:lnTo>
                      <a:pt x="811" y="0"/>
                    </a:lnTo>
                    <a:lnTo>
                      <a:pt x="856" y="20"/>
                    </a:lnTo>
                    <a:lnTo>
                      <a:pt x="943" y="67"/>
                    </a:lnTo>
                    <a:lnTo>
                      <a:pt x="983" y="95"/>
                    </a:lnTo>
                    <a:close/>
                  </a:path>
                </a:pathLst>
              </a:custGeom>
              <a:solidFill>
                <a:srgbClr val="931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6" name="íṣ1ïḓê">
                <a:extLst>
                  <a:ext uri="{FF2B5EF4-FFF2-40B4-BE49-F238E27FC236}">
                    <a16:creationId xmlns:a16="http://schemas.microsoft.com/office/drawing/2014/main" xmlns="" id="{1D76F471-55FF-4B72-ACEF-F49856B7AC1A}"/>
                  </a:ext>
                </a:extLst>
              </p:cNvPr>
              <p:cNvSpPr/>
              <p:nvPr/>
            </p:nvSpPr>
            <p:spPr bwMode="auto">
              <a:xfrm>
                <a:off x="1819" y="1882"/>
                <a:ext cx="204" cy="22"/>
              </a:xfrm>
              <a:custGeom>
                <a:avLst/>
                <a:gdLst>
                  <a:gd name="T0" fmla="*/ 1024 w 1024"/>
                  <a:gd name="T1" fmla="*/ 110 h 110"/>
                  <a:gd name="T2" fmla="*/ 0 w 1024"/>
                  <a:gd name="T3" fmla="*/ 110 h 110"/>
                  <a:gd name="T4" fmla="*/ 45 w 1024"/>
                  <a:gd name="T5" fmla="*/ 78 h 110"/>
                  <a:gd name="T6" fmla="*/ 142 w 1024"/>
                  <a:gd name="T7" fmla="*/ 23 h 110"/>
                  <a:gd name="T8" fmla="*/ 193 w 1024"/>
                  <a:gd name="T9" fmla="*/ 0 h 110"/>
                  <a:gd name="T10" fmla="*/ 832 w 1024"/>
                  <a:gd name="T11" fmla="*/ 0 h 110"/>
                  <a:gd name="T12" fmla="*/ 884 w 1024"/>
                  <a:gd name="T13" fmla="*/ 23 h 110"/>
                  <a:gd name="T14" fmla="*/ 980 w 1024"/>
                  <a:gd name="T15" fmla="*/ 78 h 110"/>
                  <a:gd name="T16" fmla="*/ 1024 w 1024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4" h="110">
                    <a:moveTo>
                      <a:pt x="1024" y="110"/>
                    </a:moveTo>
                    <a:lnTo>
                      <a:pt x="0" y="110"/>
                    </a:lnTo>
                    <a:lnTo>
                      <a:pt x="45" y="78"/>
                    </a:lnTo>
                    <a:lnTo>
                      <a:pt x="142" y="23"/>
                    </a:lnTo>
                    <a:lnTo>
                      <a:pt x="193" y="0"/>
                    </a:lnTo>
                    <a:lnTo>
                      <a:pt x="832" y="0"/>
                    </a:lnTo>
                    <a:lnTo>
                      <a:pt x="884" y="23"/>
                    </a:lnTo>
                    <a:lnTo>
                      <a:pt x="980" y="78"/>
                    </a:lnTo>
                    <a:lnTo>
                      <a:pt x="1024" y="110"/>
                    </a:lnTo>
                    <a:close/>
                  </a:path>
                </a:pathLst>
              </a:custGeom>
              <a:solidFill>
                <a:srgbClr val="93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7" name="íṧḷídé">
                <a:extLst>
                  <a:ext uri="{FF2B5EF4-FFF2-40B4-BE49-F238E27FC236}">
                    <a16:creationId xmlns:a16="http://schemas.microsoft.com/office/drawing/2014/main" xmlns="" id="{1D62D2EB-1674-447D-AA4C-642B69ACE162}"/>
                  </a:ext>
                </a:extLst>
              </p:cNvPr>
              <p:cNvSpPr/>
              <p:nvPr/>
            </p:nvSpPr>
            <p:spPr bwMode="auto">
              <a:xfrm>
                <a:off x="1815" y="1882"/>
                <a:ext cx="213" cy="25"/>
              </a:xfrm>
              <a:custGeom>
                <a:avLst/>
                <a:gdLst>
                  <a:gd name="T0" fmla="*/ 1065 w 1065"/>
                  <a:gd name="T1" fmla="*/ 126 h 126"/>
                  <a:gd name="T2" fmla="*/ 0 w 1065"/>
                  <a:gd name="T3" fmla="*/ 126 h 126"/>
                  <a:gd name="T4" fmla="*/ 50 w 1065"/>
                  <a:gd name="T5" fmla="*/ 89 h 126"/>
                  <a:gd name="T6" fmla="*/ 155 w 1065"/>
                  <a:gd name="T7" fmla="*/ 25 h 126"/>
                  <a:gd name="T8" fmla="*/ 213 w 1065"/>
                  <a:gd name="T9" fmla="*/ 0 h 126"/>
                  <a:gd name="T10" fmla="*/ 852 w 1065"/>
                  <a:gd name="T11" fmla="*/ 0 h 126"/>
                  <a:gd name="T12" fmla="*/ 910 w 1065"/>
                  <a:gd name="T13" fmla="*/ 25 h 126"/>
                  <a:gd name="T14" fmla="*/ 1016 w 1065"/>
                  <a:gd name="T15" fmla="*/ 89 h 126"/>
                  <a:gd name="T16" fmla="*/ 1065 w 1065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5" h="126">
                    <a:moveTo>
                      <a:pt x="1065" y="126"/>
                    </a:moveTo>
                    <a:lnTo>
                      <a:pt x="0" y="126"/>
                    </a:lnTo>
                    <a:lnTo>
                      <a:pt x="50" y="89"/>
                    </a:lnTo>
                    <a:lnTo>
                      <a:pt x="155" y="25"/>
                    </a:lnTo>
                    <a:lnTo>
                      <a:pt x="213" y="0"/>
                    </a:lnTo>
                    <a:lnTo>
                      <a:pt x="852" y="0"/>
                    </a:lnTo>
                    <a:lnTo>
                      <a:pt x="910" y="25"/>
                    </a:lnTo>
                    <a:lnTo>
                      <a:pt x="1016" y="89"/>
                    </a:lnTo>
                    <a:lnTo>
                      <a:pt x="1065" y="126"/>
                    </a:lnTo>
                    <a:close/>
                  </a:path>
                </a:pathLst>
              </a:custGeom>
              <a:solidFill>
                <a:srgbClr val="94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8" name="íSļïḑe">
                <a:extLst>
                  <a:ext uri="{FF2B5EF4-FFF2-40B4-BE49-F238E27FC236}">
                    <a16:creationId xmlns:a16="http://schemas.microsoft.com/office/drawing/2014/main" xmlns="" id="{2711E01A-4AA2-423C-A4B4-E10A06D41E40}"/>
                  </a:ext>
                </a:extLst>
              </p:cNvPr>
              <p:cNvSpPr/>
              <p:nvPr/>
            </p:nvSpPr>
            <p:spPr bwMode="auto">
              <a:xfrm>
                <a:off x="1815" y="1885"/>
                <a:ext cx="213" cy="22"/>
              </a:xfrm>
              <a:custGeom>
                <a:avLst/>
                <a:gdLst>
                  <a:gd name="T0" fmla="*/ 177 w 1065"/>
                  <a:gd name="T1" fmla="*/ 0 h 110"/>
                  <a:gd name="T2" fmla="*/ 888 w 1065"/>
                  <a:gd name="T3" fmla="*/ 0 h 110"/>
                  <a:gd name="T4" fmla="*/ 935 w 1065"/>
                  <a:gd name="T5" fmla="*/ 24 h 110"/>
                  <a:gd name="T6" fmla="*/ 1024 w 1065"/>
                  <a:gd name="T7" fmla="*/ 78 h 110"/>
                  <a:gd name="T8" fmla="*/ 1065 w 1065"/>
                  <a:gd name="T9" fmla="*/ 110 h 110"/>
                  <a:gd name="T10" fmla="*/ 0 w 1065"/>
                  <a:gd name="T11" fmla="*/ 110 h 110"/>
                  <a:gd name="T12" fmla="*/ 41 w 1065"/>
                  <a:gd name="T13" fmla="*/ 78 h 110"/>
                  <a:gd name="T14" fmla="*/ 130 w 1065"/>
                  <a:gd name="T15" fmla="*/ 24 h 110"/>
                  <a:gd name="T16" fmla="*/ 177 w 1065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5" h="110">
                    <a:moveTo>
                      <a:pt x="177" y="0"/>
                    </a:moveTo>
                    <a:lnTo>
                      <a:pt x="888" y="0"/>
                    </a:lnTo>
                    <a:lnTo>
                      <a:pt x="935" y="24"/>
                    </a:lnTo>
                    <a:lnTo>
                      <a:pt x="1024" y="78"/>
                    </a:lnTo>
                    <a:lnTo>
                      <a:pt x="1065" y="110"/>
                    </a:lnTo>
                    <a:lnTo>
                      <a:pt x="0" y="110"/>
                    </a:lnTo>
                    <a:lnTo>
                      <a:pt x="41" y="78"/>
                    </a:lnTo>
                    <a:lnTo>
                      <a:pt x="130" y="24"/>
                    </a:lnTo>
                    <a:lnTo>
                      <a:pt x="177" y="0"/>
                    </a:lnTo>
                    <a:close/>
                  </a:path>
                </a:pathLst>
              </a:custGeom>
              <a:solidFill>
                <a:srgbClr val="95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9" name="iŝḷíde">
                <a:extLst>
                  <a:ext uri="{FF2B5EF4-FFF2-40B4-BE49-F238E27FC236}">
                    <a16:creationId xmlns:a16="http://schemas.microsoft.com/office/drawing/2014/main" xmlns="" id="{502FA6D3-27D5-40C6-972E-04AF46B884F9}"/>
                  </a:ext>
                </a:extLst>
              </p:cNvPr>
              <p:cNvSpPr/>
              <p:nvPr/>
            </p:nvSpPr>
            <p:spPr bwMode="auto">
              <a:xfrm>
                <a:off x="1815" y="1888"/>
                <a:ext cx="213" cy="19"/>
              </a:xfrm>
              <a:custGeom>
                <a:avLst/>
                <a:gdLst>
                  <a:gd name="T0" fmla="*/ 144 w 1065"/>
                  <a:gd name="T1" fmla="*/ 0 h 94"/>
                  <a:gd name="T2" fmla="*/ 921 w 1065"/>
                  <a:gd name="T3" fmla="*/ 0 h 94"/>
                  <a:gd name="T4" fmla="*/ 959 w 1065"/>
                  <a:gd name="T5" fmla="*/ 21 h 94"/>
                  <a:gd name="T6" fmla="*/ 1031 w 1065"/>
                  <a:gd name="T7" fmla="*/ 68 h 94"/>
                  <a:gd name="T8" fmla="*/ 1065 w 1065"/>
                  <a:gd name="T9" fmla="*/ 94 h 94"/>
                  <a:gd name="T10" fmla="*/ 0 w 1065"/>
                  <a:gd name="T11" fmla="*/ 94 h 94"/>
                  <a:gd name="T12" fmla="*/ 34 w 1065"/>
                  <a:gd name="T13" fmla="*/ 68 h 94"/>
                  <a:gd name="T14" fmla="*/ 106 w 1065"/>
                  <a:gd name="T15" fmla="*/ 21 h 94"/>
                  <a:gd name="T16" fmla="*/ 144 w 1065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5" h="94">
                    <a:moveTo>
                      <a:pt x="144" y="0"/>
                    </a:moveTo>
                    <a:lnTo>
                      <a:pt x="921" y="0"/>
                    </a:lnTo>
                    <a:lnTo>
                      <a:pt x="959" y="21"/>
                    </a:lnTo>
                    <a:lnTo>
                      <a:pt x="1031" y="68"/>
                    </a:lnTo>
                    <a:lnTo>
                      <a:pt x="1065" y="94"/>
                    </a:lnTo>
                    <a:lnTo>
                      <a:pt x="0" y="94"/>
                    </a:lnTo>
                    <a:lnTo>
                      <a:pt x="34" y="68"/>
                    </a:lnTo>
                    <a:lnTo>
                      <a:pt x="106" y="21"/>
                    </a:lnTo>
                    <a:lnTo>
                      <a:pt x="144" y="0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0" name="ïṩľïdê">
                <a:extLst>
                  <a:ext uri="{FF2B5EF4-FFF2-40B4-BE49-F238E27FC236}">
                    <a16:creationId xmlns:a16="http://schemas.microsoft.com/office/drawing/2014/main" xmlns="" id="{3F78BC3B-E107-42BD-95B0-504C439BFBC6}"/>
                  </a:ext>
                </a:extLst>
              </p:cNvPr>
              <p:cNvSpPr/>
              <p:nvPr/>
            </p:nvSpPr>
            <p:spPr bwMode="auto">
              <a:xfrm>
                <a:off x="1815" y="1891"/>
                <a:ext cx="213" cy="16"/>
              </a:xfrm>
              <a:custGeom>
                <a:avLst/>
                <a:gdLst>
                  <a:gd name="T0" fmla="*/ 115 w 1065"/>
                  <a:gd name="T1" fmla="*/ 0 h 78"/>
                  <a:gd name="T2" fmla="*/ 950 w 1065"/>
                  <a:gd name="T3" fmla="*/ 0 h 78"/>
                  <a:gd name="T4" fmla="*/ 980 w 1065"/>
                  <a:gd name="T5" fmla="*/ 17 h 78"/>
                  <a:gd name="T6" fmla="*/ 1037 w 1065"/>
                  <a:gd name="T7" fmla="*/ 56 h 78"/>
                  <a:gd name="T8" fmla="*/ 1065 w 1065"/>
                  <a:gd name="T9" fmla="*/ 78 h 78"/>
                  <a:gd name="T10" fmla="*/ 0 w 1065"/>
                  <a:gd name="T11" fmla="*/ 78 h 78"/>
                  <a:gd name="T12" fmla="*/ 28 w 1065"/>
                  <a:gd name="T13" fmla="*/ 56 h 78"/>
                  <a:gd name="T14" fmla="*/ 85 w 1065"/>
                  <a:gd name="T15" fmla="*/ 17 h 78"/>
                  <a:gd name="T16" fmla="*/ 115 w 1065"/>
                  <a:gd name="T1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5" h="78">
                    <a:moveTo>
                      <a:pt x="115" y="0"/>
                    </a:moveTo>
                    <a:lnTo>
                      <a:pt x="950" y="0"/>
                    </a:lnTo>
                    <a:lnTo>
                      <a:pt x="980" y="17"/>
                    </a:lnTo>
                    <a:lnTo>
                      <a:pt x="1037" y="56"/>
                    </a:lnTo>
                    <a:lnTo>
                      <a:pt x="1065" y="78"/>
                    </a:lnTo>
                    <a:lnTo>
                      <a:pt x="0" y="78"/>
                    </a:lnTo>
                    <a:lnTo>
                      <a:pt x="28" y="56"/>
                    </a:lnTo>
                    <a:lnTo>
                      <a:pt x="85" y="17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1" name="išḻîḓé">
              <a:extLst>
                <a:ext uri="{FF2B5EF4-FFF2-40B4-BE49-F238E27FC236}">
                  <a16:creationId xmlns:a16="http://schemas.microsoft.com/office/drawing/2014/main" xmlns="" id="{2E849A7D-1436-44BB-9D24-F507AE4BFE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64053" y="1439092"/>
              <a:ext cx="863895" cy="180739"/>
              <a:chOff x="1780" y="1885"/>
              <a:chExt cx="282" cy="59"/>
            </a:xfrm>
          </p:grpSpPr>
          <p:sp>
            <p:nvSpPr>
              <p:cNvPr id="1491" name="ïṡľîdê">
                <a:extLst>
                  <a:ext uri="{FF2B5EF4-FFF2-40B4-BE49-F238E27FC236}">
                    <a16:creationId xmlns:a16="http://schemas.microsoft.com/office/drawing/2014/main" xmlns="" id="{D1622A4C-DC00-4EA7-95E9-7CEFAB5C1A83}"/>
                  </a:ext>
                </a:extLst>
              </p:cNvPr>
              <p:cNvSpPr/>
              <p:nvPr/>
            </p:nvSpPr>
            <p:spPr bwMode="auto">
              <a:xfrm>
                <a:off x="1815" y="1894"/>
                <a:ext cx="213" cy="13"/>
              </a:xfrm>
              <a:custGeom>
                <a:avLst/>
                <a:gdLst>
                  <a:gd name="T0" fmla="*/ 90 w 1065"/>
                  <a:gd name="T1" fmla="*/ 0 h 63"/>
                  <a:gd name="T2" fmla="*/ 975 w 1065"/>
                  <a:gd name="T3" fmla="*/ 0 h 63"/>
                  <a:gd name="T4" fmla="*/ 1022 w 1065"/>
                  <a:gd name="T5" fmla="*/ 30 h 63"/>
                  <a:gd name="T6" fmla="*/ 1065 w 1065"/>
                  <a:gd name="T7" fmla="*/ 63 h 63"/>
                  <a:gd name="T8" fmla="*/ 0 w 1065"/>
                  <a:gd name="T9" fmla="*/ 63 h 63"/>
                  <a:gd name="T10" fmla="*/ 43 w 1065"/>
                  <a:gd name="T11" fmla="*/ 30 h 63"/>
                  <a:gd name="T12" fmla="*/ 90 w 1065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5" h="63">
                    <a:moveTo>
                      <a:pt x="90" y="0"/>
                    </a:moveTo>
                    <a:lnTo>
                      <a:pt x="975" y="0"/>
                    </a:lnTo>
                    <a:lnTo>
                      <a:pt x="1022" y="30"/>
                    </a:lnTo>
                    <a:lnTo>
                      <a:pt x="1065" y="63"/>
                    </a:lnTo>
                    <a:lnTo>
                      <a:pt x="0" y="63"/>
                    </a:lnTo>
                    <a:lnTo>
                      <a:pt x="43" y="30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97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2" name="íṧḻiḑé">
                <a:extLst>
                  <a:ext uri="{FF2B5EF4-FFF2-40B4-BE49-F238E27FC236}">
                    <a16:creationId xmlns:a16="http://schemas.microsoft.com/office/drawing/2014/main" xmlns="" id="{BCDB711C-D31E-4E71-8818-6D19ABE0B668}"/>
                  </a:ext>
                </a:extLst>
              </p:cNvPr>
              <p:cNvSpPr/>
              <p:nvPr/>
            </p:nvSpPr>
            <p:spPr bwMode="auto">
              <a:xfrm>
                <a:off x="1815" y="1897"/>
                <a:ext cx="213" cy="10"/>
              </a:xfrm>
              <a:custGeom>
                <a:avLst/>
                <a:gdLst>
                  <a:gd name="T0" fmla="*/ 65 w 1065"/>
                  <a:gd name="T1" fmla="*/ 0 h 47"/>
                  <a:gd name="T2" fmla="*/ 1000 w 1065"/>
                  <a:gd name="T3" fmla="*/ 0 h 47"/>
                  <a:gd name="T4" fmla="*/ 1033 w 1065"/>
                  <a:gd name="T5" fmla="*/ 22 h 47"/>
                  <a:gd name="T6" fmla="*/ 1065 w 1065"/>
                  <a:gd name="T7" fmla="*/ 47 h 47"/>
                  <a:gd name="T8" fmla="*/ 0 w 1065"/>
                  <a:gd name="T9" fmla="*/ 47 h 47"/>
                  <a:gd name="T10" fmla="*/ 32 w 1065"/>
                  <a:gd name="T11" fmla="*/ 22 h 47"/>
                  <a:gd name="T12" fmla="*/ 65 w 1065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5" h="47">
                    <a:moveTo>
                      <a:pt x="65" y="0"/>
                    </a:moveTo>
                    <a:lnTo>
                      <a:pt x="1000" y="0"/>
                    </a:lnTo>
                    <a:lnTo>
                      <a:pt x="1033" y="22"/>
                    </a:lnTo>
                    <a:lnTo>
                      <a:pt x="1065" y="47"/>
                    </a:lnTo>
                    <a:lnTo>
                      <a:pt x="0" y="47"/>
                    </a:lnTo>
                    <a:lnTo>
                      <a:pt x="32" y="22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98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3" name="iSlïde">
                <a:extLst>
                  <a:ext uri="{FF2B5EF4-FFF2-40B4-BE49-F238E27FC236}">
                    <a16:creationId xmlns:a16="http://schemas.microsoft.com/office/drawing/2014/main" xmlns="" id="{A180C21A-6C0B-4BCE-ABA5-91D1B6DADBAC}"/>
                  </a:ext>
                </a:extLst>
              </p:cNvPr>
              <p:cNvSpPr/>
              <p:nvPr/>
            </p:nvSpPr>
            <p:spPr bwMode="auto">
              <a:xfrm>
                <a:off x="1815" y="1901"/>
                <a:ext cx="213" cy="6"/>
              </a:xfrm>
              <a:custGeom>
                <a:avLst/>
                <a:gdLst>
                  <a:gd name="T0" fmla="*/ 42 w 1065"/>
                  <a:gd name="T1" fmla="*/ 0 h 31"/>
                  <a:gd name="T2" fmla="*/ 1023 w 1065"/>
                  <a:gd name="T3" fmla="*/ 0 h 31"/>
                  <a:gd name="T4" fmla="*/ 1044 w 1065"/>
                  <a:gd name="T5" fmla="*/ 15 h 31"/>
                  <a:gd name="T6" fmla="*/ 1065 w 1065"/>
                  <a:gd name="T7" fmla="*/ 31 h 31"/>
                  <a:gd name="T8" fmla="*/ 0 w 1065"/>
                  <a:gd name="T9" fmla="*/ 31 h 31"/>
                  <a:gd name="T10" fmla="*/ 21 w 1065"/>
                  <a:gd name="T11" fmla="*/ 15 h 31"/>
                  <a:gd name="T12" fmla="*/ 42 w 1065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5" h="31">
                    <a:moveTo>
                      <a:pt x="42" y="0"/>
                    </a:moveTo>
                    <a:lnTo>
                      <a:pt x="1023" y="0"/>
                    </a:lnTo>
                    <a:lnTo>
                      <a:pt x="1044" y="15"/>
                    </a:lnTo>
                    <a:lnTo>
                      <a:pt x="1065" y="31"/>
                    </a:lnTo>
                    <a:lnTo>
                      <a:pt x="0" y="31"/>
                    </a:lnTo>
                    <a:lnTo>
                      <a:pt x="21" y="15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4" name="ïšľíḍè">
                <a:extLst>
                  <a:ext uri="{FF2B5EF4-FFF2-40B4-BE49-F238E27FC236}">
                    <a16:creationId xmlns:a16="http://schemas.microsoft.com/office/drawing/2014/main" xmlns="" id="{F27B0480-A421-431A-80E9-0DA2BC4B1FC3}"/>
                  </a:ext>
                </a:extLst>
              </p:cNvPr>
              <p:cNvSpPr/>
              <p:nvPr/>
            </p:nvSpPr>
            <p:spPr bwMode="auto">
              <a:xfrm>
                <a:off x="1815" y="1904"/>
                <a:ext cx="213" cy="3"/>
              </a:xfrm>
              <a:custGeom>
                <a:avLst/>
                <a:gdLst>
                  <a:gd name="T0" fmla="*/ 21 w 1065"/>
                  <a:gd name="T1" fmla="*/ 0 h 16"/>
                  <a:gd name="T2" fmla="*/ 1044 w 1065"/>
                  <a:gd name="T3" fmla="*/ 0 h 16"/>
                  <a:gd name="T4" fmla="*/ 1055 w 1065"/>
                  <a:gd name="T5" fmla="*/ 8 h 16"/>
                  <a:gd name="T6" fmla="*/ 1065 w 1065"/>
                  <a:gd name="T7" fmla="*/ 16 h 16"/>
                  <a:gd name="T8" fmla="*/ 0 w 1065"/>
                  <a:gd name="T9" fmla="*/ 16 h 16"/>
                  <a:gd name="T10" fmla="*/ 10 w 1065"/>
                  <a:gd name="T11" fmla="*/ 8 h 16"/>
                  <a:gd name="T12" fmla="*/ 21 w 106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5" h="16">
                    <a:moveTo>
                      <a:pt x="21" y="0"/>
                    </a:moveTo>
                    <a:lnTo>
                      <a:pt x="1044" y="0"/>
                    </a:lnTo>
                    <a:lnTo>
                      <a:pt x="1055" y="8"/>
                    </a:lnTo>
                    <a:lnTo>
                      <a:pt x="1065" y="16"/>
                    </a:lnTo>
                    <a:lnTo>
                      <a:pt x="0" y="16"/>
                    </a:lnTo>
                    <a:lnTo>
                      <a:pt x="10" y="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5" name="ïSļïḋè">
                <a:extLst>
                  <a:ext uri="{FF2B5EF4-FFF2-40B4-BE49-F238E27FC236}">
                    <a16:creationId xmlns:a16="http://schemas.microsoft.com/office/drawing/2014/main" xmlns="" id="{456A332A-D458-443E-91A6-83EE13235F3A}"/>
                  </a:ext>
                </a:extLst>
              </p:cNvPr>
              <p:cNvSpPr/>
              <p:nvPr/>
            </p:nvSpPr>
            <p:spPr bwMode="auto">
              <a:xfrm>
                <a:off x="1815" y="1907"/>
                <a:ext cx="213" cy="1"/>
              </a:xfrm>
              <a:prstGeom prst="rect">
                <a:avLst/>
              </a:prstGeom>
              <a:solidFill>
                <a:srgbClr val="9A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6" name="íṡļîḓê">
                <a:extLst>
                  <a:ext uri="{FF2B5EF4-FFF2-40B4-BE49-F238E27FC236}">
                    <a16:creationId xmlns:a16="http://schemas.microsoft.com/office/drawing/2014/main" xmlns="" id="{5923BCEA-1201-4FC8-A377-5D1AC2A7874F}"/>
                  </a:ext>
                </a:extLst>
              </p:cNvPr>
              <p:cNvSpPr/>
              <p:nvPr/>
            </p:nvSpPr>
            <p:spPr bwMode="auto">
              <a:xfrm>
                <a:off x="1832" y="1885"/>
                <a:ext cx="178" cy="9"/>
              </a:xfrm>
              <a:custGeom>
                <a:avLst/>
                <a:gdLst>
                  <a:gd name="T0" fmla="*/ 887 w 887"/>
                  <a:gd name="T1" fmla="*/ 47 h 47"/>
                  <a:gd name="T2" fmla="*/ 0 w 887"/>
                  <a:gd name="T3" fmla="*/ 47 h 47"/>
                  <a:gd name="T4" fmla="*/ 43 w 887"/>
                  <a:gd name="T5" fmla="*/ 23 h 47"/>
                  <a:gd name="T6" fmla="*/ 88 w 887"/>
                  <a:gd name="T7" fmla="*/ 0 h 47"/>
                  <a:gd name="T8" fmla="*/ 799 w 887"/>
                  <a:gd name="T9" fmla="*/ 0 h 47"/>
                  <a:gd name="T10" fmla="*/ 844 w 887"/>
                  <a:gd name="T11" fmla="*/ 23 h 47"/>
                  <a:gd name="T12" fmla="*/ 887 w 887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7" h="47">
                    <a:moveTo>
                      <a:pt x="887" y="47"/>
                    </a:moveTo>
                    <a:lnTo>
                      <a:pt x="0" y="47"/>
                    </a:lnTo>
                    <a:lnTo>
                      <a:pt x="43" y="23"/>
                    </a:lnTo>
                    <a:lnTo>
                      <a:pt x="88" y="0"/>
                    </a:lnTo>
                    <a:lnTo>
                      <a:pt x="799" y="0"/>
                    </a:lnTo>
                    <a:lnTo>
                      <a:pt x="844" y="23"/>
                    </a:lnTo>
                    <a:lnTo>
                      <a:pt x="887" y="47"/>
                    </a:lnTo>
                    <a:close/>
                  </a:path>
                </a:pathLst>
              </a:custGeom>
              <a:solidFill>
                <a:srgbClr val="91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7" name="išḻïḓê">
                <a:extLst>
                  <a:ext uri="{FF2B5EF4-FFF2-40B4-BE49-F238E27FC236}">
                    <a16:creationId xmlns:a16="http://schemas.microsoft.com/office/drawing/2014/main" xmlns="" id="{41B2A15F-B688-4F73-8458-EF6BC8295889}"/>
                  </a:ext>
                </a:extLst>
              </p:cNvPr>
              <p:cNvSpPr/>
              <p:nvPr/>
            </p:nvSpPr>
            <p:spPr bwMode="auto">
              <a:xfrm>
                <a:off x="1827" y="1885"/>
                <a:ext cx="188" cy="13"/>
              </a:xfrm>
              <a:custGeom>
                <a:avLst/>
                <a:gdLst>
                  <a:gd name="T0" fmla="*/ 937 w 937"/>
                  <a:gd name="T1" fmla="*/ 64 h 64"/>
                  <a:gd name="T2" fmla="*/ 0 w 937"/>
                  <a:gd name="T3" fmla="*/ 64 h 64"/>
                  <a:gd name="T4" fmla="*/ 28 w 937"/>
                  <a:gd name="T5" fmla="*/ 46 h 64"/>
                  <a:gd name="T6" fmla="*/ 83 w 937"/>
                  <a:gd name="T7" fmla="*/ 14 h 64"/>
                  <a:gd name="T8" fmla="*/ 113 w 937"/>
                  <a:gd name="T9" fmla="*/ 0 h 64"/>
                  <a:gd name="T10" fmla="*/ 824 w 937"/>
                  <a:gd name="T11" fmla="*/ 0 h 64"/>
                  <a:gd name="T12" fmla="*/ 854 w 937"/>
                  <a:gd name="T13" fmla="*/ 14 h 64"/>
                  <a:gd name="T14" fmla="*/ 909 w 937"/>
                  <a:gd name="T15" fmla="*/ 46 h 64"/>
                  <a:gd name="T16" fmla="*/ 937 w 937"/>
                  <a:gd name="T17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7" h="64">
                    <a:moveTo>
                      <a:pt x="937" y="64"/>
                    </a:moveTo>
                    <a:lnTo>
                      <a:pt x="0" y="64"/>
                    </a:lnTo>
                    <a:lnTo>
                      <a:pt x="28" y="46"/>
                    </a:lnTo>
                    <a:lnTo>
                      <a:pt x="83" y="14"/>
                    </a:lnTo>
                    <a:lnTo>
                      <a:pt x="113" y="0"/>
                    </a:lnTo>
                    <a:lnTo>
                      <a:pt x="824" y="0"/>
                    </a:lnTo>
                    <a:lnTo>
                      <a:pt x="854" y="14"/>
                    </a:lnTo>
                    <a:lnTo>
                      <a:pt x="909" y="46"/>
                    </a:lnTo>
                    <a:lnTo>
                      <a:pt x="937" y="64"/>
                    </a:lnTo>
                    <a:close/>
                  </a:path>
                </a:pathLst>
              </a:custGeom>
              <a:solidFill>
                <a:srgbClr val="92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8" name="íš1idê">
                <a:extLst>
                  <a:ext uri="{FF2B5EF4-FFF2-40B4-BE49-F238E27FC236}">
                    <a16:creationId xmlns:a16="http://schemas.microsoft.com/office/drawing/2014/main" xmlns="" id="{E64B0030-D598-45E1-B910-D08683DA885B}"/>
                  </a:ext>
                </a:extLst>
              </p:cNvPr>
              <p:cNvSpPr/>
              <p:nvPr/>
            </p:nvSpPr>
            <p:spPr bwMode="auto">
              <a:xfrm>
                <a:off x="1823" y="1885"/>
                <a:ext cx="196" cy="16"/>
              </a:xfrm>
              <a:custGeom>
                <a:avLst/>
                <a:gdLst>
                  <a:gd name="T0" fmla="*/ 983 w 983"/>
                  <a:gd name="T1" fmla="*/ 79 h 79"/>
                  <a:gd name="T2" fmla="*/ 0 w 983"/>
                  <a:gd name="T3" fmla="*/ 79 h 79"/>
                  <a:gd name="T4" fmla="*/ 32 w 983"/>
                  <a:gd name="T5" fmla="*/ 56 h 79"/>
                  <a:gd name="T6" fmla="*/ 100 w 983"/>
                  <a:gd name="T7" fmla="*/ 17 h 79"/>
                  <a:gd name="T8" fmla="*/ 136 w 983"/>
                  <a:gd name="T9" fmla="*/ 0 h 79"/>
                  <a:gd name="T10" fmla="*/ 847 w 983"/>
                  <a:gd name="T11" fmla="*/ 0 h 79"/>
                  <a:gd name="T12" fmla="*/ 883 w 983"/>
                  <a:gd name="T13" fmla="*/ 17 h 79"/>
                  <a:gd name="T14" fmla="*/ 951 w 983"/>
                  <a:gd name="T15" fmla="*/ 56 h 79"/>
                  <a:gd name="T16" fmla="*/ 983 w 983"/>
                  <a:gd name="T17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3" h="79">
                    <a:moveTo>
                      <a:pt x="983" y="79"/>
                    </a:moveTo>
                    <a:lnTo>
                      <a:pt x="0" y="79"/>
                    </a:lnTo>
                    <a:lnTo>
                      <a:pt x="32" y="56"/>
                    </a:lnTo>
                    <a:lnTo>
                      <a:pt x="100" y="17"/>
                    </a:lnTo>
                    <a:lnTo>
                      <a:pt x="136" y="0"/>
                    </a:lnTo>
                    <a:lnTo>
                      <a:pt x="847" y="0"/>
                    </a:lnTo>
                    <a:lnTo>
                      <a:pt x="883" y="17"/>
                    </a:lnTo>
                    <a:lnTo>
                      <a:pt x="951" y="56"/>
                    </a:lnTo>
                    <a:lnTo>
                      <a:pt x="983" y="79"/>
                    </a:lnTo>
                    <a:close/>
                  </a:path>
                </a:pathLst>
              </a:custGeom>
              <a:solidFill>
                <a:srgbClr val="931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9" name="ïšlíďè">
                <a:extLst>
                  <a:ext uri="{FF2B5EF4-FFF2-40B4-BE49-F238E27FC236}">
                    <a16:creationId xmlns:a16="http://schemas.microsoft.com/office/drawing/2014/main" xmlns="" id="{454CA925-254E-4A37-A822-9CFB787B236D}"/>
                  </a:ext>
                </a:extLst>
              </p:cNvPr>
              <p:cNvSpPr/>
              <p:nvPr/>
            </p:nvSpPr>
            <p:spPr bwMode="auto">
              <a:xfrm>
                <a:off x="1819" y="1885"/>
                <a:ext cx="205" cy="19"/>
              </a:xfrm>
              <a:custGeom>
                <a:avLst/>
                <a:gdLst>
                  <a:gd name="T0" fmla="*/ 1025 w 1025"/>
                  <a:gd name="T1" fmla="*/ 94 h 94"/>
                  <a:gd name="T2" fmla="*/ 0 w 1025"/>
                  <a:gd name="T3" fmla="*/ 94 h 94"/>
                  <a:gd name="T4" fmla="*/ 37 w 1025"/>
                  <a:gd name="T5" fmla="*/ 68 h 94"/>
                  <a:gd name="T6" fmla="*/ 115 w 1025"/>
                  <a:gd name="T7" fmla="*/ 20 h 94"/>
                  <a:gd name="T8" fmla="*/ 157 w 1025"/>
                  <a:gd name="T9" fmla="*/ 0 h 94"/>
                  <a:gd name="T10" fmla="*/ 868 w 1025"/>
                  <a:gd name="T11" fmla="*/ 0 h 94"/>
                  <a:gd name="T12" fmla="*/ 910 w 1025"/>
                  <a:gd name="T13" fmla="*/ 20 h 94"/>
                  <a:gd name="T14" fmla="*/ 988 w 1025"/>
                  <a:gd name="T15" fmla="*/ 68 h 94"/>
                  <a:gd name="T16" fmla="*/ 1025 w 1025"/>
                  <a:gd name="T1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5" h="94">
                    <a:moveTo>
                      <a:pt x="1025" y="94"/>
                    </a:moveTo>
                    <a:lnTo>
                      <a:pt x="0" y="94"/>
                    </a:lnTo>
                    <a:lnTo>
                      <a:pt x="37" y="68"/>
                    </a:lnTo>
                    <a:lnTo>
                      <a:pt x="115" y="20"/>
                    </a:lnTo>
                    <a:lnTo>
                      <a:pt x="157" y="0"/>
                    </a:lnTo>
                    <a:lnTo>
                      <a:pt x="868" y="0"/>
                    </a:lnTo>
                    <a:lnTo>
                      <a:pt x="910" y="20"/>
                    </a:lnTo>
                    <a:lnTo>
                      <a:pt x="988" y="68"/>
                    </a:lnTo>
                    <a:lnTo>
                      <a:pt x="1025" y="94"/>
                    </a:lnTo>
                    <a:close/>
                  </a:path>
                </a:pathLst>
              </a:custGeom>
              <a:solidFill>
                <a:srgbClr val="93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0" name="îṩḻiḓe">
                <a:extLst>
                  <a:ext uri="{FF2B5EF4-FFF2-40B4-BE49-F238E27FC236}">
                    <a16:creationId xmlns:a16="http://schemas.microsoft.com/office/drawing/2014/main" xmlns="" id="{B45B8F0D-6334-4CB4-94D1-6868B2C85096}"/>
                  </a:ext>
                </a:extLst>
              </p:cNvPr>
              <p:cNvSpPr/>
              <p:nvPr/>
            </p:nvSpPr>
            <p:spPr bwMode="auto">
              <a:xfrm>
                <a:off x="1815" y="1885"/>
                <a:ext cx="213" cy="22"/>
              </a:xfrm>
              <a:custGeom>
                <a:avLst/>
                <a:gdLst>
                  <a:gd name="T0" fmla="*/ 1065 w 1065"/>
                  <a:gd name="T1" fmla="*/ 110 h 110"/>
                  <a:gd name="T2" fmla="*/ 0 w 1065"/>
                  <a:gd name="T3" fmla="*/ 110 h 110"/>
                  <a:gd name="T4" fmla="*/ 41 w 1065"/>
                  <a:gd name="T5" fmla="*/ 78 h 110"/>
                  <a:gd name="T6" fmla="*/ 130 w 1065"/>
                  <a:gd name="T7" fmla="*/ 24 h 110"/>
                  <a:gd name="T8" fmla="*/ 177 w 1065"/>
                  <a:gd name="T9" fmla="*/ 0 h 110"/>
                  <a:gd name="T10" fmla="*/ 888 w 1065"/>
                  <a:gd name="T11" fmla="*/ 0 h 110"/>
                  <a:gd name="T12" fmla="*/ 935 w 1065"/>
                  <a:gd name="T13" fmla="*/ 24 h 110"/>
                  <a:gd name="T14" fmla="*/ 1024 w 1065"/>
                  <a:gd name="T15" fmla="*/ 78 h 110"/>
                  <a:gd name="T16" fmla="*/ 1065 w 1065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5" h="110">
                    <a:moveTo>
                      <a:pt x="1065" y="110"/>
                    </a:moveTo>
                    <a:lnTo>
                      <a:pt x="0" y="110"/>
                    </a:lnTo>
                    <a:lnTo>
                      <a:pt x="41" y="78"/>
                    </a:lnTo>
                    <a:lnTo>
                      <a:pt x="130" y="24"/>
                    </a:lnTo>
                    <a:lnTo>
                      <a:pt x="177" y="0"/>
                    </a:lnTo>
                    <a:lnTo>
                      <a:pt x="888" y="0"/>
                    </a:lnTo>
                    <a:lnTo>
                      <a:pt x="935" y="24"/>
                    </a:lnTo>
                    <a:lnTo>
                      <a:pt x="1024" y="78"/>
                    </a:lnTo>
                    <a:lnTo>
                      <a:pt x="1065" y="110"/>
                    </a:lnTo>
                    <a:close/>
                  </a:path>
                </a:pathLst>
              </a:custGeom>
              <a:solidFill>
                <a:srgbClr val="94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1" name="iṡļîďe">
                <a:extLst>
                  <a:ext uri="{FF2B5EF4-FFF2-40B4-BE49-F238E27FC236}">
                    <a16:creationId xmlns:a16="http://schemas.microsoft.com/office/drawing/2014/main" xmlns="" id="{65CF047C-ABD5-476B-A7B6-5AA20507EAD3}"/>
                  </a:ext>
                </a:extLst>
              </p:cNvPr>
              <p:cNvSpPr/>
              <p:nvPr/>
            </p:nvSpPr>
            <p:spPr bwMode="auto">
              <a:xfrm>
                <a:off x="1811" y="1885"/>
                <a:ext cx="220" cy="25"/>
              </a:xfrm>
              <a:custGeom>
                <a:avLst/>
                <a:gdLst>
                  <a:gd name="T0" fmla="*/ 1101 w 1101"/>
                  <a:gd name="T1" fmla="*/ 126 h 126"/>
                  <a:gd name="T2" fmla="*/ 0 w 1101"/>
                  <a:gd name="T3" fmla="*/ 126 h 126"/>
                  <a:gd name="T4" fmla="*/ 44 w 1101"/>
                  <a:gd name="T5" fmla="*/ 89 h 126"/>
                  <a:gd name="T6" fmla="*/ 141 w 1101"/>
                  <a:gd name="T7" fmla="*/ 27 h 126"/>
                  <a:gd name="T8" fmla="*/ 195 w 1101"/>
                  <a:gd name="T9" fmla="*/ 0 h 126"/>
                  <a:gd name="T10" fmla="*/ 906 w 1101"/>
                  <a:gd name="T11" fmla="*/ 0 h 126"/>
                  <a:gd name="T12" fmla="*/ 960 w 1101"/>
                  <a:gd name="T13" fmla="*/ 27 h 126"/>
                  <a:gd name="T14" fmla="*/ 1057 w 1101"/>
                  <a:gd name="T15" fmla="*/ 89 h 126"/>
                  <a:gd name="T16" fmla="*/ 1101 w 1101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1" h="126">
                    <a:moveTo>
                      <a:pt x="1101" y="126"/>
                    </a:moveTo>
                    <a:lnTo>
                      <a:pt x="0" y="126"/>
                    </a:lnTo>
                    <a:lnTo>
                      <a:pt x="44" y="89"/>
                    </a:lnTo>
                    <a:lnTo>
                      <a:pt x="141" y="27"/>
                    </a:lnTo>
                    <a:lnTo>
                      <a:pt x="195" y="0"/>
                    </a:lnTo>
                    <a:lnTo>
                      <a:pt x="906" y="0"/>
                    </a:lnTo>
                    <a:lnTo>
                      <a:pt x="960" y="27"/>
                    </a:lnTo>
                    <a:lnTo>
                      <a:pt x="1057" y="89"/>
                    </a:lnTo>
                    <a:lnTo>
                      <a:pt x="1101" y="126"/>
                    </a:lnTo>
                    <a:close/>
                  </a:path>
                </a:pathLst>
              </a:custGeom>
              <a:solidFill>
                <a:srgbClr val="95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2" name="ïṥľíḓè">
                <a:extLst>
                  <a:ext uri="{FF2B5EF4-FFF2-40B4-BE49-F238E27FC236}">
                    <a16:creationId xmlns:a16="http://schemas.microsoft.com/office/drawing/2014/main" xmlns="" id="{7FF40CFD-9D76-4507-9368-3F7373ED31C9}"/>
                  </a:ext>
                </a:extLst>
              </p:cNvPr>
              <p:cNvSpPr/>
              <p:nvPr/>
            </p:nvSpPr>
            <p:spPr bwMode="auto">
              <a:xfrm>
                <a:off x="1811" y="1888"/>
                <a:ext cx="220" cy="22"/>
              </a:xfrm>
              <a:custGeom>
                <a:avLst/>
                <a:gdLst>
                  <a:gd name="T0" fmla="*/ 162 w 1101"/>
                  <a:gd name="T1" fmla="*/ 0 h 110"/>
                  <a:gd name="T2" fmla="*/ 939 w 1101"/>
                  <a:gd name="T3" fmla="*/ 0 h 110"/>
                  <a:gd name="T4" fmla="*/ 982 w 1101"/>
                  <a:gd name="T5" fmla="*/ 24 h 110"/>
                  <a:gd name="T6" fmla="*/ 1063 w 1101"/>
                  <a:gd name="T7" fmla="*/ 78 h 110"/>
                  <a:gd name="T8" fmla="*/ 1101 w 1101"/>
                  <a:gd name="T9" fmla="*/ 110 h 110"/>
                  <a:gd name="T10" fmla="*/ 0 w 1101"/>
                  <a:gd name="T11" fmla="*/ 110 h 110"/>
                  <a:gd name="T12" fmla="*/ 38 w 1101"/>
                  <a:gd name="T13" fmla="*/ 78 h 110"/>
                  <a:gd name="T14" fmla="*/ 119 w 1101"/>
                  <a:gd name="T15" fmla="*/ 24 h 110"/>
                  <a:gd name="T16" fmla="*/ 162 w 1101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1" h="110">
                    <a:moveTo>
                      <a:pt x="162" y="0"/>
                    </a:moveTo>
                    <a:lnTo>
                      <a:pt x="939" y="0"/>
                    </a:lnTo>
                    <a:lnTo>
                      <a:pt x="982" y="24"/>
                    </a:lnTo>
                    <a:lnTo>
                      <a:pt x="1063" y="78"/>
                    </a:lnTo>
                    <a:lnTo>
                      <a:pt x="1101" y="110"/>
                    </a:lnTo>
                    <a:lnTo>
                      <a:pt x="0" y="110"/>
                    </a:lnTo>
                    <a:lnTo>
                      <a:pt x="38" y="78"/>
                    </a:lnTo>
                    <a:lnTo>
                      <a:pt x="119" y="24"/>
                    </a:lnTo>
                    <a:lnTo>
                      <a:pt x="162" y="0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3" name="iSlîdé">
                <a:extLst>
                  <a:ext uri="{FF2B5EF4-FFF2-40B4-BE49-F238E27FC236}">
                    <a16:creationId xmlns:a16="http://schemas.microsoft.com/office/drawing/2014/main" xmlns="" id="{429D3B24-F5B1-4ACC-BEAC-EF542D4F37D6}"/>
                  </a:ext>
                </a:extLst>
              </p:cNvPr>
              <p:cNvSpPr/>
              <p:nvPr/>
            </p:nvSpPr>
            <p:spPr bwMode="auto">
              <a:xfrm>
                <a:off x="1811" y="1891"/>
                <a:ext cx="220" cy="19"/>
              </a:xfrm>
              <a:custGeom>
                <a:avLst/>
                <a:gdLst>
                  <a:gd name="T0" fmla="*/ 133 w 1101"/>
                  <a:gd name="T1" fmla="*/ 0 h 94"/>
                  <a:gd name="T2" fmla="*/ 968 w 1101"/>
                  <a:gd name="T3" fmla="*/ 0 h 94"/>
                  <a:gd name="T4" fmla="*/ 1003 w 1101"/>
                  <a:gd name="T5" fmla="*/ 20 h 94"/>
                  <a:gd name="T6" fmla="*/ 1071 w 1101"/>
                  <a:gd name="T7" fmla="*/ 68 h 94"/>
                  <a:gd name="T8" fmla="*/ 1101 w 1101"/>
                  <a:gd name="T9" fmla="*/ 94 h 94"/>
                  <a:gd name="T10" fmla="*/ 0 w 1101"/>
                  <a:gd name="T11" fmla="*/ 94 h 94"/>
                  <a:gd name="T12" fmla="*/ 31 w 1101"/>
                  <a:gd name="T13" fmla="*/ 68 h 94"/>
                  <a:gd name="T14" fmla="*/ 98 w 1101"/>
                  <a:gd name="T15" fmla="*/ 20 h 94"/>
                  <a:gd name="T16" fmla="*/ 133 w 1101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1" h="94">
                    <a:moveTo>
                      <a:pt x="133" y="0"/>
                    </a:moveTo>
                    <a:lnTo>
                      <a:pt x="968" y="0"/>
                    </a:lnTo>
                    <a:lnTo>
                      <a:pt x="1003" y="20"/>
                    </a:lnTo>
                    <a:lnTo>
                      <a:pt x="1071" y="68"/>
                    </a:lnTo>
                    <a:lnTo>
                      <a:pt x="1101" y="94"/>
                    </a:lnTo>
                    <a:lnTo>
                      <a:pt x="0" y="94"/>
                    </a:lnTo>
                    <a:lnTo>
                      <a:pt x="31" y="68"/>
                    </a:lnTo>
                    <a:lnTo>
                      <a:pt x="98" y="20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4" name="iṣḻîďè">
                <a:extLst>
                  <a:ext uri="{FF2B5EF4-FFF2-40B4-BE49-F238E27FC236}">
                    <a16:creationId xmlns:a16="http://schemas.microsoft.com/office/drawing/2014/main" xmlns="" id="{FAB05EF6-88D0-4D3A-BE2B-EBD8F090B427}"/>
                  </a:ext>
                </a:extLst>
              </p:cNvPr>
              <p:cNvSpPr/>
              <p:nvPr/>
            </p:nvSpPr>
            <p:spPr bwMode="auto">
              <a:xfrm>
                <a:off x="1811" y="1894"/>
                <a:ext cx="220" cy="16"/>
              </a:xfrm>
              <a:custGeom>
                <a:avLst/>
                <a:gdLst>
                  <a:gd name="T0" fmla="*/ 107 w 1101"/>
                  <a:gd name="T1" fmla="*/ 0 h 79"/>
                  <a:gd name="T2" fmla="*/ 994 w 1101"/>
                  <a:gd name="T3" fmla="*/ 0 h 79"/>
                  <a:gd name="T4" fmla="*/ 1022 w 1101"/>
                  <a:gd name="T5" fmla="*/ 19 h 79"/>
                  <a:gd name="T6" fmla="*/ 1076 w 1101"/>
                  <a:gd name="T7" fmla="*/ 58 h 79"/>
                  <a:gd name="T8" fmla="*/ 1101 w 1101"/>
                  <a:gd name="T9" fmla="*/ 79 h 79"/>
                  <a:gd name="T10" fmla="*/ 0 w 1101"/>
                  <a:gd name="T11" fmla="*/ 79 h 79"/>
                  <a:gd name="T12" fmla="*/ 25 w 1101"/>
                  <a:gd name="T13" fmla="*/ 58 h 79"/>
                  <a:gd name="T14" fmla="*/ 79 w 1101"/>
                  <a:gd name="T15" fmla="*/ 19 h 79"/>
                  <a:gd name="T16" fmla="*/ 107 w 1101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1" h="79">
                    <a:moveTo>
                      <a:pt x="107" y="0"/>
                    </a:moveTo>
                    <a:lnTo>
                      <a:pt x="994" y="0"/>
                    </a:lnTo>
                    <a:lnTo>
                      <a:pt x="1022" y="19"/>
                    </a:lnTo>
                    <a:lnTo>
                      <a:pt x="1076" y="58"/>
                    </a:lnTo>
                    <a:lnTo>
                      <a:pt x="1101" y="79"/>
                    </a:lnTo>
                    <a:lnTo>
                      <a:pt x="0" y="79"/>
                    </a:lnTo>
                    <a:lnTo>
                      <a:pt x="25" y="58"/>
                    </a:lnTo>
                    <a:lnTo>
                      <a:pt x="79" y="19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97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5" name="ïSľíḋe">
                <a:extLst>
                  <a:ext uri="{FF2B5EF4-FFF2-40B4-BE49-F238E27FC236}">
                    <a16:creationId xmlns:a16="http://schemas.microsoft.com/office/drawing/2014/main" xmlns="" id="{6BD5484F-4D10-40CA-9712-E0B8EA3AEF44}"/>
                  </a:ext>
                </a:extLst>
              </p:cNvPr>
              <p:cNvSpPr/>
              <p:nvPr/>
            </p:nvSpPr>
            <p:spPr bwMode="auto">
              <a:xfrm>
                <a:off x="1811" y="1897"/>
                <a:ext cx="220" cy="13"/>
              </a:xfrm>
              <a:custGeom>
                <a:avLst/>
                <a:gdLst>
                  <a:gd name="T0" fmla="*/ 83 w 1101"/>
                  <a:gd name="T1" fmla="*/ 0 h 63"/>
                  <a:gd name="T2" fmla="*/ 1018 w 1101"/>
                  <a:gd name="T3" fmla="*/ 0 h 63"/>
                  <a:gd name="T4" fmla="*/ 1061 w 1101"/>
                  <a:gd name="T5" fmla="*/ 29 h 63"/>
                  <a:gd name="T6" fmla="*/ 1101 w 1101"/>
                  <a:gd name="T7" fmla="*/ 63 h 63"/>
                  <a:gd name="T8" fmla="*/ 0 w 1101"/>
                  <a:gd name="T9" fmla="*/ 63 h 63"/>
                  <a:gd name="T10" fmla="*/ 40 w 1101"/>
                  <a:gd name="T11" fmla="*/ 29 h 63"/>
                  <a:gd name="T12" fmla="*/ 83 w 1101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1" h="63">
                    <a:moveTo>
                      <a:pt x="83" y="0"/>
                    </a:moveTo>
                    <a:lnTo>
                      <a:pt x="1018" y="0"/>
                    </a:lnTo>
                    <a:lnTo>
                      <a:pt x="1061" y="29"/>
                    </a:lnTo>
                    <a:lnTo>
                      <a:pt x="1101" y="63"/>
                    </a:lnTo>
                    <a:lnTo>
                      <a:pt x="0" y="63"/>
                    </a:lnTo>
                    <a:lnTo>
                      <a:pt x="40" y="29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98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6" name="ïs1ïḑè">
                <a:extLst>
                  <a:ext uri="{FF2B5EF4-FFF2-40B4-BE49-F238E27FC236}">
                    <a16:creationId xmlns:a16="http://schemas.microsoft.com/office/drawing/2014/main" xmlns="" id="{0C80D83F-DA1A-480A-801C-3049DFAAC00F}"/>
                  </a:ext>
                </a:extLst>
              </p:cNvPr>
              <p:cNvSpPr/>
              <p:nvPr/>
            </p:nvSpPr>
            <p:spPr bwMode="auto">
              <a:xfrm>
                <a:off x="1811" y="1901"/>
                <a:ext cx="220" cy="9"/>
              </a:xfrm>
              <a:custGeom>
                <a:avLst/>
                <a:gdLst>
                  <a:gd name="T0" fmla="*/ 59 w 1101"/>
                  <a:gd name="T1" fmla="*/ 0 h 47"/>
                  <a:gd name="T2" fmla="*/ 1041 w 1101"/>
                  <a:gd name="T3" fmla="*/ 0 h 47"/>
                  <a:gd name="T4" fmla="*/ 1073 w 1101"/>
                  <a:gd name="T5" fmla="*/ 23 h 47"/>
                  <a:gd name="T6" fmla="*/ 1101 w 1101"/>
                  <a:gd name="T7" fmla="*/ 47 h 47"/>
                  <a:gd name="T8" fmla="*/ 0 w 1101"/>
                  <a:gd name="T9" fmla="*/ 47 h 47"/>
                  <a:gd name="T10" fmla="*/ 28 w 1101"/>
                  <a:gd name="T11" fmla="*/ 23 h 47"/>
                  <a:gd name="T12" fmla="*/ 59 w 1101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1" h="47">
                    <a:moveTo>
                      <a:pt x="59" y="0"/>
                    </a:moveTo>
                    <a:lnTo>
                      <a:pt x="1041" y="0"/>
                    </a:lnTo>
                    <a:lnTo>
                      <a:pt x="1073" y="23"/>
                    </a:lnTo>
                    <a:lnTo>
                      <a:pt x="1101" y="47"/>
                    </a:lnTo>
                    <a:lnTo>
                      <a:pt x="0" y="47"/>
                    </a:lnTo>
                    <a:lnTo>
                      <a:pt x="28" y="23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7" name="iṣ1ïḋé">
                <a:extLst>
                  <a:ext uri="{FF2B5EF4-FFF2-40B4-BE49-F238E27FC236}">
                    <a16:creationId xmlns:a16="http://schemas.microsoft.com/office/drawing/2014/main" xmlns="" id="{C27CA013-796A-454E-86AE-950EFE10E853}"/>
                  </a:ext>
                </a:extLst>
              </p:cNvPr>
              <p:cNvSpPr/>
              <p:nvPr/>
            </p:nvSpPr>
            <p:spPr bwMode="auto">
              <a:xfrm>
                <a:off x="1811" y="1904"/>
                <a:ext cx="220" cy="6"/>
              </a:xfrm>
              <a:custGeom>
                <a:avLst/>
                <a:gdLst>
                  <a:gd name="T0" fmla="*/ 39 w 1101"/>
                  <a:gd name="T1" fmla="*/ 0 h 32"/>
                  <a:gd name="T2" fmla="*/ 1062 w 1101"/>
                  <a:gd name="T3" fmla="*/ 0 h 32"/>
                  <a:gd name="T4" fmla="*/ 1083 w 1101"/>
                  <a:gd name="T5" fmla="*/ 16 h 32"/>
                  <a:gd name="T6" fmla="*/ 1101 w 1101"/>
                  <a:gd name="T7" fmla="*/ 32 h 32"/>
                  <a:gd name="T8" fmla="*/ 0 w 1101"/>
                  <a:gd name="T9" fmla="*/ 32 h 32"/>
                  <a:gd name="T10" fmla="*/ 18 w 1101"/>
                  <a:gd name="T11" fmla="*/ 16 h 32"/>
                  <a:gd name="T12" fmla="*/ 39 w 1101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1" h="32">
                    <a:moveTo>
                      <a:pt x="39" y="0"/>
                    </a:moveTo>
                    <a:lnTo>
                      <a:pt x="1062" y="0"/>
                    </a:lnTo>
                    <a:lnTo>
                      <a:pt x="1083" y="16"/>
                    </a:lnTo>
                    <a:lnTo>
                      <a:pt x="1101" y="32"/>
                    </a:lnTo>
                    <a:lnTo>
                      <a:pt x="0" y="32"/>
                    </a:lnTo>
                    <a:lnTo>
                      <a:pt x="18" y="16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8" name="îṥ1ïdê">
                <a:extLst>
                  <a:ext uri="{FF2B5EF4-FFF2-40B4-BE49-F238E27FC236}">
                    <a16:creationId xmlns:a16="http://schemas.microsoft.com/office/drawing/2014/main" xmlns="" id="{353F899E-9911-4808-A220-1246D691774A}"/>
                  </a:ext>
                </a:extLst>
              </p:cNvPr>
              <p:cNvSpPr/>
              <p:nvPr/>
            </p:nvSpPr>
            <p:spPr bwMode="auto">
              <a:xfrm>
                <a:off x="1811" y="1907"/>
                <a:ext cx="220" cy="3"/>
              </a:xfrm>
              <a:custGeom>
                <a:avLst/>
                <a:gdLst>
                  <a:gd name="T0" fmla="*/ 18 w 1101"/>
                  <a:gd name="T1" fmla="*/ 0 h 16"/>
                  <a:gd name="T2" fmla="*/ 1083 w 1101"/>
                  <a:gd name="T3" fmla="*/ 0 h 16"/>
                  <a:gd name="T4" fmla="*/ 1092 w 1101"/>
                  <a:gd name="T5" fmla="*/ 8 h 16"/>
                  <a:gd name="T6" fmla="*/ 1101 w 1101"/>
                  <a:gd name="T7" fmla="*/ 16 h 16"/>
                  <a:gd name="T8" fmla="*/ 0 w 1101"/>
                  <a:gd name="T9" fmla="*/ 16 h 16"/>
                  <a:gd name="T10" fmla="*/ 9 w 1101"/>
                  <a:gd name="T11" fmla="*/ 8 h 16"/>
                  <a:gd name="T12" fmla="*/ 18 w 1101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1" h="16">
                    <a:moveTo>
                      <a:pt x="18" y="0"/>
                    </a:moveTo>
                    <a:lnTo>
                      <a:pt x="1083" y="0"/>
                    </a:lnTo>
                    <a:lnTo>
                      <a:pt x="1092" y="8"/>
                    </a:lnTo>
                    <a:lnTo>
                      <a:pt x="1101" y="16"/>
                    </a:lnTo>
                    <a:lnTo>
                      <a:pt x="0" y="16"/>
                    </a:lnTo>
                    <a:lnTo>
                      <a:pt x="9" y="8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9A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9" name="išľíďe">
                <a:extLst>
                  <a:ext uri="{FF2B5EF4-FFF2-40B4-BE49-F238E27FC236}">
                    <a16:creationId xmlns:a16="http://schemas.microsoft.com/office/drawing/2014/main" xmlns="" id="{96062C3F-F732-4BD1-B1AD-913E51B2A158}"/>
                  </a:ext>
                </a:extLst>
              </p:cNvPr>
              <p:cNvSpPr/>
              <p:nvPr/>
            </p:nvSpPr>
            <p:spPr bwMode="auto">
              <a:xfrm>
                <a:off x="1811" y="1910"/>
                <a:ext cx="220" cy="1"/>
              </a:xfrm>
              <a:prstGeom prst="rect">
                <a:avLst/>
              </a:prstGeom>
              <a:solidFill>
                <a:srgbClr val="9B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0" name="iŝľíḓê">
                <a:extLst>
                  <a:ext uri="{FF2B5EF4-FFF2-40B4-BE49-F238E27FC236}">
                    <a16:creationId xmlns:a16="http://schemas.microsoft.com/office/drawing/2014/main" xmlns="" id="{0CCA6F51-38B8-4F6B-A237-8B2307EBBC17}"/>
                  </a:ext>
                </a:extLst>
              </p:cNvPr>
              <p:cNvSpPr/>
              <p:nvPr/>
            </p:nvSpPr>
            <p:spPr bwMode="auto">
              <a:xfrm>
                <a:off x="1832" y="1888"/>
                <a:ext cx="178" cy="6"/>
              </a:xfrm>
              <a:custGeom>
                <a:avLst/>
                <a:gdLst>
                  <a:gd name="T0" fmla="*/ 887 w 887"/>
                  <a:gd name="T1" fmla="*/ 31 h 31"/>
                  <a:gd name="T2" fmla="*/ 0 w 887"/>
                  <a:gd name="T3" fmla="*/ 31 h 31"/>
                  <a:gd name="T4" fmla="*/ 27 w 887"/>
                  <a:gd name="T5" fmla="*/ 15 h 31"/>
                  <a:gd name="T6" fmla="*/ 55 w 887"/>
                  <a:gd name="T7" fmla="*/ 0 h 31"/>
                  <a:gd name="T8" fmla="*/ 832 w 887"/>
                  <a:gd name="T9" fmla="*/ 0 h 31"/>
                  <a:gd name="T10" fmla="*/ 860 w 887"/>
                  <a:gd name="T11" fmla="*/ 15 h 31"/>
                  <a:gd name="T12" fmla="*/ 887 w 887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7" h="31">
                    <a:moveTo>
                      <a:pt x="887" y="31"/>
                    </a:moveTo>
                    <a:lnTo>
                      <a:pt x="0" y="31"/>
                    </a:lnTo>
                    <a:lnTo>
                      <a:pt x="27" y="15"/>
                    </a:lnTo>
                    <a:lnTo>
                      <a:pt x="55" y="0"/>
                    </a:lnTo>
                    <a:lnTo>
                      <a:pt x="832" y="0"/>
                    </a:lnTo>
                    <a:lnTo>
                      <a:pt x="860" y="15"/>
                    </a:lnTo>
                    <a:lnTo>
                      <a:pt x="887" y="31"/>
                    </a:lnTo>
                    <a:close/>
                  </a:path>
                </a:pathLst>
              </a:custGeom>
              <a:solidFill>
                <a:srgbClr val="91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1" name="îṥliḑé">
                <a:extLst>
                  <a:ext uri="{FF2B5EF4-FFF2-40B4-BE49-F238E27FC236}">
                    <a16:creationId xmlns:a16="http://schemas.microsoft.com/office/drawing/2014/main" xmlns="" id="{3E8F6AA0-25CD-4553-9017-A0D3C89D6682}"/>
                  </a:ext>
                </a:extLst>
              </p:cNvPr>
              <p:cNvSpPr/>
              <p:nvPr/>
            </p:nvSpPr>
            <p:spPr bwMode="auto">
              <a:xfrm>
                <a:off x="1827" y="1888"/>
                <a:ext cx="188" cy="10"/>
              </a:xfrm>
              <a:custGeom>
                <a:avLst/>
                <a:gdLst>
                  <a:gd name="T0" fmla="*/ 937 w 937"/>
                  <a:gd name="T1" fmla="*/ 48 h 48"/>
                  <a:gd name="T2" fmla="*/ 0 w 937"/>
                  <a:gd name="T3" fmla="*/ 48 h 48"/>
                  <a:gd name="T4" fmla="*/ 39 w 937"/>
                  <a:gd name="T5" fmla="*/ 22 h 48"/>
                  <a:gd name="T6" fmla="*/ 80 w 937"/>
                  <a:gd name="T7" fmla="*/ 0 h 48"/>
                  <a:gd name="T8" fmla="*/ 857 w 937"/>
                  <a:gd name="T9" fmla="*/ 0 h 48"/>
                  <a:gd name="T10" fmla="*/ 898 w 937"/>
                  <a:gd name="T11" fmla="*/ 22 h 48"/>
                  <a:gd name="T12" fmla="*/ 937 w 937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7" h="48">
                    <a:moveTo>
                      <a:pt x="937" y="48"/>
                    </a:moveTo>
                    <a:lnTo>
                      <a:pt x="0" y="48"/>
                    </a:lnTo>
                    <a:lnTo>
                      <a:pt x="39" y="22"/>
                    </a:lnTo>
                    <a:lnTo>
                      <a:pt x="80" y="0"/>
                    </a:lnTo>
                    <a:lnTo>
                      <a:pt x="857" y="0"/>
                    </a:lnTo>
                    <a:lnTo>
                      <a:pt x="898" y="22"/>
                    </a:lnTo>
                    <a:lnTo>
                      <a:pt x="937" y="48"/>
                    </a:lnTo>
                    <a:close/>
                  </a:path>
                </a:pathLst>
              </a:custGeom>
              <a:solidFill>
                <a:srgbClr val="92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2" name="iśľïḍè">
                <a:extLst>
                  <a:ext uri="{FF2B5EF4-FFF2-40B4-BE49-F238E27FC236}">
                    <a16:creationId xmlns:a16="http://schemas.microsoft.com/office/drawing/2014/main" xmlns="" id="{15909BF9-1011-4B98-8DB2-1558803223C8}"/>
                  </a:ext>
                </a:extLst>
              </p:cNvPr>
              <p:cNvSpPr/>
              <p:nvPr/>
            </p:nvSpPr>
            <p:spPr bwMode="auto">
              <a:xfrm>
                <a:off x="1823" y="1888"/>
                <a:ext cx="196" cy="13"/>
              </a:xfrm>
              <a:custGeom>
                <a:avLst/>
                <a:gdLst>
                  <a:gd name="T0" fmla="*/ 983 w 983"/>
                  <a:gd name="T1" fmla="*/ 63 h 63"/>
                  <a:gd name="T2" fmla="*/ 0 w 983"/>
                  <a:gd name="T3" fmla="*/ 63 h 63"/>
                  <a:gd name="T4" fmla="*/ 51 w 983"/>
                  <a:gd name="T5" fmla="*/ 29 h 63"/>
                  <a:gd name="T6" fmla="*/ 103 w 983"/>
                  <a:gd name="T7" fmla="*/ 0 h 63"/>
                  <a:gd name="T8" fmla="*/ 880 w 983"/>
                  <a:gd name="T9" fmla="*/ 0 h 63"/>
                  <a:gd name="T10" fmla="*/ 932 w 983"/>
                  <a:gd name="T11" fmla="*/ 29 h 63"/>
                  <a:gd name="T12" fmla="*/ 983 w 983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3" h="63">
                    <a:moveTo>
                      <a:pt x="983" y="63"/>
                    </a:moveTo>
                    <a:lnTo>
                      <a:pt x="0" y="63"/>
                    </a:lnTo>
                    <a:lnTo>
                      <a:pt x="51" y="29"/>
                    </a:lnTo>
                    <a:lnTo>
                      <a:pt x="103" y="0"/>
                    </a:lnTo>
                    <a:lnTo>
                      <a:pt x="880" y="0"/>
                    </a:lnTo>
                    <a:lnTo>
                      <a:pt x="932" y="29"/>
                    </a:lnTo>
                    <a:lnTo>
                      <a:pt x="983" y="63"/>
                    </a:lnTo>
                    <a:close/>
                  </a:path>
                </a:pathLst>
              </a:custGeom>
              <a:solidFill>
                <a:srgbClr val="931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3" name="î$ľíďè">
                <a:extLst>
                  <a:ext uri="{FF2B5EF4-FFF2-40B4-BE49-F238E27FC236}">
                    <a16:creationId xmlns:a16="http://schemas.microsoft.com/office/drawing/2014/main" xmlns="" id="{7EF9530D-155B-4979-8BF1-ADC20E00E113}"/>
                  </a:ext>
                </a:extLst>
              </p:cNvPr>
              <p:cNvSpPr/>
              <p:nvPr/>
            </p:nvSpPr>
            <p:spPr bwMode="auto">
              <a:xfrm>
                <a:off x="1819" y="1888"/>
                <a:ext cx="205" cy="16"/>
              </a:xfrm>
              <a:custGeom>
                <a:avLst/>
                <a:gdLst>
                  <a:gd name="T0" fmla="*/ 1025 w 1025"/>
                  <a:gd name="T1" fmla="*/ 78 h 78"/>
                  <a:gd name="T2" fmla="*/ 0 w 1025"/>
                  <a:gd name="T3" fmla="*/ 78 h 78"/>
                  <a:gd name="T4" fmla="*/ 30 w 1025"/>
                  <a:gd name="T5" fmla="*/ 57 h 78"/>
                  <a:gd name="T6" fmla="*/ 92 w 1025"/>
                  <a:gd name="T7" fmla="*/ 18 h 78"/>
                  <a:gd name="T8" fmla="*/ 124 w 1025"/>
                  <a:gd name="T9" fmla="*/ 0 h 78"/>
                  <a:gd name="T10" fmla="*/ 901 w 1025"/>
                  <a:gd name="T11" fmla="*/ 0 h 78"/>
                  <a:gd name="T12" fmla="*/ 933 w 1025"/>
                  <a:gd name="T13" fmla="*/ 18 h 78"/>
                  <a:gd name="T14" fmla="*/ 996 w 1025"/>
                  <a:gd name="T15" fmla="*/ 57 h 78"/>
                  <a:gd name="T16" fmla="*/ 1025 w 1025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5" h="78">
                    <a:moveTo>
                      <a:pt x="1025" y="78"/>
                    </a:moveTo>
                    <a:lnTo>
                      <a:pt x="0" y="78"/>
                    </a:lnTo>
                    <a:lnTo>
                      <a:pt x="30" y="57"/>
                    </a:lnTo>
                    <a:lnTo>
                      <a:pt x="92" y="18"/>
                    </a:lnTo>
                    <a:lnTo>
                      <a:pt x="124" y="0"/>
                    </a:lnTo>
                    <a:lnTo>
                      <a:pt x="901" y="0"/>
                    </a:lnTo>
                    <a:lnTo>
                      <a:pt x="933" y="18"/>
                    </a:lnTo>
                    <a:lnTo>
                      <a:pt x="996" y="57"/>
                    </a:lnTo>
                    <a:lnTo>
                      <a:pt x="1025" y="78"/>
                    </a:lnTo>
                    <a:close/>
                  </a:path>
                </a:pathLst>
              </a:custGeom>
              <a:solidFill>
                <a:srgbClr val="93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4" name="işḻîḋè">
                <a:extLst>
                  <a:ext uri="{FF2B5EF4-FFF2-40B4-BE49-F238E27FC236}">
                    <a16:creationId xmlns:a16="http://schemas.microsoft.com/office/drawing/2014/main" xmlns="" id="{DE8B1388-B680-466E-8FEB-0177D94816B5}"/>
                  </a:ext>
                </a:extLst>
              </p:cNvPr>
              <p:cNvSpPr/>
              <p:nvPr/>
            </p:nvSpPr>
            <p:spPr bwMode="auto">
              <a:xfrm>
                <a:off x="1815" y="1888"/>
                <a:ext cx="213" cy="19"/>
              </a:xfrm>
              <a:custGeom>
                <a:avLst/>
                <a:gdLst>
                  <a:gd name="T0" fmla="*/ 1065 w 1065"/>
                  <a:gd name="T1" fmla="*/ 94 h 94"/>
                  <a:gd name="T2" fmla="*/ 0 w 1065"/>
                  <a:gd name="T3" fmla="*/ 94 h 94"/>
                  <a:gd name="T4" fmla="*/ 34 w 1065"/>
                  <a:gd name="T5" fmla="*/ 68 h 94"/>
                  <a:gd name="T6" fmla="*/ 106 w 1065"/>
                  <a:gd name="T7" fmla="*/ 21 h 94"/>
                  <a:gd name="T8" fmla="*/ 144 w 1065"/>
                  <a:gd name="T9" fmla="*/ 0 h 94"/>
                  <a:gd name="T10" fmla="*/ 921 w 1065"/>
                  <a:gd name="T11" fmla="*/ 0 h 94"/>
                  <a:gd name="T12" fmla="*/ 959 w 1065"/>
                  <a:gd name="T13" fmla="*/ 21 h 94"/>
                  <a:gd name="T14" fmla="*/ 1031 w 1065"/>
                  <a:gd name="T15" fmla="*/ 68 h 94"/>
                  <a:gd name="T16" fmla="*/ 1065 w 1065"/>
                  <a:gd name="T1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5" h="94">
                    <a:moveTo>
                      <a:pt x="1065" y="94"/>
                    </a:moveTo>
                    <a:lnTo>
                      <a:pt x="0" y="94"/>
                    </a:lnTo>
                    <a:lnTo>
                      <a:pt x="34" y="68"/>
                    </a:lnTo>
                    <a:lnTo>
                      <a:pt x="106" y="21"/>
                    </a:lnTo>
                    <a:lnTo>
                      <a:pt x="144" y="0"/>
                    </a:lnTo>
                    <a:lnTo>
                      <a:pt x="921" y="0"/>
                    </a:lnTo>
                    <a:lnTo>
                      <a:pt x="959" y="21"/>
                    </a:lnTo>
                    <a:lnTo>
                      <a:pt x="1031" y="68"/>
                    </a:lnTo>
                    <a:lnTo>
                      <a:pt x="1065" y="94"/>
                    </a:lnTo>
                    <a:close/>
                  </a:path>
                </a:pathLst>
              </a:custGeom>
              <a:solidFill>
                <a:srgbClr val="94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5" name="ïṥliďê">
                <a:extLst>
                  <a:ext uri="{FF2B5EF4-FFF2-40B4-BE49-F238E27FC236}">
                    <a16:creationId xmlns:a16="http://schemas.microsoft.com/office/drawing/2014/main" xmlns="" id="{EFC4FA84-787E-4ACB-8627-A6B46BBA94BE}"/>
                  </a:ext>
                </a:extLst>
              </p:cNvPr>
              <p:cNvSpPr/>
              <p:nvPr/>
            </p:nvSpPr>
            <p:spPr bwMode="auto">
              <a:xfrm>
                <a:off x="1811" y="1888"/>
                <a:ext cx="220" cy="22"/>
              </a:xfrm>
              <a:custGeom>
                <a:avLst/>
                <a:gdLst>
                  <a:gd name="T0" fmla="*/ 1101 w 1101"/>
                  <a:gd name="T1" fmla="*/ 110 h 110"/>
                  <a:gd name="T2" fmla="*/ 0 w 1101"/>
                  <a:gd name="T3" fmla="*/ 110 h 110"/>
                  <a:gd name="T4" fmla="*/ 38 w 1101"/>
                  <a:gd name="T5" fmla="*/ 78 h 110"/>
                  <a:gd name="T6" fmla="*/ 119 w 1101"/>
                  <a:gd name="T7" fmla="*/ 24 h 110"/>
                  <a:gd name="T8" fmla="*/ 162 w 1101"/>
                  <a:gd name="T9" fmla="*/ 0 h 110"/>
                  <a:gd name="T10" fmla="*/ 939 w 1101"/>
                  <a:gd name="T11" fmla="*/ 0 h 110"/>
                  <a:gd name="T12" fmla="*/ 982 w 1101"/>
                  <a:gd name="T13" fmla="*/ 24 h 110"/>
                  <a:gd name="T14" fmla="*/ 1063 w 1101"/>
                  <a:gd name="T15" fmla="*/ 78 h 110"/>
                  <a:gd name="T16" fmla="*/ 1101 w 1101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1" h="110">
                    <a:moveTo>
                      <a:pt x="1101" y="110"/>
                    </a:moveTo>
                    <a:lnTo>
                      <a:pt x="0" y="110"/>
                    </a:lnTo>
                    <a:lnTo>
                      <a:pt x="38" y="78"/>
                    </a:lnTo>
                    <a:lnTo>
                      <a:pt x="119" y="24"/>
                    </a:lnTo>
                    <a:lnTo>
                      <a:pt x="162" y="0"/>
                    </a:lnTo>
                    <a:lnTo>
                      <a:pt x="939" y="0"/>
                    </a:lnTo>
                    <a:lnTo>
                      <a:pt x="982" y="24"/>
                    </a:lnTo>
                    <a:lnTo>
                      <a:pt x="1063" y="78"/>
                    </a:lnTo>
                    <a:lnTo>
                      <a:pt x="1101" y="110"/>
                    </a:lnTo>
                    <a:close/>
                  </a:path>
                </a:pathLst>
              </a:custGeom>
              <a:solidFill>
                <a:srgbClr val="95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6" name="ïşḻiḋê">
                <a:extLst>
                  <a:ext uri="{FF2B5EF4-FFF2-40B4-BE49-F238E27FC236}">
                    <a16:creationId xmlns:a16="http://schemas.microsoft.com/office/drawing/2014/main" xmlns="" id="{35B5568D-EA08-40AA-B5F5-C08B3B2723D8}"/>
                  </a:ext>
                </a:extLst>
              </p:cNvPr>
              <p:cNvSpPr/>
              <p:nvPr/>
            </p:nvSpPr>
            <p:spPr bwMode="auto">
              <a:xfrm>
                <a:off x="1807" y="1888"/>
                <a:ext cx="228" cy="25"/>
              </a:xfrm>
              <a:custGeom>
                <a:avLst/>
                <a:gdLst>
                  <a:gd name="T0" fmla="*/ 1139 w 1139"/>
                  <a:gd name="T1" fmla="*/ 126 h 126"/>
                  <a:gd name="T2" fmla="*/ 0 w 1139"/>
                  <a:gd name="T3" fmla="*/ 126 h 126"/>
                  <a:gd name="T4" fmla="*/ 42 w 1139"/>
                  <a:gd name="T5" fmla="*/ 90 h 126"/>
                  <a:gd name="T6" fmla="*/ 133 w 1139"/>
                  <a:gd name="T7" fmla="*/ 26 h 126"/>
                  <a:gd name="T8" fmla="*/ 181 w 1139"/>
                  <a:gd name="T9" fmla="*/ 0 h 126"/>
                  <a:gd name="T10" fmla="*/ 211 w 1139"/>
                  <a:gd name="T11" fmla="*/ 0 h 126"/>
                  <a:gd name="T12" fmla="*/ 958 w 1139"/>
                  <a:gd name="T13" fmla="*/ 0 h 126"/>
                  <a:gd name="T14" fmla="*/ 1006 w 1139"/>
                  <a:gd name="T15" fmla="*/ 26 h 126"/>
                  <a:gd name="T16" fmla="*/ 1097 w 1139"/>
                  <a:gd name="T17" fmla="*/ 90 h 126"/>
                  <a:gd name="T18" fmla="*/ 1139 w 1139"/>
                  <a:gd name="T19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39" h="126">
                    <a:moveTo>
                      <a:pt x="1139" y="126"/>
                    </a:moveTo>
                    <a:lnTo>
                      <a:pt x="0" y="126"/>
                    </a:lnTo>
                    <a:lnTo>
                      <a:pt x="42" y="90"/>
                    </a:lnTo>
                    <a:lnTo>
                      <a:pt x="133" y="26"/>
                    </a:lnTo>
                    <a:lnTo>
                      <a:pt x="181" y="0"/>
                    </a:lnTo>
                    <a:lnTo>
                      <a:pt x="211" y="0"/>
                    </a:lnTo>
                    <a:lnTo>
                      <a:pt x="958" y="0"/>
                    </a:lnTo>
                    <a:lnTo>
                      <a:pt x="1006" y="26"/>
                    </a:lnTo>
                    <a:lnTo>
                      <a:pt x="1097" y="90"/>
                    </a:lnTo>
                    <a:lnTo>
                      <a:pt x="1139" y="126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7" name="íṡ1îḓê">
                <a:extLst>
                  <a:ext uri="{FF2B5EF4-FFF2-40B4-BE49-F238E27FC236}">
                    <a16:creationId xmlns:a16="http://schemas.microsoft.com/office/drawing/2014/main" xmlns="" id="{FFD62B89-C319-4B46-B7F4-508294FA2D9E}"/>
                  </a:ext>
                </a:extLst>
              </p:cNvPr>
              <p:cNvSpPr/>
              <p:nvPr/>
            </p:nvSpPr>
            <p:spPr bwMode="auto">
              <a:xfrm>
                <a:off x="1807" y="1891"/>
                <a:ext cx="228" cy="22"/>
              </a:xfrm>
              <a:custGeom>
                <a:avLst/>
                <a:gdLst>
                  <a:gd name="T0" fmla="*/ 152 w 1139"/>
                  <a:gd name="T1" fmla="*/ 0 h 110"/>
                  <a:gd name="T2" fmla="*/ 987 w 1139"/>
                  <a:gd name="T3" fmla="*/ 0 h 110"/>
                  <a:gd name="T4" fmla="*/ 1027 w 1139"/>
                  <a:gd name="T5" fmla="*/ 23 h 110"/>
                  <a:gd name="T6" fmla="*/ 1103 w 1139"/>
                  <a:gd name="T7" fmla="*/ 79 h 110"/>
                  <a:gd name="T8" fmla="*/ 1139 w 1139"/>
                  <a:gd name="T9" fmla="*/ 110 h 110"/>
                  <a:gd name="T10" fmla="*/ 0 w 1139"/>
                  <a:gd name="T11" fmla="*/ 110 h 110"/>
                  <a:gd name="T12" fmla="*/ 36 w 1139"/>
                  <a:gd name="T13" fmla="*/ 79 h 110"/>
                  <a:gd name="T14" fmla="*/ 112 w 1139"/>
                  <a:gd name="T15" fmla="*/ 23 h 110"/>
                  <a:gd name="T16" fmla="*/ 152 w 1139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9" h="110">
                    <a:moveTo>
                      <a:pt x="152" y="0"/>
                    </a:moveTo>
                    <a:lnTo>
                      <a:pt x="987" y="0"/>
                    </a:lnTo>
                    <a:lnTo>
                      <a:pt x="1027" y="23"/>
                    </a:lnTo>
                    <a:lnTo>
                      <a:pt x="1103" y="79"/>
                    </a:lnTo>
                    <a:lnTo>
                      <a:pt x="1139" y="110"/>
                    </a:lnTo>
                    <a:lnTo>
                      <a:pt x="0" y="110"/>
                    </a:lnTo>
                    <a:lnTo>
                      <a:pt x="36" y="79"/>
                    </a:lnTo>
                    <a:lnTo>
                      <a:pt x="112" y="23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8" name="í$ľïḓé">
                <a:extLst>
                  <a:ext uri="{FF2B5EF4-FFF2-40B4-BE49-F238E27FC236}">
                    <a16:creationId xmlns:a16="http://schemas.microsoft.com/office/drawing/2014/main" xmlns="" id="{C1A66A69-40F5-47FB-A849-463731E40042}"/>
                  </a:ext>
                </a:extLst>
              </p:cNvPr>
              <p:cNvSpPr/>
              <p:nvPr/>
            </p:nvSpPr>
            <p:spPr bwMode="auto">
              <a:xfrm>
                <a:off x="1807" y="1894"/>
                <a:ext cx="228" cy="19"/>
              </a:xfrm>
              <a:custGeom>
                <a:avLst/>
                <a:gdLst>
                  <a:gd name="T0" fmla="*/ 126 w 1139"/>
                  <a:gd name="T1" fmla="*/ 0 h 95"/>
                  <a:gd name="T2" fmla="*/ 1013 w 1139"/>
                  <a:gd name="T3" fmla="*/ 0 h 95"/>
                  <a:gd name="T4" fmla="*/ 1046 w 1139"/>
                  <a:gd name="T5" fmla="*/ 22 h 95"/>
                  <a:gd name="T6" fmla="*/ 1109 w 1139"/>
                  <a:gd name="T7" fmla="*/ 69 h 95"/>
                  <a:gd name="T8" fmla="*/ 1139 w 1139"/>
                  <a:gd name="T9" fmla="*/ 95 h 95"/>
                  <a:gd name="T10" fmla="*/ 0 w 1139"/>
                  <a:gd name="T11" fmla="*/ 95 h 95"/>
                  <a:gd name="T12" fmla="*/ 30 w 1139"/>
                  <a:gd name="T13" fmla="*/ 69 h 95"/>
                  <a:gd name="T14" fmla="*/ 93 w 1139"/>
                  <a:gd name="T15" fmla="*/ 22 h 95"/>
                  <a:gd name="T16" fmla="*/ 126 w 1139"/>
                  <a:gd name="T1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9" h="95">
                    <a:moveTo>
                      <a:pt x="126" y="0"/>
                    </a:moveTo>
                    <a:lnTo>
                      <a:pt x="1013" y="0"/>
                    </a:lnTo>
                    <a:lnTo>
                      <a:pt x="1046" y="22"/>
                    </a:lnTo>
                    <a:lnTo>
                      <a:pt x="1109" y="69"/>
                    </a:lnTo>
                    <a:lnTo>
                      <a:pt x="1139" y="95"/>
                    </a:lnTo>
                    <a:lnTo>
                      <a:pt x="0" y="95"/>
                    </a:lnTo>
                    <a:lnTo>
                      <a:pt x="30" y="69"/>
                    </a:lnTo>
                    <a:lnTo>
                      <a:pt x="93" y="22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rgbClr val="97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9" name="îṣḷidé">
                <a:extLst>
                  <a:ext uri="{FF2B5EF4-FFF2-40B4-BE49-F238E27FC236}">
                    <a16:creationId xmlns:a16="http://schemas.microsoft.com/office/drawing/2014/main" xmlns="" id="{7EB263F1-FA0B-436C-8A2B-FBAE76371CAD}"/>
                  </a:ext>
                </a:extLst>
              </p:cNvPr>
              <p:cNvSpPr/>
              <p:nvPr/>
            </p:nvSpPr>
            <p:spPr bwMode="auto">
              <a:xfrm>
                <a:off x="1807" y="1897"/>
                <a:ext cx="228" cy="16"/>
              </a:xfrm>
              <a:custGeom>
                <a:avLst/>
                <a:gdLst>
                  <a:gd name="T0" fmla="*/ 102 w 1139"/>
                  <a:gd name="T1" fmla="*/ 0 h 79"/>
                  <a:gd name="T2" fmla="*/ 1037 w 1139"/>
                  <a:gd name="T3" fmla="*/ 0 h 79"/>
                  <a:gd name="T4" fmla="*/ 1090 w 1139"/>
                  <a:gd name="T5" fmla="*/ 37 h 79"/>
                  <a:gd name="T6" fmla="*/ 1139 w 1139"/>
                  <a:gd name="T7" fmla="*/ 79 h 79"/>
                  <a:gd name="T8" fmla="*/ 0 w 1139"/>
                  <a:gd name="T9" fmla="*/ 79 h 79"/>
                  <a:gd name="T10" fmla="*/ 50 w 1139"/>
                  <a:gd name="T11" fmla="*/ 37 h 79"/>
                  <a:gd name="T12" fmla="*/ 102 w 1139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9" h="79">
                    <a:moveTo>
                      <a:pt x="102" y="0"/>
                    </a:moveTo>
                    <a:lnTo>
                      <a:pt x="1037" y="0"/>
                    </a:lnTo>
                    <a:lnTo>
                      <a:pt x="1090" y="37"/>
                    </a:lnTo>
                    <a:lnTo>
                      <a:pt x="1139" y="79"/>
                    </a:lnTo>
                    <a:lnTo>
                      <a:pt x="0" y="79"/>
                    </a:lnTo>
                    <a:lnTo>
                      <a:pt x="50" y="37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98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0" name="ï$lïḍe">
                <a:extLst>
                  <a:ext uri="{FF2B5EF4-FFF2-40B4-BE49-F238E27FC236}">
                    <a16:creationId xmlns:a16="http://schemas.microsoft.com/office/drawing/2014/main" xmlns="" id="{AED19FCC-7886-49E1-8BC0-E68639F49BE5}"/>
                  </a:ext>
                </a:extLst>
              </p:cNvPr>
              <p:cNvSpPr/>
              <p:nvPr/>
            </p:nvSpPr>
            <p:spPr bwMode="auto">
              <a:xfrm>
                <a:off x="1807" y="1901"/>
                <a:ext cx="228" cy="12"/>
              </a:xfrm>
              <a:custGeom>
                <a:avLst/>
                <a:gdLst>
                  <a:gd name="T0" fmla="*/ 78 w 1139"/>
                  <a:gd name="T1" fmla="*/ 0 h 63"/>
                  <a:gd name="T2" fmla="*/ 1061 w 1139"/>
                  <a:gd name="T3" fmla="*/ 0 h 63"/>
                  <a:gd name="T4" fmla="*/ 1101 w 1139"/>
                  <a:gd name="T5" fmla="*/ 30 h 63"/>
                  <a:gd name="T6" fmla="*/ 1139 w 1139"/>
                  <a:gd name="T7" fmla="*/ 63 h 63"/>
                  <a:gd name="T8" fmla="*/ 0 w 1139"/>
                  <a:gd name="T9" fmla="*/ 63 h 63"/>
                  <a:gd name="T10" fmla="*/ 38 w 1139"/>
                  <a:gd name="T11" fmla="*/ 30 h 63"/>
                  <a:gd name="T12" fmla="*/ 78 w 1139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9" h="63">
                    <a:moveTo>
                      <a:pt x="78" y="0"/>
                    </a:moveTo>
                    <a:lnTo>
                      <a:pt x="1061" y="0"/>
                    </a:lnTo>
                    <a:lnTo>
                      <a:pt x="1101" y="30"/>
                    </a:lnTo>
                    <a:lnTo>
                      <a:pt x="1139" y="63"/>
                    </a:lnTo>
                    <a:lnTo>
                      <a:pt x="0" y="63"/>
                    </a:lnTo>
                    <a:lnTo>
                      <a:pt x="38" y="30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1" name="í$ľíďè">
                <a:extLst>
                  <a:ext uri="{FF2B5EF4-FFF2-40B4-BE49-F238E27FC236}">
                    <a16:creationId xmlns:a16="http://schemas.microsoft.com/office/drawing/2014/main" xmlns="" id="{A0EAF2CC-F56B-4319-A991-D9BDDC166665}"/>
                  </a:ext>
                </a:extLst>
              </p:cNvPr>
              <p:cNvSpPr/>
              <p:nvPr/>
            </p:nvSpPr>
            <p:spPr bwMode="auto">
              <a:xfrm>
                <a:off x="1807" y="1904"/>
                <a:ext cx="228" cy="9"/>
              </a:xfrm>
              <a:custGeom>
                <a:avLst/>
                <a:gdLst>
                  <a:gd name="T0" fmla="*/ 58 w 1139"/>
                  <a:gd name="T1" fmla="*/ 0 h 48"/>
                  <a:gd name="T2" fmla="*/ 1081 w 1139"/>
                  <a:gd name="T3" fmla="*/ 0 h 48"/>
                  <a:gd name="T4" fmla="*/ 1111 w 1139"/>
                  <a:gd name="T5" fmla="*/ 23 h 48"/>
                  <a:gd name="T6" fmla="*/ 1139 w 1139"/>
                  <a:gd name="T7" fmla="*/ 48 h 48"/>
                  <a:gd name="T8" fmla="*/ 0 w 1139"/>
                  <a:gd name="T9" fmla="*/ 48 h 48"/>
                  <a:gd name="T10" fmla="*/ 28 w 1139"/>
                  <a:gd name="T11" fmla="*/ 23 h 48"/>
                  <a:gd name="T12" fmla="*/ 58 w 1139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9" h="48">
                    <a:moveTo>
                      <a:pt x="58" y="0"/>
                    </a:moveTo>
                    <a:lnTo>
                      <a:pt x="1081" y="0"/>
                    </a:lnTo>
                    <a:lnTo>
                      <a:pt x="1111" y="23"/>
                    </a:lnTo>
                    <a:lnTo>
                      <a:pt x="1139" y="48"/>
                    </a:lnTo>
                    <a:lnTo>
                      <a:pt x="0" y="48"/>
                    </a:lnTo>
                    <a:lnTo>
                      <a:pt x="28" y="23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2" name="îṡ1îdé">
                <a:extLst>
                  <a:ext uri="{FF2B5EF4-FFF2-40B4-BE49-F238E27FC236}">
                    <a16:creationId xmlns:a16="http://schemas.microsoft.com/office/drawing/2014/main" xmlns="" id="{689EF1AE-2B19-47C2-9EEA-E91BFA4893B1}"/>
                  </a:ext>
                </a:extLst>
              </p:cNvPr>
              <p:cNvSpPr/>
              <p:nvPr/>
            </p:nvSpPr>
            <p:spPr bwMode="auto">
              <a:xfrm>
                <a:off x="1807" y="1907"/>
                <a:ext cx="228" cy="6"/>
              </a:xfrm>
              <a:custGeom>
                <a:avLst/>
                <a:gdLst>
                  <a:gd name="T0" fmla="*/ 37 w 1139"/>
                  <a:gd name="T1" fmla="*/ 0 h 32"/>
                  <a:gd name="T2" fmla="*/ 1102 w 1139"/>
                  <a:gd name="T3" fmla="*/ 0 h 32"/>
                  <a:gd name="T4" fmla="*/ 1120 w 1139"/>
                  <a:gd name="T5" fmla="*/ 15 h 32"/>
                  <a:gd name="T6" fmla="*/ 1139 w 1139"/>
                  <a:gd name="T7" fmla="*/ 32 h 32"/>
                  <a:gd name="T8" fmla="*/ 0 w 1139"/>
                  <a:gd name="T9" fmla="*/ 32 h 32"/>
                  <a:gd name="T10" fmla="*/ 19 w 1139"/>
                  <a:gd name="T11" fmla="*/ 15 h 32"/>
                  <a:gd name="T12" fmla="*/ 37 w 1139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9" h="32">
                    <a:moveTo>
                      <a:pt x="37" y="0"/>
                    </a:moveTo>
                    <a:lnTo>
                      <a:pt x="1102" y="0"/>
                    </a:lnTo>
                    <a:lnTo>
                      <a:pt x="1120" y="15"/>
                    </a:lnTo>
                    <a:lnTo>
                      <a:pt x="1139" y="32"/>
                    </a:lnTo>
                    <a:lnTo>
                      <a:pt x="0" y="32"/>
                    </a:lnTo>
                    <a:lnTo>
                      <a:pt x="19" y="15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9A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3" name="íŝlide">
                <a:extLst>
                  <a:ext uri="{FF2B5EF4-FFF2-40B4-BE49-F238E27FC236}">
                    <a16:creationId xmlns:a16="http://schemas.microsoft.com/office/drawing/2014/main" xmlns="" id="{E879DC09-86DD-4211-A485-1D424B49002F}"/>
                  </a:ext>
                </a:extLst>
              </p:cNvPr>
              <p:cNvSpPr/>
              <p:nvPr/>
            </p:nvSpPr>
            <p:spPr bwMode="auto">
              <a:xfrm>
                <a:off x="1807" y="1910"/>
                <a:ext cx="228" cy="3"/>
              </a:xfrm>
              <a:custGeom>
                <a:avLst/>
                <a:gdLst>
                  <a:gd name="T0" fmla="*/ 19 w 1139"/>
                  <a:gd name="T1" fmla="*/ 0 h 17"/>
                  <a:gd name="T2" fmla="*/ 1120 w 1139"/>
                  <a:gd name="T3" fmla="*/ 0 h 17"/>
                  <a:gd name="T4" fmla="*/ 1130 w 1139"/>
                  <a:gd name="T5" fmla="*/ 8 h 17"/>
                  <a:gd name="T6" fmla="*/ 1139 w 1139"/>
                  <a:gd name="T7" fmla="*/ 17 h 17"/>
                  <a:gd name="T8" fmla="*/ 0 w 1139"/>
                  <a:gd name="T9" fmla="*/ 17 h 17"/>
                  <a:gd name="T10" fmla="*/ 9 w 1139"/>
                  <a:gd name="T11" fmla="*/ 8 h 17"/>
                  <a:gd name="T12" fmla="*/ 19 w 1139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9" h="17">
                    <a:moveTo>
                      <a:pt x="19" y="0"/>
                    </a:moveTo>
                    <a:lnTo>
                      <a:pt x="1120" y="0"/>
                    </a:lnTo>
                    <a:lnTo>
                      <a:pt x="1130" y="8"/>
                    </a:lnTo>
                    <a:lnTo>
                      <a:pt x="1139" y="17"/>
                    </a:lnTo>
                    <a:lnTo>
                      <a:pt x="0" y="17"/>
                    </a:lnTo>
                    <a:lnTo>
                      <a:pt x="9" y="8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9B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4" name="ïṧḷíḋè">
                <a:extLst>
                  <a:ext uri="{FF2B5EF4-FFF2-40B4-BE49-F238E27FC236}">
                    <a16:creationId xmlns:a16="http://schemas.microsoft.com/office/drawing/2014/main" xmlns="" id="{B02ED6AC-5147-47C1-BD15-E458E82204A4}"/>
                  </a:ext>
                </a:extLst>
              </p:cNvPr>
              <p:cNvSpPr/>
              <p:nvPr/>
            </p:nvSpPr>
            <p:spPr bwMode="auto">
              <a:xfrm>
                <a:off x="1807" y="1913"/>
                <a:ext cx="228" cy="0"/>
              </a:xfrm>
              <a:custGeom>
                <a:avLst/>
                <a:gdLst>
                  <a:gd name="T0" fmla="*/ 1 w 1139"/>
                  <a:gd name="T1" fmla="*/ 1138 w 1139"/>
                  <a:gd name="T2" fmla="*/ 1139 w 1139"/>
                  <a:gd name="T3" fmla="*/ 0 w 1139"/>
                  <a:gd name="T4" fmla="*/ 1 w 113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139">
                    <a:moveTo>
                      <a:pt x="1" y="0"/>
                    </a:moveTo>
                    <a:lnTo>
                      <a:pt x="1138" y="0"/>
                    </a:lnTo>
                    <a:lnTo>
                      <a:pt x="1139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9C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5" name="íşḻiḋe">
                <a:extLst>
                  <a:ext uri="{FF2B5EF4-FFF2-40B4-BE49-F238E27FC236}">
                    <a16:creationId xmlns:a16="http://schemas.microsoft.com/office/drawing/2014/main" xmlns="" id="{945D9F57-6076-47FB-8D66-517024A8B0EC}"/>
                  </a:ext>
                </a:extLst>
              </p:cNvPr>
              <p:cNvSpPr/>
              <p:nvPr/>
            </p:nvSpPr>
            <p:spPr bwMode="auto">
              <a:xfrm>
                <a:off x="1832" y="1891"/>
                <a:ext cx="178" cy="3"/>
              </a:xfrm>
              <a:custGeom>
                <a:avLst/>
                <a:gdLst>
                  <a:gd name="T0" fmla="*/ 887 w 887"/>
                  <a:gd name="T1" fmla="*/ 15 h 15"/>
                  <a:gd name="T2" fmla="*/ 0 w 887"/>
                  <a:gd name="T3" fmla="*/ 15 h 15"/>
                  <a:gd name="T4" fmla="*/ 13 w 887"/>
                  <a:gd name="T5" fmla="*/ 7 h 15"/>
                  <a:gd name="T6" fmla="*/ 26 w 887"/>
                  <a:gd name="T7" fmla="*/ 0 h 15"/>
                  <a:gd name="T8" fmla="*/ 861 w 887"/>
                  <a:gd name="T9" fmla="*/ 0 h 15"/>
                  <a:gd name="T10" fmla="*/ 874 w 887"/>
                  <a:gd name="T11" fmla="*/ 7 h 15"/>
                  <a:gd name="T12" fmla="*/ 887 w 887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7" h="15">
                    <a:moveTo>
                      <a:pt x="887" y="15"/>
                    </a:moveTo>
                    <a:lnTo>
                      <a:pt x="0" y="15"/>
                    </a:lnTo>
                    <a:lnTo>
                      <a:pt x="13" y="7"/>
                    </a:lnTo>
                    <a:lnTo>
                      <a:pt x="26" y="0"/>
                    </a:lnTo>
                    <a:lnTo>
                      <a:pt x="861" y="0"/>
                    </a:lnTo>
                    <a:lnTo>
                      <a:pt x="874" y="7"/>
                    </a:lnTo>
                    <a:lnTo>
                      <a:pt x="887" y="15"/>
                    </a:lnTo>
                    <a:close/>
                  </a:path>
                </a:pathLst>
              </a:custGeom>
              <a:solidFill>
                <a:srgbClr val="91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6" name="îṡḻïdé">
                <a:extLst>
                  <a:ext uri="{FF2B5EF4-FFF2-40B4-BE49-F238E27FC236}">
                    <a16:creationId xmlns:a16="http://schemas.microsoft.com/office/drawing/2014/main" xmlns="" id="{E5F751E4-A2E0-4B1B-A9E0-AD14F78A6CB3}"/>
                  </a:ext>
                </a:extLst>
              </p:cNvPr>
              <p:cNvSpPr/>
              <p:nvPr/>
            </p:nvSpPr>
            <p:spPr bwMode="auto">
              <a:xfrm>
                <a:off x="1827" y="1891"/>
                <a:ext cx="188" cy="7"/>
              </a:xfrm>
              <a:custGeom>
                <a:avLst/>
                <a:gdLst>
                  <a:gd name="T0" fmla="*/ 937 w 937"/>
                  <a:gd name="T1" fmla="*/ 32 h 32"/>
                  <a:gd name="T2" fmla="*/ 0 w 937"/>
                  <a:gd name="T3" fmla="*/ 32 h 32"/>
                  <a:gd name="T4" fmla="*/ 26 w 937"/>
                  <a:gd name="T5" fmla="*/ 15 h 32"/>
                  <a:gd name="T6" fmla="*/ 51 w 937"/>
                  <a:gd name="T7" fmla="*/ 0 h 32"/>
                  <a:gd name="T8" fmla="*/ 886 w 937"/>
                  <a:gd name="T9" fmla="*/ 0 h 32"/>
                  <a:gd name="T10" fmla="*/ 911 w 937"/>
                  <a:gd name="T11" fmla="*/ 15 h 32"/>
                  <a:gd name="T12" fmla="*/ 937 w 937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7" h="32">
                    <a:moveTo>
                      <a:pt x="937" y="32"/>
                    </a:moveTo>
                    <a:lnTo>
                      <a:pt x="0" y="32"/>
                    </a:lnTo>
                    <a:lnTo>
                      <a:pt x="26" y="15"/>
                    </a:lnTo>
                    <a:lnTo>
                      <a:pt x="51" y="0"/>
                    </a:lnTo>
                    <a:lnTo>
                      <a:pt x="886" y="0"/>
                    </a:lnTo>
                    <a:lnTo>
                      <a:pt x="911" y="15"/>
                    </a:lnTo>
                    <a:lnTo>
                      <a:pt x="937" y="32"/>
                    </a:lnTo>
                    <a:close/>
                  </a:path>
                </a:pathLst>
              </a:custGeom>
              <a:solidFill>
                <a:srgbClr val="92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7" name="íşľiḍè">
                <a:extLst>
                  <a:ext uri="{FF2B5EF4-FFF2-40B4-BE49-F238E27FC236}">
                    <a16:creationId xmlns:a16="http://schemas.microsoft.com/office/drawing/2014/main" xmlns="" id="{A1A7515B-58BF-478E-8059-C1489DA8C251}"/>
                  </a:ext>
                </a:extLst>
              </p:cNvPr>
              <p:cNvSpPr/>
              <p:nvPr/>
            </p:nvSpPr>
            <p:spPr bwMode="auto">
              <a:xfrm>
                <a:off x="1823" y="1891"/>
                <a:ext cx="196" cy="10"/>
              </a:xfrm>
              <a:custGeom>
                <a:avLst/>
                <a:gdLst>
                  <a:gd name="T0" fmla="*/ 983 w 983"/>
                  <a:gd name="T1" fmla="*/ 47 h 47"/>
                  <a:gd name="T2" fmla="*/ 0 w 983"/>
                  <a:gd name="T3" fmla="*/ 47 h 47"/>
                  <a:gd name="T4" fmla="*/ 36 w 983"/>
                  <a:gd name="T5" fmla="*/ 22 h 47"/>
                  <a:gd name="T6" fmla="*/ 74 w 983"/>
                  <a:gd name="T7" fmla="*/ 0 h 47"/>
                  <a:gd name="T8" fmla="*/ 909 w 983"/>
                  <a:gd name="T9" fmla="*/ 0 h 47"/>
                  <a:gd name="T10" fmla="*/ 947 w 983"/>
                  <a:gd name="T11" fmla="*/ 22 h 47"/>
                  <a:gd name="T12" fmla="*/ 983 w 983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3" h="47">
                    <a:moveTo>
                      <a:pt x="983" y="47"/>
                    </a:moveTo>
                    <a:lnTo>
                      <a:pt x="0" y="47"/>
                    </a:lnTo>
                    <a:lnTo>
                      <a:pt x="36" y="22"/>
                    </a:lnTo>
                    <a:lnTo>
                      <a:pt x="74" y="0"/>
                    </a:lnTo>
                    <a:lnTo>
                      <a:pt x="909" y="0"/>
                    </a:lnTo>
                    <a:lnTo>
                      <a:pt x="947" y="22"/>
                    </a:lnTo>
                    <a:lnTo>
                      <a:pt x="983" y="47"/>
                    </a:lnTo>
                    <a:close/>
                  </a:path>
                </a:pathLst>
              </a:custGeom>
              <a:solidFill>
                <a:srgbClr val="931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8" name="î$ļiḑè">
                <a:extLst>
                  <a:ext uri="{FF2B5EF4-FFF2-40B4-BE49-F238E27FC236}">
                    <a16:creationId xmlns:a16="http://schemas.microsoft.com/office/drawing/2014/main" xmlns="" id="{B8A7D13D-CC63-4FB8-8622-554409EB7C29}"/>
                  </a:ext>
                </a:extLst>
              </p:cNvPr>
              <p:cNvSpPr/>
              <p:nvPr/>
            </p:nvSpPr>
            <p:spPr bwMode="auto">
              <a:xfrm>
                <a:off x="1819" y="1891"/>
                <a:ext cx="205" cy="13"/>
              </a:xfrm>
              <a:custGeom>
                <a:avLst/>
                <a:gdLst>
                  <a:gd name="T0" fmla="*/ 1025 w 1025"/>
                  <a:gd name="T1" fmla="*/ 62 h 62"/>
                  <a:gd name="T2" fmla="*/ 0 w 1025"/>
                  <a:gd name="T3" fmla="*/ 62 h 62"/>
                  <a:gd name="T4" fmla="*/ 46 w 1025"/>
                  <a:gd name="T5" fmla="*/ 29 h 62"/>
                  <a:gd name="T6" fmla="*/ 95 w 1025"/>
                  <a:gd name="T7" fmla="*/ 0 h 62"/>
                  <a:gd name="T8" fmla="*/ 930 w 1025"/>
                  <a:gd name="T9" fmla="*/ 0 h 62"/>
                  <a:gd name="T10" fmla="*/ 979 w 1025"/>
                  <a:gd name="T11" fmla="*/ 29 h 62"/>
                  <a:gd name="T12" fmla="*/ 1025 w 1025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5" h="62">
                    <a:moveTo>
                      <a:pt x="1025" y="62"/>
                    </a:moveTo>
                    <a:lnTo>
                      <a:pt x="0" y="62"/>
                    </a:lnTo>
                    <a:lnTo>
                      <a:pt x="46" y="29"/>
                    </a:lnTo>
                    <a:lnTo>
                      <a:pt x="95" y="0"/>
                    </a:lnTo>
                    <a:lnTo>
                      <a:pt x="930" y="0"/>
                    </a:lnTo>
                    <a:lnTo>
                      <a:pt x="979" y="29"/>
                    </a:lnTo>
                    <a:lnTo>
                      <a:pt x="1025" y="62"/>
                    </a:lnTo>
                    <a:close/>
                  </a:path>
                </a:pathLst>
              </a:custGeom>
              <a:solidFill>
                <a:srgbClr val="93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9" name="îṧ1idé">
                <a:extLst>
                  <a:ext uri="{FF2B5EF4-FFF2-40B4-BE49-F238E27FC236}">
                    <a16:creationId xmlns:a16="http://schemas.microsoft.com/office/drawing/2014/main" xmlns="" id="{75153A2C-6141-47C3-BDEA-153DD032151B}"/>
                  </a:ext>
                </a:extLst>
              </p:cNvPr>
              <p:cNvSpPr/>
              <p:nvPr/>
            </p:nvSpPr>
            <p:spPr bwMode="auto">
              <a:xfrm>
                <a:off x="1815" y="1891"/>
                <a:ext cx="213" cy="16"/>
              </a:xfrm>
              <a:custGeom>
                <a:avLst/>
                <a:gdLst>
                  <a:gd name="T0" fmla="*/ 1065 w 1065"/>
                  <a:gd name="T1" fmla="*/ 78 h 78"/>
                  <a:gd name="T2" fmla="*/ 0 w 1065"/>
                  <a:gd name="T3" fmla="*/ 78 h 78"/>
                  <a:gd name="T4" fmla="*/ 28 w 1065"/>
                  <a:gd name="T5" fmla="*/ 56 h 78"/>
                  <a:gd name="T6" fmla="*/ 85 w 1065"/>
                  <a:gd name="T7" fmla="*/ 17 h 78"/>
                  <a:gd name="T8" fmla="*/ 115 w 1065"/>
                  <a:gd name="T9" fmla="*/ 0 h 78"/>
                  <a:gd name="T10" fmla="*/ 950 w 1065"/>
                  <a:gd name="T11" fmla="*/ 0 h 78"/>
                  <a:gd name="T12" fmla="*/ 980 w 1065"/>
                  <a:gd name="T13" fmla="*/ 17 h 78"/>
                  <a:gd name="T14" fmla="*/ 1037 w 1065"/>
                  <a:gd name="T15" fmla="*/ 56 h 78"/>
                  <a:gd name="T16" fmla="*/ 1065 w 1065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5" h="78">
                    <a:moveTo>
                      <a:pt x="1065" y="78"/>
                    </a:moveTo>
                    <a:lnTo>
                      <a:pt x="0" y="78"/>
                    </a:lnTo>
                    <a:lnTo>
                      <a:pt x="28" y="56"/>
                    </a:lnTo>
                    <a:lnTo>
                      <a:pt x="85" y="17"/>
                    </a:lnTo>
                    <a:lnTo>
                      <a:pt x="115" y="0"/>
                    </a:lnTo>
                    <a:lnTo>
                      <a:pt x="950" y="0"/>
                    </a:lnTo>
                    <a:lnTo>
                      <a:pt x="980" y="17"/>
                    </a:lnTo>
                    <a:lnTo>
                      <a:pt x="1037" y="56"/>
                    </a:lnTo>
                    <a:lnTo>
                      <a:pt x="1065" y="78"/>
                    </a:lnTo>
                    <a:close/>
                  </a:path>
                </a:pathLst>
              </a:custGeom>
              <a:solidFill>
                <a:srgbClr val="94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0" name="íşḻiḋê">
                <a:extLst>
                  <a:ext uri="{FF2B5EF4-FFF2-40B4-BE49-F238E27FC236}">
                    <a16:creationId xmlns:a16="http://schemas.microsoft.com/office/drawing/2014/main" xmlns="" id="{26C3D225-10A0-4DCC-BCE5-F73F3443FEC1}"/>
                  </a:ext>
                </a:extLst>
              </p:cNvPr>
              <p:cNvSpPr/>
              <p:nvPr/>
            </p:nvSpPr>
            <p:spPr bwMode="auto">
              <a:xfrm>
                <a:off x="1811" y="1891"/>
                <a:ext cx="220" cy="19"/>
              </a:xfrm>
              <a:custGeom>
                <a:avLst/>
                <a:gdLst>
                  <a:gd name="T0" fmla="*/ 1101 w 1101"/>
                  <a:gd name="T1" fmla="*/ 94 h 94"/>
                  <a:gd name="T2" fmla="*/ 0 w 1101"/>
                  <a:gd name="T3" fmla="*/ 94 h 94"/>
                  <a:gd name="T4" fmla="*/ 31 w 1101"/>
                  <a:gd name="T5" fmla="*/ 68 h 94"/>
                  <a:gd name="T6" fmla="*/ 98 w 1101"/>
                  <a:gd name="T7" fmla="*/ 20 h 94"/>
                  <a:gd name="T8" fmla="*/ 133 w 1101"/>
                  <a:gd name="T9" fmla="*/ 0 h 94"/>
                  <a:gd name="T10" fmla="*/ 968 w 1101"/>
                  <a:gd name="T11" fmla="*/ 0 h 94"/>
                  <a:gd name="T12" fmla="*/ 1003 w 1101"/>
                  <a:gd name="T13" fmla="*/ 20 h 94"/>
                  <a:gd name="T14" fmla="*/ 1071 w 1101"/>
                  <a:gd name="T15" fmla="*/ 68 h 94"/>
                  <a:gd name="T16" fmla="*/ 1101 w 1101"/>
                  <a:gd name="T1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1" h="94">
                    <a:moveTo>
                      <a:pt x="1101" y="94"/>
                    </a:moveTo>
                    <a:lnTo>
                      <a:pt x="0" y="94"/>
                    </a:lnTo>
                    <a:lnTo>
                      <a:pt x="31" y="68"/>
                    </a:lnTo>
                    <a:lnTo>
                      <a:pt x="98" y="20"/>
                    </a:lnTo>
                    <a:lnTo>
                      <a:pt x="133" y="0"/>
                    </a:lnTo>
                    <a:lnTo>
                      <a:pt x="968" y="0"/>
                    </a:lnTo>
                    <a:lnTo>
                      <a:pt x="1003" y="20"/>
                    </a:lnTo>
                    <a:lnTo>
                      <a:pt x="1071" y="68"/>
                    </a:lnTo>
                    <a:lnTo>
                      <a:pt x="1101" y="94"/>
                    </a:lnTo>
                    <a:close/>
                  </a:path>
                </a:pathLst>
              </a:custGeom>
              <a:solidFill>
                <a:srgbClr val="95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1" name="îś1ïďê">
                <a:extLst>
                  <a:ext uri="{FF2B5EF4-FFF2-40B4-BE49-F238E27FC236}">
                    <a16:creationId xmlns:a16="http://schemas.microsoft.com/office/drawing/2014/main" xmlns="" id="{5506501B-4460-4DE1-87C5-00032ACD5007}"/>
                  </a:ext>
                </a:extLst>
              </p:cNvPr>
              <p:cNvSpPr/>
              <p:nvPr/>
            </p:nvSpPr>
            <p:spPr bwMode="auto">
              <a:xfrm>
                <a:off x="1807" y="1891"/>
                <a:ext cx="228" cy="22"/>
              </a:xfrm>
              <a:custGeom>
                <a:avLst/>
                <a:gdLst>
                  <a:gd name="T0" fmla="*/ 1139 w 1139"/>
                  <a:gd name="T1" fmla="*/ 110 h 110"/>
                  <a:gd name="T2" fmla="*/ 0 w 1139"/>
                  <a:gd name="T3" fmla="*/ 110 h 110"/>
                  <a:gd name="T4" fmla="*/ 36 w 1139"/>
                  <a:gd name="T5" fmla="*/ 79 h 110"/>
                  <a:gd name="T6" fmla="*/ 112 w 1139"/>
                  <a:gd name="T7" fmla="*/ 23 h 110"/>
                  <a:gd name="T8" fmla="*/ 152 w 1139"/>
                  <a:gd name="T9" fmla="*/ 0 h 110"/>
                  <a:gd name="T10" fmla="*/ 987 w 1139"/>
                  <a:gd name="T11" fmla="*/ 0 h 110"/>
                  <a:gd name="T12" fmla="*/ 1027 w 1139"/>
                  <a:gd name="T13" fmla="*/ 23 h 110"/>
                  <a:gd name="T14" fmla="*/ 1103 w 1139"/>
                  <a:gd name="T15" fmla="*/ 79 h 110"/>
                  <a:gd name="T16" fmla="*/ 1139 w 1139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9" h="110">
                    <a:moveTo>
                      <a:pt x="1139" y="110"/>
                    </a:moveTo>
                    <a:lnTo>
                      <a:pt x="0" y="110"/>
                    </a:lnTo>
                    <a:lnTo>
                      <a:pt x="36" y="79"/>
                    </a:lnTo>
                    <a:lnTo>
                      <a:pt x="112" y="23"/>
                    </a:lnTo>
                    <a:lnTo>
                      <a:pt x="152" y="0"/>
                    </a:lnTo>
                    <a:lnTo>
                      <a:pt x="987" y="0"/>
                    </a:lnTo>
                    <a:lnTo>
                      <a:pt x="1027" y="23"/>
                    </a:lnTo>
                    <a:lnTo>
                      <a:pt x="1103" y="79"/>
                    </a:lnTo>
                    <a:lnTo>
                      <a:pt x="1139" y="110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2" name="îṡļîḓe">
                <a:extLst>
                  <a:ext uri="{FF2B5EF4-FFF2-40B4-BE49-F238E27FC236}">
                    <a16:creationId xmlns:a16="http://schemas.microsoft.com/office/drawing/2014/main" xmlns="" id="{1FDC8216-CF53-47BB-AC7B-F1BAEC8E0D33}"/>
                  </a:ext>
                </a:extLst>
              </p:cNvPr>
              <p:cNvSpPr/>
              <p:nvPr/>
            </p:nvSpPr>
            <p:spPr bwMode="auto">
              <a:xfrm>
                <a:off x="1804" y="1891"/>
                <a:ext cx="234" cy="25"/>
              </a:xfrm>
              <a:custGeom>
                <a:avLst/>
                <a:gdLst>
                  <a:gd name="T0" fmla="*/ 1171 w 1171"/>
                  <a:gd name="T1" fmla="*/ 125 h 125"/>
                  <a:gd name="T2" fmla="*/ 0 w 1171"/>
                  <a:gd name="T3" fmla="*/ 125 h 125"/>
                  <a:gd name="T4" fmla="*/ 39 w 1171"/>
                  <a:gd name="T5" fmla="*/ 89 h 125"/>
                  <a:gd name="T6" fmla="*/ 123 w 1171"/>
                  <a:gd name="T7" fmla="*/ 26 h 125"/>
                  <a:gd name="T8" fmla="*/ 168 w 1171"/>
                  <a:gd name="T9" fmla="*/ 0 h 125"/>
                  <a:gd name="T10" fmla="*/ 1003 w 1171"/>
                  <a:gd name="T11" fmla="*/ 0 h 125"/>
                  <a:gd name="T12" fmla="*/ 1048 w 1171"/>
                  <a:gd name="T13" fmla="*/ 26 h 125"/>
                  <a:gd name="T14" fmla="*/ 1132 w 1171"/>
                  <a:gd name="T15" fmla="*/ 89 h 125"/>
                  <a:gd name="T16" fmla="*/ 1171 w 1171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1" h="125">
                    <a:moveTo>
                      <a:pt x="1171" y="125"/>
                    </a:moveTo>
                    <a:lnTo>
                      <a:pt x="0" y="125"/>
                    </a:lnTo>
                    <a:lnTo>
                      <a:pt x="39" y="89"/>
                    </a:lnTo>
                    <a:lnTo>
                      <a:pt x="123" y="26"/>
                    </a:lnTo>
                    <a:lnTo>
                      <a:pt x="168" y="0"/>
                    </a:lnTo>
                    <a:lnTo>
                      <a:pt x="1003" y="0"/>
                    </a:lnTo>
                    <a:lnTo>
                      <a:pt x="1048" y="26"/>
                    </a:lnTo>
                    <a:lnTo>
                      <a:pt x="1132" y="89"/>
                    </a:lnTo>
                    <a:lnTo>
                      <a:pt x="1171" y="125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3" name="îšľíḓe">
                <a:extLst>
                  <a:ext uri="{FF2B5EF4-FFF2-40B4-BE49-F238E27FC236}">
                    <a16:creationId xmlns:a16="http://schemas.microsoft.com/office/drawing/2014/main" xmlns="" id="{7B46C60F-489A-4741-ADEA-D245EBF60ACE}"/>
                  </a:ext>
                </a:extLst>
              </p:cNvPr>
              <p:cNvSpPr/>
              <p:nvPr/>
            </p:nvSpPr>
            <p:spPr bwMode="auto">
              <a:xfrm>
                <a:off x="1804" y="1894"/>
                <a:ext cx="234" cy="22"/>
              </a:xfrm>
              <a:custGeom>
                <a:avLst/>
                <a:gdLst>
                  <a:gd name="T0" fmla="*/ 142 w 1171"/>
                  <a:gd name="T1" fmla="*/ 0 h 110"/>
                  <a:gd name="T2" fmla="*/ 1029 w 1171"/>
                  <a:gd name="T3" fmla="*/ 0 h 110"/>
                  <a:gd name="T4" fmla="*/ 1067 w 1171"/>
                  <a:gd name="T5" fmla="*/ 25 h 110"/>
                  <a:gd name="T6" fmla="*/ 1138 w 1171"/>
                  <a:gd name="T7" fmla="*/ 79 h 110"/>
                  <a:gd name="T8" fmla="*/ 1171 w 1171"/>
                  <a:gd name="T9" fmla="*/ 110 h 110"/>
                  <a:gd name="T10" fmla="*/ 0 w 1171"/>
                  <a:gd name="T11" fmla="*/ 110 h 110"/>
                  <a:gd name="T12" fmla="*/ 33 w 1171"/>
                  <a:gd name="T13" fmla="*/ 79 h 110"/>
                  <a:gd name="T14" fmla="*/ 104 w 1171"/>
                  <a:gd name="T15" fmla="*/ 25 h 110"/>
                  <a:gd name="T16" fmla="*/ 142 w 1171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1" h="110">
                    <a:moveTo>
                      <a:pt x="142" y="0"/>
                    </a:moveTo>
                    <a:lnTo>
                      <a:pt x="1029" y="0"/>
                    </a:lnTo>
                    <a:lnTo>
                      <a:pt x="1067" y="25"/>
                    </a:lnTo>
                    <a:lnTo>
                      <a:pt x="1138" y="79"/>
                    </a:lnTo>
                    <a:lnTo>
                      <a:pt x="1171" y="110"/>
                    </a:lnTo>
                    <a:lnTo>
                      <a:pt x="0" y="110"/>
                    </a:lnTo>
                    <a:lnTo>
                      <a:pt x="33" y="79"/>
                    </a:lnTo>
                    <a:lnTo>
                      <a:pt x="104" y="25"/>
                    </a:lnTo>
                    <a:lnTo>
                      <a:pt x="142" y="0"/>
                    </a:lnTo>
                    <a:close/>
                  </a:path>
                </a:pathLst>
              </a:custGeom>
              <a:solidFill>
                <a:srgbClr val="97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4" name="ïslîḓè">
                <a:extLst>
                  <a:ext uri="{FF2B5EF4-FFF2-40B4-BE49-F238E27FC236}">
                    <a16:creationId xmlns:a16="http://schemas.microsoft.com/office/drawing/2014/main" xmlns="" id="{DE441743-77DB-4ECB-9B19-8424FAB51F40}"/>
                  </a:ext>
                </a:extLst>
              </p:cNvPr>
              <p:cNvSpPr/>
              <p:nvPr/>
            </p:nvSpPr>
            <p:spPr bwMode="auto">
              <a:xfrm>
                <a:off x="1804" y="1897"/>
                <a:ext cx="234" cy="19"/>
              </a:xfrm>
              <a:custGeom>
                <a:avLst/>
                <a:gdLst>
                  <a:gd name="T0" fmla="*/ 118 w 1171"/>
                  <a:gd name="T1" fmla="*/ 0 h 94"/>
                  <a:gd name="T2" fmla="*/ 1053 w 1171"/>
                  <a:gd name="T3" fmla="*/ 0 h 94"/>
                  <a:gd name="T4" fmla="*/ 1085 w 1171"/>
                  <a:gd name="T5" fmla="*/ 21 h 94"/>
                  <a:gd name="T6" fmla="*/ 1144 w 1171"/>
                  <a:gd name="T7" fmla="*/ 68 h 94"/>
                  <a:gd name="T8" fmla="*/ 1171 w 1171"/>
                  <a:gd name="T9" fmla="*/ 94 h 94"/>
                  <a:gd name="T10" fmla="*/ 0 w 1171"/>
                  <a:gd name="T11" fmla="*/ 94 h 94"/>
                  <a:gd name="T12" fmla="*/ 27 w 1171"/>
                  <a:gd name="T13" fmla="*/ 68 h 94"/>
                  <a:gd name="T14" fmla="*/ 86 w 1171"/>
                  <a:gd name="T15" fmla="*/ 21 h 94"/>
                  <a:gd name="T16" fmla="*/ 118 w 1171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1" h="94">
                    <a:moveTo>
                      <a:pt x="118" y="0"/>
                    </a:moveTo>
                    <a:lnTo>
                      <a:pt x="1053" y="0"/>
                    </a:lnTo>
                    <a:lnTo>
                      <a:pt x="1085" y="21"/>
                    </a:lnTo>
                    <a:lnTo>
                      <a:pt x="1144" y="68"/>
                    </a:lnTo>
                    <a:lnTo>
                      <a:pt x="1171" y="94"/>
                    </a:lnTo>
                    <a:lnTo>
                      <a:pt x="0" y="94"/>
                    </a:lnTo>
                    <a:lnTo>
                      <a:pt x="27" y="68"/>
                    </a:lnTo>
                    <a:lnTo>
                      <a:pt x="86" y="21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98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5" name="ïṡliḓe">
                <a:extLst>
                  <a:ext uri="{FF2B5EF4-FFF2-40B4-BE49-F238E27FC236}">
                    <a16:creationId xmlns:a16="http://schemas.microsoft.com/office/drawing/2014/main" xmlns="" id="{F8986BE1-C7C4-48B7-9F42-CA3D5E36E1D5}"/>
                  </a:ext>
                </a:extLst>
              </p:cNvPr>
              <p:cNvSpPr/>
              <p:nvPr/>
            </p:nvSpPr>
            <p:spPr bwMode="auto">
              <a:xfrm>
                <a:off x="1804" y="1901"/>
                <a:ext cx="234" cy="15"/>
              </a:xfrm>
              <a:custGeom>
                <a:avLst/>
                <a:gdLst>
                  <a:gd name="T0" fmla="*/ 94 w 1171"/>
                  <a:gd name="T1" fmla="*/ 0 h 78"/>
                  <a:gd name="T2" fmla="*/ 1076 w 1171"/>
                  <a:gd name="T3" fmla="*/ 0 h 78"/>
                  <a:gd name="T4" fmla="*/ 1126 w 1171"/>
                  <a:gd name="T5" fmla="*/ 37 h 78"/>
                  <a:gd name="T6" fmla="*/ 1171 w 1171"/>
                  <a:gd name="T7" fmla="*/ 78 h 78"/>
                  <a:gd name="T8" fmla="*/ 0 w 1171"/>
                  <a:gd name="T9" fmla="*/ 78 h 78"/>
                  <a:gd name="T10" fmla="*/ 45 w 1171"/>
                  <a:gd name="T11" fmla="*/ 37 h 78"/>
                  <a:gd name="T12" fmla="*/ 94 w 1171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78">
                    <a:moveTo>
                      <a:pt x="94" y="0"/>
                    </a:moveTo>
                    <a:lnTo>
                      <a:pt x="1076" y="0"/>
                    </a:lnTo>
                    <a:lnTo>
                      <a:pt x="1126" y="37"/>
                    </a:lnTo>
                    <a:lnTo>
                      <a:pt x="1171" y="78"/>
                    </a:lnTo>
                    <a:lnTo>
                      <a:pt x="0" y="78"/>
                    </a:lnTo>
                    <a:lnTo>
                      <a:pt x="45" y="37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6" name="îṡḷíḍe">
                <a:extLst>
                  <a:ext uri="{FF2B5EF4-FFF2-40B4-BE49-F238E27FC236}">
                    <a16:creationId xmlns:a16="http://schemas.microsoft.com/office/drawing/2014/main" xmlns="" id="{E786EB26-EED8-445F-BB98-FC36F94DF026}"/>
                  </a:ext>
                </a:extLst>
              </p:cNvPr>
              <p:cNvSpPr/>
              <p:nvPr/>
            </p:nvSpPr>
            <p:spPr bwMode="auto">
              <a:xfrm>
                <a:off x="1804" y="1904"/>
                <a:ext cx="234" cy="12"/>
              </a:xfrm>
              <a:custGeom>
                <a:avLst/>
                <a:gdLst>
                  <a:gd name="T0" fmla="*/ 74 w 1171"/>
                  <a:gd name="T1" fmla="*/ 0 h 63"/>
                  <a:gd name="T2" fmla="*/ 1097 w 1171"/>
                  <a:gd name="T3" fmla="*/ 0 h 63"/>
                  <a:gd name="T4" fmla="*/ 1135 w 1171"/>
                  <a:gd name="T5" fmla="*/ 30 h 63"/>
                  <a:gd name="T6" fmla="*/ 1171 w 1171"/>
                  <a:gd name="T7" fmla="*/ 63 h 63"/>
                  <a:gd name="T8" fmla="*/ 0 w 1171"/>
                  <a:gd name="T9" fmla="*/ 63 h 63"/>
                  <a:gd name="T10" fmla="*/ 36 w 1171"/>
                  <a:gd name="T11" fmla="*/ 30 h 63"/>
                  <a:gd name="T12" fmla="*/ 74 w 1171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63">
                    <a:moveTo>
                      <a:pt x="74" y="0"/>
                    </a:moveTo>
                    <a:lnTo>
                      <a:pt x="1097" y="0"/>
                    </a:lnTo>
                    <a:lnTo>
                      <a:pt x="1135" y="30"/>
                    </a:lnTo>
                    <a:lnTo>
                      <a:pt x="1171" y="63"/>
                    </a:lnTo>
                    <a:lnTo>
                      <a:pt x="0" y="63"/>
                    </a:lnTo>
                    <a:lnTo>
                      <a:pt x="36" y="30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7" name="íṧlîḍè">
                <a:extLst>
                  <a:ext uri="{FF2B5EF4-FFF2-40B4-BE49-F238E27FC236}">
                    <a16:creationId xmlns:a16="http://schemas.microsoft.com/office/drawing/2014/main" xmlns="" id="{2D7C072B-D2E2-4E1D-A5D7-EB72809163F7}"/>
                  </a:ext>
                </a:extLst>
              </p:cNvPr>
              <p:cNvSpPr/>
              <p:nvPr/>
            </p:nvSpPr>
            <p:spPr bwMode="auto">
              <a:xfrm>
                <a:off x="1804" y="1907"/>
                <a:ext cx="234" cy="9"/>
              </a:xfrm>
              <a:custGeom>
                <a:avLst/>
                <a:gdLst>
                  <a:gd name="T0" fmla="*/ 53 w 1171"/>
                  <a:gd name="T1" fmla="*/ 0 h 47"/>
                  <a:gd name="T2" fmla="*/ 1118 w 1171"/>
                  <a:gd name="T3" fmla="*/ 0 h 47"/>
                  <a:gd name="T4" fmla="*/ 1145 w 1171"/>
                  <a:gd name="T5" fmla="*/ 22 h 47"/>
                  <a:gd name="T6" fmla="*/ 1171 w 1171"/>
                  <a:gd name="T7" fmla="*/ 47 h 47"/>
                  <a:gd name="T8" fmla="*/ 0 w 1171"/>
                  <a:gd name="T9" fmla="*/ 47 h 47"/>
                  <a:gd name="T10" fmla="*/ 26 w 1171"/>
                  <a:gd name="T11" fmla="*/ 22 h 47"/>
                  <a:gd name="T12" fmla="*/ 53 w 1171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47">
                    <a:moveTo>
                      <a:pt x="53" y="0"/>
                    </a:moveTo>
                    <a:lnTo>
                      <a:pt x="1118" y="0"/>
                    </a:lnTo>
                    <a:lnTo>
                      <a:pt x="1145" y="22"/>
                    </a:lnTo>
                    <a:lnTo>
                      <a:pt x="1171" y="47"/>
                    </a:lnTo>
                    <a:lnTo>
                      <a:pt x="0" y="47"/>
                    </a:lnTo>
                    <a:lnTo>
                      <a:pt x="26" y="22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9A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8" name="îş1ïḍe">
                <a:extLst>
                  <a:ext uri="{FF2B5EF4-FFF2-40B4-BE49-F238E27FC236}">
                    <a16:creationId xmlns:a16="http://schemas.microsoft.com/office/drawing/2014/main" xmlns="" id="{4FC036DF-1A69-4776-9702-BE384E495101}"/>
                  </a:ext>
                </a:extLst>
              </p:cNvPr>
              <p:cNvSpPr/>
              <p:nvPr/>
            </p:nvSpPr>
            <p:spPr bwMode="auto">
              <a:xfrm>
                <a:off x="1804" y="1910"/>
                <a:ext cx="234" cy="6"/>
              </a:xfrm>
              <a:custGeom>
                <a:avLst/>
                <a:gdLst>
                  <a:gd name="T0" fmla="*/ 35 w 1171"/>
                  <a:gd name="T1" fmla="*/ 0 h 32"/>
                  <a:gd name="T2" fmla="*/ 1136 w 1171"/>
                  <a:gd name="T3" fmla="*/ 0 h 32"/>
                  <a:gd name="T4" fmla="*/ 1154 w 1171"/>
                  <a:gd name="T5" fmla="*/ 16 h 32"/>
                  <a:gd name="T6" fmla="*/ 1171 w 1171"/>
                  <a:gd name="T7" fmla="*/ 32 h 32"/>
                  <a:gd name="T8" fmla="*/ 0 w 1171"/>
                  <a:gd name="T9" fmla="*/ 32 h 32"/>
                  <a:gd name="T10" fmla="*/ 17 w 1171"/>
                  <a:gd name="T11" fmla="*/ 16 h 32"/>
                  <a:gd name="T12" fmla="*/ 35 w 1171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32">
                    <a:moveTo>
                      <a:pt x="35" y="0"/>
                    </a:moveTo>
                    <a:lnTo>
                      <a:pt x="1136" y="0"/>
                    </a:lnTo>
                    <a:lnTo>
                      <a:pt x="1154" y="16"/>
                    </a:lnTo>
                    <a:lnTo>
                      <a:pt x="1171" y="32"/>
                    </a:lnTo>
                    <a:lnTo>
                      <a:pt x="0" y="32"/>
                    </a:lnTo>
                    <a:lnTo>
                      <a:pt x="17" y="16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9B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9" name="íšlïḋe">
                <a:extLst>
                  <a:ext uri="{FF2B5EF4-FFF2-40B4-BE49-F238E27FC236}">
                    <a16:creationId xmlns:a16="http://schemas.microsoft.com/office/drawing/2014/main" xmlns="" id="{547B15D0-838A-4D55-9C7B-FA210783E07F}"/>
                  </a:ext>
                </a:extLst>
              </p:cNvPr>
              <p:cNvSpPr/>
              <p:nvPr/>
            </p:nvSpPr>
            <p:spPr bwMode="auto">
              <a:xfrm>
                <a:off x="1804" y="1913"/>
                <a:ext cx="234" cy="3"/>
              </a:xfrm>
              <a:custGeom>
                <a:avLst/>
                <a:gdLst>
                  <a:gd name="T0" fmla="*/ 17 w 1171"/>
                  <a:gd name="T1" fmla="*/ 0 h 15"/>
                  <a:gd name="T2" fmla="*/ 1154 w 1171"/>
                  <a:gd name="T3" fmla="*/ 0 h 15"/>
                  <a:gd name="T4" fmla="*/ 1163 w 1171"/>
                  <a:gd name="T5" fmla="*/ 7 h 15"/>
                  <a:gd name="T6" fmla="*/ 1171 w 1171"/>
                  <a:gd name="T7" fmla="*/ 15 h 15"/>
                  <a:gd name="T8" fmla="*/ 0 w 1171"/>
                  <a:gd name="T9" fmla="*/ 15 h 15"/>
                  <a:gd name="T10" fmla="*/ 8 w 1171"/>
                  <a:gd name="T11" fmla="*/ 7 h 15"/>
                  <a:gd name="T12" fmla="*/ 17 w 1171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5">
                    <a:moveTo>
                      <a:pt x="17" y="0"/>
                    </a:moveTo>
                    <a:lnTo>
                      <a:pt x="1154" y="0"/>
                    </a:lnTo>
                    <a:lnTo>
                      <a:pt x="1163" y="7"/>
                    </a:lnTo>
                    <a:lnTo>
                      <a:pt x="1171" y="15"/>
                    </a:lnTo>
                    <a:lnTo>
                      <a:pt x="0" y="15"/>
                    </a:lnTo>
                    <a:lnTo>
                      <a:pt x="8" y="7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C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0" name="îşļîďé">
                <a:extLst>
                  <a:ext uri="{FF2B5EF4-FFF2-40B4-BE49-F238E27FC236}">
                    <a16:creationId xmlns:a16="http://schemas.microsoft.com/office/drawing/2014/main" xmlns="" id="{FD4BCC1C-9AC4-4850-8927-9E8BDAAE63C9}"/>
                  </a:ext>
                </a:extLst>
              </p:cNvPr>
              <p:cNvSpPr/>
              <p:nvPr/>
            </p:nvSpPr>
            <p:spPr bwMode="auto">
              <a:xfrm>
                <a:off x="1804" y="1916"/>
                <a:ext cx="234" cy="1"/>
              </a:xfrm>
              <a:prstGeom prst="rect">
                <a:avLst/>
              </a:pr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1" name="îṩļíďè">
                <a:extLst>
                  <a:ext uri="{FF2B5EF4-FFF2-40B4-BE49-F238E27FC236}">
                    <a16:creationId xmlns:a16="http://schemas.microsoft.com/office/drawing/2014/main" xmlns="" id="{9092B784-FBF4-42C9-B36F-D3B804C8162E}"/>
                  </a:ext>
                </a:extLst>
              </p:cNvPr>
              <p:cNvSpPr/>
              <p:nvPr/>
            </p:nvSpPr>
            <p:spPr bwMode="auto">
              <a:xfrm>
                <a:off x="1832" y="1894"/>
                <a:ext cx="178" cy="1"/>
              </a:xfrm>
              <a:prstGeom prst="rect">
                <a:avLst/>
              </a:prstGeom>
              <a:solidFill>
                <a:srgbClr val="91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2" name="íśľídê">
                <a:extLst>
                  <a:ext uri="{FF2B5EF4-FFF2-40B4-BE49-F238E27FC236}">
                    <a16:creationId xmlns:a16="http://schemas.microsoft.com/office/drawing/2014/main" xmlns="" id="{3728B822-ABDC-4BE7-9AFF-6AA24939F09F}"/>
                  </a:ext>
                </a:extLst>
              </p:cNvPr>
              <p:cNvSpPr/>
              <p:nvPr/>
            </p:nvSpPr>
            <p:spPr bwMode="auto">
              <a:xfrm>
                <a:off x="1827" y="1894"/>
                <a:ext cx="188" cy="4"/>
              </a:xfrm>
              <a:custGeom>
                <a:avLst/>
                <a:gdLst>
                  <a:gd name="T0" fmla="*/ 937 w 937"/>
                  <a:gd name="T1" fmla="*/ 17 h 17"/>
                  <a:gd name="T2" fmla="*/ 0 w 937"/>
                  <a:gd name="T3" fmla="*/ 17 h 17"/>
                  <a:gd name="T4" fmla="*/ 12 w 937"/>
                  <a:gd name="T5" fmla="*/ 8 h 17"/>
                  <a:gd name="T6" fmla="*/ 25 w 937"/>
                  <a:gd name="T7" fmla="*/ 0 h 17"/>
                  <a:gd name="T8" fmla="*/ 912 w 937"/>
                  <a:gd name="T9" fmla="*/ 0 h 17"/>
                  <a:gd name="T10" fmla="*/ 925 w 937"/>
                  <a:gd name="T11" fmla="*/ 8 h 17"/>
                  <a:gd name="T12" fmla="*/ 937 w 937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7" h="17">
                    <a:moveTo>
                      <a:pt x="937" y="17"/>
                    </a:moveTo>
                    <a:lnTo>
                      <a:pt x="0" y="17"/>
                    </a:lnTo>
                    <a:lnTo>
                      <a:pt x="12" y="8"/>
                    </a:lnTo>
                    <a:lnTo>
                      <a:pt x="25" y="0"/>
                    </a:lnTo>
                    <a:lnTo>
                      <a:pt x="912" y="0"/>
                    </a:lnTo>
                    <a:lnTo>
                      <a:pt x="925" y="8"/>
                    </a:lnTo>
                    <a:lnTo>
                      <a:pt x="937" y="17"/>
                    </a:lnTo>
                    <a:close/>
                  </a:path>
                </a:pathLst>
              </a:custGeom>
              <a:solidFill>
                <a:srgbClr val="92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3" name="ïSḷiďé">
                <a:extLst>
                  <a:ext uri="{FF2B5EF4-FFF2-40B4-BE49-F238E27FC236}">
                    <a16:creationId xmlns:a16="http://schemas.microsoft.com/office/drawing/2014/main" xmlns="" id="{0F948533-9B81-4EB5-B616-0B8FD1A7AC55}"/>
                  </a:ext>
                </a:extLst>
              </p:cNvPr>
              <p:cNvSpPr/>
              <p:nvPr/>
            </p:nvSpPr>
            <p:spPr bwMode="auto">
              <a:xfrm>
                <a:off x="1823" y="1894"/>
                <a:ext cx="196" cy="7"/>
              </a:xfrm>
              <a:custGeom>
                <a:avLst/>
                <a:gdLst>
                  <a:gd name="T0" fmla="*/ 983 w 983"/>
                  <a:gd name="T1" fmla="*/ 32 h 32"/>
                  <a:gd name="T2" fmla="*/ 0 w 983"/>
                  <a:gd name="T3" fmla="*/ 32 h 32"/>
                  <a:gd name="T4" fmla="*/ 24 w 983"/>
                  <a:gd name="T5" fmla="*/ 16 h 32"/>
                  <a:gd name="T6" fmla="*/ 48 w 983"/>
                  <a:gd name="T7" fmla="*/ 0 h 32"/>
                  <a:gd name="T8" fmla="*/ 935 w 983"/>
                  <a:gd name="T9" fmla="*/ 0 h 32"/>
                  <a:gd name="T10" fmla="*/ 959 w 983"/>
                  <a:gd name="T11" fmla="*/ 16 h 32"/>
                  <a:gd name="T12" fmla="*/ 983 w 983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3" h="32">
                    <a:moveTo>
                      <a:pt x="983" y="32"/>
                    </a:moveTo>
                    <a:lnTo>
                      <a:pt x="0" y="32"/>
                    </a:lnTo>
                    <a:lnTo>
                      <a:pt x="24" y="16"/>
                    </a:lnTo>
                    <a:lnTo>
                      <a:pt x="48" y="0"/>
                    </a:lnTo>
                    <a:lnTo>
                      <a:pt x="935" y="0"/>
                    </a:lnTo>
                    <a:lnTo>
                      <a:pt x="959" y="16"/>
                    </a:lnTo>
                    <a:lnTo>
                      <a:pt x="983" y="32"/>
                    </a:lnTo>
                    <a:close/>
                  </a:path>
                </a:pathLst>
              </a:custGeom>
              <a:solidFill>
                <a:srgbClr val="931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4" name="íSḻiďê">
                <a:extLst>
                  <a:ext uri="{FF2B5EF4-FFF2-40B4-BE49-F238E27FC236}">
                    <a16:creationId xmlns:a16="http://schemas.microsoft.com/office/drawing/2014/main" xmlns="" id="{BA7A777A-7216-4488-8FD5-B210E791680C}"/>
                  </a:ext>
                </a:extLst>
              </p:cNvPr>
              <p:cNvSpPr/>
              <p:nvPr/>
            </p:nvSpPr>
            <p:spPr bwMode="auto">
              <a:xfrm>
                <a:off x="1819" y="1894"/>
                <a:ext cx="205" cy="10"/>
              </a:xfrm>
              <a:custGeom>
                <a:avLst/>
                <a:gdLst>
                  <a:gd name="T0" fmla="*/ 1025 w 1025"/>
                  <a:gd name="T1" fmla="*/ 47 h 47"/>
                  <a:gd name="T2" fmla="*/ 0 w 1025"/>
                  <a:gd name="T3" fmla="*/ 47 h 47"/>
                  <a:gd name="T4" fmla="*/ 34 w 1025"/>
                  <a:gd name="T5" fmla="*/ 23 h 47"/>
                  <a:gd name="T6" fmla="*/ 69 w 1025"/>
                  <a:gd name="T7" fmla="*/ 0 h 47"/>
                  <a:gd name="T8" fmla="*/ 956 w 1025"/>
                  <a:gd name="T9" fmla="*/ 0 h 47"/>
                  <a:gd name="T10" fmla="*/ 991 w 1025"/>
                  <a:gd name="T11" fmla="*/ 23 h 47"/>
                  <a:gd name="T12" fmla="*/ 1025 w 1025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5" h="47">
                    <a:moveTo>
                      <a:pt x="1025" y="47"/>
                    </a:moveTo>
                    <a:lnTo>
                      <a:pt x="0" y="47"/>
                    </a:lnTo>
                    <a:lnTo>
                      <a:pt x="34" y="23"/>
                    </a:lnTo>
                    <a:lnTo>
                      <a:pt x="69" y="0"/>
                    </a:lnTo>
                    <a:lnTo>
                      <a:pt x="956" y="0"/>
                    </a:lnTo>
                    <a:lnTo>
                      <a:pt x="991" y="23"/>
                    </a:lnTo>
                    <a:lnTo>
                      <a:pt x="1025" y="47"/>
                    </a:lnTo>
                    <a:close/>
                  </a:path>
                </a:pathLst>
              </a:custGeom>
              <a:solidFill>
                <a:srgbClr val="93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5" name="ïş1îḓé">
                <a:extLst>
                  <a:ext uri="{FF2B5EF4-FFF2-40B4-BE49-F238E27FC236}">
                    <a16:creationId xmlns:a16="http://schemas.microsoft.com/office/drawing/2014/main" xmlns="" id="{D4E30653-0DE0-4C4B-9BF6-7682C1E0F208}"/>
                  </a:ext>
                </a:extLst>
              </p:cNvPr>
              <p:cNvSpPr/>
              <p:nvPr/>
            </p:nvSpPr>
            <p:spPr bwMode="auto">
              <a:xfrm>
                <a:off x="1815" y="1894"/>
                <a:ext cx="213" cy="13"/>
              </a:xfrm>
              <a:custGeom>
                <a:avLst/>
                <a:gdLst>
                  <a:gd name="T0" fmla="*/ 1065 w 1065"/>
                  <a:gd name="T1" fmla="*/ 63 h 63"/>
                  <a:gd name="T2" fmla="*/ 0 w 1065"/>
                  <a:gd name="T3" fmla="*/ 63 h 63"/>
                  <a:gd name="T4" fmla="*/ 43 w 1065"/>
                  <a:gd name="T5" fmla="*/ 30 h 63"/>
                  <a:gd name="T6" fmla="*/ 89 w 1065"/>
                  <a:gd name="T7" fmla="*/ 0 h 63"/>
                  <a:gd name="T8" fmla="*/ 976 w 1065"/>
                  <a:gd name="T9" fmla="*/ 0 h 63"/>
                  <a:gd name="T10" fmla="*/ 1022 w 1065"/>
                  <a:gd name="T11" fmla="*/ 30 h 63"/>
                  <a:gd name="T12" fmla="*/ 1065 w 1065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5" h="63">
                    <a:moveTo>
                      <a:pt x="1065" y="63"/>
                    </a:moveTo>
                    <a:lnTo>
                      <a:pt x="0" y="63"/>
                    </a:lnTo>
                    <a:lnTo>
                      <a:pt x="43" y="30"/>
                    </a:lnTo>
                    <a:lnTo>
                      <a:pt x="89" y="0"/>
                    </a:lnTo>
                    <a:lnTo>
                      <a:pt x="976" y="0"/>
                    </a:lnTo>
                    <a:lnTo>
                      <a:pt x="1022" y="30"/>
                    </a:lnTo>
                    <a:lnTo>
                      <a:pt x="1065" y="63"/>
                    </a:lnTo>
                    <a:close/>
                  </a:path>
                </a:pathLst>
              </a:custGeom>
              <a:solidFill>
                <a:srgbClr val="94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6" name="íṣḷîḋê">
                <a:extLst>
                  <a:ext uri="{FF2B5EF4-FFF2-40B4-BE49-F238E27FC236}">
                    <a16:creationId xmlns:a16="http://schemas.microsoft.com/office/drawing/2014/main" xmlns="" id="{1A1C0F98-A911-4BBC-BC20-8DCF01CBCD0F}"/>
                  </a:ext>
                </a:extLst>
              </p:cNvPr>
              <p:cNvSpPr/>
              <p:nvPr/>
            </p:nvSpPr>
            <p:spPr bwMode="auto">
              <a:xfrm>
                <a:off x="1811" y="1894"/>
                <a:ext cx="220" cy="16"/>
              </a:xfrm>
              <a:custGeom>
                <a:avLst/>
                <a:gdLst>
                  <a:gd name="T0" fmla="*/ 1101 w 1101"/>
                  <a:gd name="T1" fmla="*/ 79 h 79"/>
                  <a:gd name="T2" fmla="*/ 0 w 1101"/>
                  <a:gd name="T3" fmla="*/ 79 h 79"/>
                  <a:gd name="T4" fmla="*/ 25 w 1101"/>
                  <a:gd name="T5" fmla="*/ 58 h 79"/>
                  <a:gd name="T6" fmla="*/ 79 w 1101"/>
                  <a:gd name="T7" fmla="*/ 19 h 79"/>
                  <a:gd name="T8" fmla="*/ 107 w 1101"/>
                  <a:gd name="T9" fmla="*/ 0 h 79"/>
                  <a:gd name="T10" fmla="*/ 994 w 1101"/>
                  <a:gd name="T11" fmla="*/ 0 h 79"/>
                  <a:gd name="T12" fmla="*/ 1022 w 1101"/>
                  <a:gd name="T13" fmla="*/ 19 h 79"/>
                  <a:gd name="T14" fmla="*/ 1076 w 1101"/>
                  <a:gd name="T15" fmla="*/ 58 h 79"/>
                  <a:gd name="T16" fmla="*/ 1101 w 1101"/>
                  <a:gd name="T17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1" h="79">
                    <a:moveTo>
                      <a:pt x="1101" y="79"/>
                    </a:moveTo>
                    <a:lnTo>
                      <a:pt x="0" y="79"/>
                    </a:lnTo>
                    <a:lnTo>
                      <a:pt x="25" y="58"/>
                    </a:lnTo>
                    <a:lnTo>
                      <a:pt x="79" y="19"/>
                    </a:lnTo>
                    <a:lnTo>
                      <a:pt x="107" y="0"/>
                    </a:lnTo>
                    <a:lnTo>
                      <a:pt x="994" y="0"/>
                    </a:lnTo>
                    <a:lnTo>
                      <a:pt x="1022" y="19"/>
                    </a:lnTo>
                    <a:lnTo>
                      <a:pt x="1076" y="58"/>
                    </a:lnTo>
                    <a:lnTo>
                      <a:pt x="1101" y="79"/>
                    </a:lnTo>
                    <a:close/>
                  </a:path>
                </a:pathLst>
              </a:custGeom>
              <a:solidFill>
                <a:srgbClr val="95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7" name="î$1ïḑe">
                <a:extLst>
                  <a:ext uri="{FF2B5EF4-FFF2-40B4-BE49-F238E27FC236}">
                    <a16:creationId xmlns:a16="http://schemas.microsoft.com/office/drawing/2014/main" xmlns="" id="{9361A747-5B7F-454E-BA02-E05833A218FE}"/>
                  </a:ext>
                </a:extLst>
              </p:cNvPr>
              <p:cNvSpPr/>
              <p:nvPr/>
            </p:nvSpPr>
            <p:spPr bwMode="auto">
              <a:xfrm>
                <a:off x="1807" y="1894"/>
                <a:ext cx="228" cy="19"/>
              </a:xfrm>
              <a:custGeom>
                <a:avLst/>
                <a:gdLst>
                  <a:gd name="T0" fmla="*/ 1139 w 1139"/>
                  <a:gd name="T1" fmla="*/ 95 h 95"/>
                  <a:gd name="T2" fmla="*/ 0 w 1139"/>
                  <a:gd name="T3" fmla="*/ 95 h 95"/>
                  <a:gd name="T4" fmla="*/ 30 w 1139"/>
                  <a:gd name="T5" fmla="*/ 69 h 95"/>
                  <a:gd name="T6" fmla="*/ 93 w 1139"/>
                  <a:gd name="T7" fmla="*/ 22 h 95"/>
                  <a:gd name="T8" fmla="*/ 126 w 1139"/>
                  <a:gd name="T9" fmla="*/ 0 h 95"/>
                  <a:gd name="T10" fmla="*/ 1013 w 1139"/>
                  <a:gd name="T11" fmla="*/ 0 h 95"/>
                  <a:gd name="T12" fmla="*/ 1046 w 1139"/>
                  <a:gd name="T13" fmla="*/ 22 h 95"/>
                  <a:gd name="T14" fmla="*/ 1109 w 1139"/>
                  <a:gd name="T15" fmla="*/ 69 h 95"/>
                  <a:gd name="T16" fmla="*/ 1139 w 1139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9" h="95">
                    <a:moveTo>
                      <a:pt x="1139" y="95"/>
                    </a:moveTo>
                    <a:lnTo>
                      <a:pt x="0" y="95"/>
                    </a:lnTo>
                    <a:lnTo>
                      <a:pt x="30" y="69"/>
                    </a:lnTo>
                    <a:lnTo>
                      <a:pt x="93" y="22"/>
                    </a:lnTo>
                    <a:lnTo>
                      <a:pt x="126" y="0"/>
                    </a:lnTo>
                    <a:lnTo>
                      <a:pt x="1013" y="0"/>
                    </a:lnTo>
                    <a:lnTo>
                      <a:pt x="1046" y="22"/>
                    </a:lnTo>
                    <a:lnTo>
                      <a:pt x="1109" y="69"/>
                    </a:lnTo>
                    <a:lnTo>
                      <a:pt x="1139" y="95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8" name="ïSḷíďè">
                <a:extLst>
                  <a:ext uri="{FF2B5EF4-FFF2-40B4-BE49-F238E27FC236}">
                    <a16:creationId xmlns:a16="http://schemas.microsoft.com/office/drawing/2014/main" xmlns="" id="{3B7C82CE-46D2-40AE-B8E7-C680BF3D8E29}"/>
                  </a:ext>
                </a:extLst>
              </p:cNvPr>
              <p:cNvSpPr/>
              <p:nvPr/>
            </p:nvSpPr>
            <p:spPr bwMode="auto">
              <a:xfrm>
                <a:off x="1804" y="1894"/>
                <a:ext cx="234" cy="22"/>
              </a:xfrm>
              <a:custGeom>
                <a:avLst/>
                <a:gdLst>
                  <a:gd name="T0" fmla="*/ 1171 w 1171"/>
                  <a:gd name="T1" fmla="*/ 110 h 110"/>
                  <a:gd name="T2" fmla="*/ 0 w 1171"/>
                  <a:gd name="T3" fmla="*/ 110 h 110"/>
                  <a:gd name="T4" fmla="*/ 33 w 1171"/>
                  <a:gd name="T5" fmla="*/ 79 h 110"/>
                  <a:gd name="T6" fmla="*/ 104 w 1171"/>
                  <a:gd name="T7" fmla="*/ 25 h 110"/>
                  <a:gd name="T8" fmla="*/ 142 w 1171"/>
                  <a:gd name="T9" fmla="*/ 0 h 110"/>
                  <a:gd name="T10" fmla="*/ 1029 w 1171"/>
                  <a:gd name="T11" fmla="*/ 0 h 110"/>
                  <a:gd name="T12" fmla="*/ 1067 w 1171"/>
                  <a:gd name="T13" fmla="*/ 25 h 110"/>
                  <a:gd name="T14" fmla="*/ 1138 w 1171"/>
                  <a:gd name="T15" fmla="*/ 79 h 110"/>
                  <a:gd name="T16" fmla="*/ 1171 w 1171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1" h="110">
                    <a:moveTo>
                      <a:pt x="1171" y="110"/>
                    </a:moveTo>
                    <a:lnTo>
                      <a:pt x="0" y="110"/>
                    </a:lnTo>
                    <a:lnTo>
                      <a:pt x="33" y="79"/>
                    </a:lnTo>
                    <a:lnTo>
                      <a:pt x="104" y="25"/>
                    </a:lnTo>
                    <a:lnTo>
                      <a:pt x="142" y="0"/>
                    </a:lnTo>
                    <a:lnTo>
                      <a:pt x="1029" y="0"/>
                    </a:lnTo>
                    <a:lnTo>
                      <a:pt x="1067" y="25"/>
                    </a:lnTo>
                    <a:lnTo>
                      <a:pt x="1138" y="79"/>
                    </a:lnTo>
                    <a:lnTo>
                      <a:pt x="1171" y="110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9" name="íṣ1ïḋê">
                <a:extLst>
                  <a:ext uri="{FF2B5EF4-FFF2-40B4-BE49-F238E27FC236}">
                    <a16:creationId xmlns:a16="http://schemas.microsoft.com/office/drawing/2014/main" xmlns="" id="{E8069726-8CA6-4F65-B248-8AD9919C9433}"/>
                  </a:ext>
                </a:extLst>
              </p:cNvPr>
              <p:cNvSpPr/>
              <p:nvPr/>
            </p:nvSpPr>
            <p:spPr bwMode="auto">
              <a:xfrm>
                <a:off x="1801" y="1894"/>
                <a:ext cx="240" cy="25"/>
              </a:xfrm>
              <a:custGeom>
                <a:avLst/>
                <a:gdLst>
                  <a:gd name="T0" fmla="*/ 1203 w 1203"/>
                  <a:gd name="T1" fmla="*/ 126 h 126"/>
                  <a:gd name="T2" fmla="*/ 0 w 1203"/>
                  <a:gd name="T3" fmla="*/ 126 h 126"/>
                  <a:gd name="T4" fmla="*/ 36 w 1203"/>
                  <a:gd name="T5" fmla="*/ 91 h 126"/>
                  <a:gd name="T6" fmla="*/ 115 w 1203"/>
                  <a:gd name="T7" fmla="*/ 28 h 126"/>
                  <a:gd name="T8" fmla="*/ 158 w 1203"/>
                  <a:gd name="T9" fmla="*/ 0 h 126"/>
                  <a:gd name="T10" fmla="*/ 1045 w 1203"/>
                  <a:gd name="T11" fmla="*/ 0 h 126"/>
                  <a:gd name="T12" fmla="*/ 1088 w 1203"/>
                  <a:gd name="T13" fmla="*/ 28 h 126"/>
                  <a:gd name="T14" fmla="*/ 1167 w 1203"/>
                  <a:gd name="T15" fmla="*/ 91 h 126"/>
                  <a:gd name="T16" fmla="*/ 1203 w 1203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3" h="126">
                    <a:moveTo>
                      <a:pt x="1203" y="126"/>
                    </a:moveTo>
                    <a:lnTo>
                      <a:pt x="0" y="126"/>
                    </a:lnTo>
                    <a:lnTo>
                      <a:pt x="36" y="91"/>
                    </a:lnTo>
                    <a:lnTo>
                      <a:pt x="115" y="28"/>
                    </a:lnTo>
                    <a:lnTo>
                      <a:pt x="158" y="0"/>
                    </a:lnTo>
                    <a:lnTo>
                      <a:pt x="1045" y="0"/>
                    </a:lnTo>
                    <a:lnTo>
                      <a:pt x="1088" y="28"/>
                    </a:lnTo>
                    <a:lnTo>
                      <a:pt x="1167" y="91"/>
                    </a:lnTo>
                    <a:lnTo>
                      <a:pt x="1203" y="126"/>
                    </a:lnTo>
                    <a:close/>
                  </a:path>
                </a:pathLst>
              </a:custGeom>
              <a:solidFill>
                <a:srgbClr val="97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0" name="îṩļïḑê">
                <a:extLst>
                  <a:ext uri="{FF2B5EF4-FFF2-40B4-BE49-F238E27FC236}">
                    <a16:creationId xmlns:a16="http://schemas.microsoft.com/office/drawing/2014/main" xmlns="" id="{DEE80EA5-E2FD-4C07-9CFB-DF04BA25C5AB}"/>
                  </a:ext>
                </a:extLst>
              </p:cNvPr>
              <p:cNvSpPr/>
              <p:nvPr/>
            </p:nvSpPr>
            <p:spPr bwMode="auto">
              <a:xfrm>
                <a:off x="1801" y="1897"/>
                <a:ext cx="240" cy="22"/>
              </a:xfrm>
              <a:custGeom>
                <a:avLst/>
                <a:gdLst>
                  <a:gd name="T0" fmla="*/ 134 w 1203"/>
                  <a:gd name="T1" fmla="*/ 0 h 110"/>
                  <a:gd name="T2" fmla="*/ 1069 w 1203"/>
                  <a:gd name="T3" fmla="*/ 0 h 110"/>
                  <a:gd name="T4" fmla="*/ 1105 w 1203"/>
                  <a:gd name="T5" fmla="*/ 24 h 110"/>
                  <a:gd name="T6" fmla="*/ 1172 w 1203"/>
                  <a:gd name="T7" fmla="*/ 80 h 110"/>
                  <a:gd name="T8" fmla="*/ 1203 w 1203"/>
                  <a:gd name="T9" fmla="*/ 110 h 110"/>
                  <a:gd name="T10" fmla="*/ 0 w 1203"/>
                  <a:gd name="T11" fmla="*/ 110 h 110"/>
                  <a:gd name="T12" fmla="*/ 31 w 1203"/>
                  <a:gd name="T13" fmla="*/ 80 h 110"/>
                  <a:gd name="T14" fmla="*/ 98 w 1203"/>
                  <a:gd name="T15" fmla="*/ 24 h 110"/>
                  <a:gd name="T16" fmla="*/ 134 w 1203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3" h="110">
                    <a:moveTo>
                      <a:pt x="134" y="0"/>
                    </a:moveTo>
                    <a:lnTo>
                      <a:pt x="1069" y="0"/>
                    </a:lnTo>
                    <a:lnTo>
                      <a:pt x="1105" y="24"/>
                    </a:lnTo>
                    <a:lnTo>
                      <a:pt x="1172" y="80"/>
                    </a:lnTo>
                    <a:lnTo>
                      <a:pt x="1203" y="110"/>
                    </a:lnTo>
                    <a:lnTo>
                      <a:pt x="0" y="110"/>
                    </a:lnTo>
                    <a:lnTo>
                      <a:pt x="31" y="80"/>
                    </a:lnTo>
                    <a:lnTo>
                      <a:pt x="98" y="24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98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1" name="íṣļïḓè">
                <a:extLst>
                  <a:ext uri="{FF2B5EF4-FFF2-40B4-BE49-F238E27FC236}">
                    <a16:creationId xmlns:a16="http://schemas.microsoft.com/office/drawing/2014/main" xmlns="" id="{3917298E-2107-4D18-9D41-CE1F3D6AFBBC}"/>
                  </a:ext>
                </a:extLst>
              </p:cNvPr>
              <p:cNvSpPr/>
              <p:nvPr/>
            </p:nvSpPr>
            <p:spPr bwMode="auto">
              <a:xfrm>
                <a:off x="1801" y="1901"/>
                <a:ext cx="240" cy="18"/>
              </a:xfrm>
              <a:custGeom>
                <a:avLst/>
                <a:gdLst>
                  <a:gd name="T0" fmla="*/ 110 w 1203"/>
                  <a:gd name="T1" fmla="*/ 0 h 94"/>
                  <a:gd name="T2" fmla="*/ 1092 w 1203"/>
                  <a:gd name="T3" fmla="*/ 0 h 94"/>
                  <a:gd name="T4" fmla="*/ 1122 w 1203"/>
                  <a:gd name="T5" fmla="*/ 22 h 94"/>
                  <a:gd name="T6" fmla="*/ 1177 w 1203"/>
                  <a:gd name="T7" fmla="*/ 68 h 94"/>
                  <a:gd name="T8" fmla="*/ 1203 w 1203"/>
                  <a:gd name="T9" fmla="*/ 94 h 94"/>
                  <a:gd name="T10" fmla="*/ 0 w 1203"/>
                  <a:gd name="T11" fmla="*/ 94 h 94"/>
                  <a:gd name="T12" fmla="*/ 26 w 1203"/>
                  <a:gd name="T13" fmla="*/ 68 h 94"/>
                  <a:gd name="T14" fmla="*/ 82 w 1203"/>
                  <a:gd name="T15" fmla="*/ 22 h 94"/>
                  <a:gd name="T16" fmla="*/ 110 w 1203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3" h="94">
                    <a:moveTo>
                      <a:pt x="110" y="0"/>
                    </a:moveTo>
                    <a:lnTo>
                      <a:pt x="1092" y="0"/>
                    </a:lnTo>
                    <a:lnTo>
                      <a:pt x="1122" y="22"/>
                    </a:lnTo>
                    <a:lnTo>
                      <a:pt x="1177" y="68"/>
                    </a:lnTo>
                    <a:lnTo>
                      <a:pt x="1203" y="94"/>
                    </a:lnTo>
                    <a:lnTo>
                      <a:pt x="0" y="94"/>
                    </a:lnTo>
                    <a:lnTo>
                      <a:pt x="26" y="68"/>
                    </a:lnTo>
                    <a:lnTo>
                      <a:pt x="82" y="22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2" name="iśḷïḍé">
                <a:extLst>
                  <a:ext uri="{FF2B5EF4-FFF2-40B4-BE49-F238E27FC236}">
                    <a16:creationId xmlns:a16="http://schemas.microsoft.com/office/drawing/2014/main" xmlns="" id="{1C5274ED-207E-42D2-971B-3A78C748E38E}"/>
                  </a:ext>
                </a:extLst>
              </p:cNvPr>
              <p:cNvSpPr/>
              <p:nvPr/>
            </p:nvSpPr>
            <p:spPr bwMode="auto">
              <a:xfrm>
                <a:off x="1801" y="1904"/>
                <a:ext cx="240" cy="15"/>
              </a:xfrm>
              <a:custGeom>
                <a:avLst/>
                <a:gdLst>
                  <a:gd name="T0" fmla="*/ 90 w 1203"/>
                  <a:gd name="T1" fmla="*/ 0 h 79"/>
                  <a:gd name="T2" fmla="*/ 1113 w 1203"/>
                  <a:gd name="T3" fmla="*/ 0 h 79"/>
                  <a:gd name="T4" fmla="*/ 1161 w 1203"/>
                  <a:gd name="T5" fmla="*/ 37 h 79"/>
                  <a:gd name="T6" fmla="*/ 1203 w 1203"/>
                  <a:gd name="T7" fmla="*/ 79 h 79"/>
                  <a:gd name="T8" fmla="*/ 0 w 1203"/>
                  <a:gd name="T9" fmla="*/ 79 h 79"/>
                  <a:gd name="T10" fmla="*/ 42 w 1203"/>
                  <a:gd name="T11" fmla="*/ 37 h 79"/>
                  <a:gd name="T12" fmla="*/ 90 w 1203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3" h="79">
                    <a:moveTo>
                      <a:pt x="90" y="0"/>
                    </a:moveTo>
                    <a:lnTo>
                      <a:pt x="1113" y="0"/>
                    </a:lnTo>
                    <a:lnTo>
                      <a:pt x="1161" y="37"/>
                    </a:lnTo>
                    <a:lnTo>
                      <a:pt x="1203" y="79"/>
                    </a:lnTo>
                    <a:lnTo>
                      <a:pt x="0" y="79"/>
                    </a:lnTo>
                    <a:lnTo>
                      <a:pt x="42" y="37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3" name="îṣļïḋê">
                <a:extLst>
                  <a:ext uri="{FF2B5EF4-FFF2-40B4-BE49-F238E27FC236}">
                    <a16:creationId xmlns:a16="http://schemas.microsoft.com/office/drawing/2014/main" xmlns="" id="{19BEABB3-1562-427D-8C4A-0D10477C2226}"/>
                  </a:ext>
                </a:extLst>
              </p:cNvPr>
              <p:cNvSpPr/>
              <p:nvPr/>
            </p:nvSpPr>
            <p:spPr bwMode="auto">
              <a:xfrm>
                <a:off x="1801" y="1907"/>
                <a:ext cx="240" cy="12"/>
              </a:xfrm>
              <a:custGeom>
                <a:avLst/>
                <a:gdLst>
                  <a:gd name="T0" fmla="*/ 69 w 1203"/>
                  <a:gd name="T1" fmla="*/ 0 h 63"/>
                  <a:gd name="T2" fmla="*/ 1134 w 1203"/>
                  <a:gd name="T3" fmla="*/ 0 h 63"/>
                  <a:gd name="T4" fmla="*/ 1170 w 1203"/>
                  <a:gd name="T5" fmla="*/ 30 h 63"/>
                  <a:gd name="T6" fmla="*/ 1203 w 1203"/>
                  <a:gd name="T7" fmla="*/ 63 h 63"/>
                  <a:gd name="T8" fmla="*/ 0 w 1203"/>
                  <a:gd name="T9" fmla="*/ 63 h 63"/>
                  <a:gd name="T10" fmla="*/ 33 w 1203"/>
                  <a:gd name="T11" fmla="*/ 30 h 63"/>
                  <a:gd name="T12" fmla="*/ 69 w 1203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3" h="63">
                    <a:moveTo>
                      <a:pt x="69" y="0"/>
                    </a:moveTo>
                    <a:lnTo>
                      <a:pt x="1134" y="0"/>
                    </a:lnTo>
                    <a:lnTo>
                      <a:pt x="1170" y="30"/>
                    </a:lnTo>
                    <a:lnTo>
                      <a:pt x="1203" y="63"/>
                    </a:lnTo>
                    <a:lnTo>
                      <a:pt x="0" y="63"/>
                    </a:lnTo>
                    <a:lnTo>
                      <a:pt x="33" y="3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9A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4" name="iṣ1ïḋe">
                <a:extLst>
                  <a:ext uri="{FF2B5EF4-FFF2-40B4-BE49-F238E27FC236}">
                    <a16:creationId xmlns:a16="http://schemas.microsoft.com/office/drawing/2014/main" xmlns="" id="{F8B35C9E-90A7-40EF-9B15-546CEB71EB76}"/>
                  </a:ext>
                </a:extLst>
              </p:cNvPr>
              <p:cNvSpPr/>
              <p:nvPr/>
            </p:nvSpPr>
            <p:spPr bwMode="auto">
              <a:xfrm>
                <a:off x="1801" y="1910"/>
                <a:ext cx="240" cy="9"/>
              </a:xfrm>
              <a:custGeom>
                <a:avLst/>
                <a:gdLst>
                  <a:gd name="T0" fmla="*/ 51 w 1203"/>
                  <a:gd name="T1" fmla="*/ 0 h 48"/>
                  <a:gd name="T2" fmla="*/ 1152 w 1203"/>
                  <a:gd name="T3" fmla="*/ 0 h 48"/>
                  <a:gd name="T4" fmla="*/ 1178 w 1203"/>
                  <a:gd name="T5" fmla="*/ 24 h 48"/>
                  <a:gd name="T6" fmla="*/ 1203 w 1203"/>
                  <a:gd name="T7" fmla="*/ 48 h 48"/>
                  <a:gd name="T8" fmla="*/ 0 w 1203"/>
                  <a:gd name="T9" fmla="*/ 48 h 48"/>
                  <a:gd name="T10" fmla="*/ 25 w 1203"/>
                  <a:gd name="T11" fmla="*/ 24 h 48"/>
                  <a:gd name="T12" fmla="*/ 51 w 1203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3" h="48">
                    <a:moveTo>
                      <a:pt x="51" y="0"/>
                    </a:moveTo>
                    <a:lnTo>
                      <a:pt x="1152" y="0"/>
                    </a:lnTo>
                    <a:lnTo>
                      <a:pt x="1178" y="24"/>
                    </a:lnTo>
                    <a:lnTo>
                      <a:pt x="1203" y="48"/>
                    </a:lnTo>
                    <a:lnTo>
                      <a:pt x="0" y="48"/>
                    </a:lnTo>
                    <a:lnTo>
                      <a:pt x="25" y="24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9B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5" name="îṥľïdê">
                <a:extLst>
                  <a:ext uri="{FF2B5EF4-FFF2-40B4-BE49-F238E27FC236}">
                    <a16:creationId xmlns:a16="http://schemas.microsoft.com/office/drawing/2014/main" xmlns="" id="{63C4EA9C-F56B-4141-8592-D7CDD211735F}"/>
                  </a:ext>
                </a:extLst>
              </p:cNvPr>
              <p:cNvSpPr/>
              <p:nvPr/>
            </p:nvSpPr>
            <p:spPr bwMode="auto">
              <a:xfrm>
                <a:off x="1801" y="1913"/>
                <a:ext cx="240" cy="6"/>
              </a:xfrm>
              <a:custGeom>
                <a:avLst/>
                <a:gdLst>
                  <a:gd name="T0" fmla="*/ 33 w 1203"/>
                  <a:gd name="T1" fmla="*/ 0 h 31"/>
                  <a:gd name="T2" fmla="*/ 1170 w 1203"/>
                  <a:gd name="T3" fmla="*/ 0 h 31"/>
                  <a:gd name="T4" fmla="*/ 1187 w 1203"/>
                  <a:gd name="T5" fmla="*/ 15 h 31"/>
                  <a:gd name="T6" fmla="*/ 1203 w 1203"/>
                  <a:gd name="T7" fmla="*/ 31 h 31"/>
                  <a:gd name="T8" fmla="*/ 0 w 1203"/>
                  <a:gd name="T9" fmla="*/ 31 h 31"/>
                  <a:gd name="T10" fmla="*/ 16 w 1203"/>
                  <a:gd name="T11" fmla="*/ 15 h 31"/>
                  <a:gd name="T12" fmla="*/ 33 w 1203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3" h="31">
                    <a:moveTo>
                      <a:pt x="33" y="0"/>
                    </a:moveTo>
                    <a:lnTo>
                      <a:pt x="1170" y="0"/>
                    </a:lnTo>
                    <a:lnTo>
                      <a:pt x="1187" y="15"/>
                    </a:lnTo>
                    <a:lnTo>
                      <a:pt x="1203" y="31"/>
                    </a:lnTo>
                    <a:lnTo>
                      <a:pt x="0" y="31"/>
                    </a:lnTo>
                    <a:lnTo>
                      <a:pt x="16" y="15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9C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6" name="íṧḷiḑê">
                <a:extLst>
                  <a:ext uri="{FF2B5EF4-FFF2-40B4-BE49-F238E27FC236}">
                    <a16:creationId xmlns:a16="http://schemas.microsoft.com/office/drawing/2014/main" xmlns="" id="{0B30DF6F-562B-4628-A514-950D76730B3C}"/>
                  </a:ext>
                </a:extLst>
              </p:cNvPr>
              <p:cNvSpPr/>
              <p:nvPr/>
            </p:nvSpPr>
            <p:spPr bwMode="auto">
              <a:xfrm>
                <a:off x="1801" y="1916"/>
                <a:ext cx="240" cy="3"/>
              </a:xfrm>
              <a:custGeom>
                <a:avLst/>
                <a:gdLst>
                  <a:gd name="T0" fmla="*/ 16 w 1203"/>
                  <a:gd name="T1" fmla="*/ 0 h 16"/>
                  <a:gd name="T2" fmla="*/ 1187 w 1203"/>
                  <a:gd name="T3" fmla="*/ 0 h 16"/>
                  <a:gd name="T4" fmla="*/ 1196 w 1203"/>
                  <a:gd name="T5" fmla="*/ 7 h 16"/>
                  <a:gd name="T6" fmla="*/ 1203 w 1203"/>
                  <a:gd name="T7" fmla="*/ 16 h 16"/>
                  <a:gd name="T8" fmla="*/ 0 w 1203"/>
                  <a:gd name="T9" fmla="*/ 16 h 16"/>
                  <a:gd name="T10" fmla="*/ 8 w 1203"/>
                  <a:gd name="T11" fmla="*/ 7 h 16"/>
                  <a:gd name="T12" fmla="*/ 16 w 1203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3" h="16">
                    <a:moveTo>
                      <a:pt x="16" y="0"/>
                    </a:moveTo>
                    <a:lnTo>
                      <a:pt x="1187" y="0"/>
                    </a:lnTo>
                    <a:lnTo>
                      <a:pt x="1196" y="7"/>
                    </a:lnTo>
                    <a:lnTo>
                      <a:pt x="1203" y="16"/>
                    </a:lnTo>
                    <a:lnTo>
                      <a:pt x="0" y="16"/>
                    </a:lnTo>
                    <a:lnTo>
                      <a:pt x="8" y="7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7" name="îSlídé">
                <a:extLst>
                  <a:ext uri="{FF2B5EF4-FFF2-40B4-BE49-F238E27FC236}">
                    <a16:creationId xmlns:a16="http://schemas.microsoft.com/office/drawing/2014/main" xmlns="" id="{AA05D84A-7E60-4E90-95AD-6157B79CC5D6}"/>
                  </a:ext>
                </a:extLst>
              </p:cNvPr>
              <p:cNvSpPr/>
              <p:nvPr/>
            </p:nvSpPr>
            <p:spPr bwMode="auto">
              <a:xfrm>
                <a:off x="1801" y="1919"/>
                <a:ext cx="240" cy="1"/>
              </a:xfrm>
              <a:prstGeom prst="rect">
                <a:avLst/>
              </a:pr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8" name="íṣlíḋé">
                <a:extLst>
                  <a:ext uri="{FF2B5EF4-FFF2-40B4-BE49-F238E27FC236}">
                    <a16:creationId xmlns:a16="http://schemas.microsoft.com/office/drawing/2014/main" xmlns="" id="{7442DE61-998E-4D90-B337-014E258C172F}"/>
                  </a:ext>
                </a:extLst>
              </p:cNvPr>
              <p:cNvSpPr/>
              <p:nvPr/>
            </p:nvSpPr>
            <p:spPr bwMode="auto">
              <a:xfrm>
                <a:off x="1827" y="1897"/>
                <a:ext cx="188" cy="1"/>
              </a:xfrm>
              <a:custGeom>
                <a:avLst/>
                <a:gdLst>
                  <a:gd name="T0" fmla="*/ 937 w 937"/>
                  <a:gd name="T1" fmla="*/ 1 h 1"/>
                  <a:gd name="T2" fmla="*/ 0 w 937"/>
                  <a:gd name="T3" fmla="*/ 1 h 1"/>
                  <a:gd name="T4" fmla="*/ 1 w 937"/>
                  <a:gd name="T5" fmla="*/ 0 h 1"/>
                  <a:gd name="T6" fmla="*/ 936 w 937"/>
                  <a:gd name="T7" fmla="*/ 0 h 1"/>
                  <a:gd name="T8" fmla="*/ 937 w 937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7" h="1">
                    <a:moveTo>
                      <a:pt x="937" y="1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936" y="0"/>
                    </a:lnTo>
                    <a:lnTo>
                      <a:pt x="937" y="1"/>
                    </a:lnTo>
                    <a:close/>
                  </a:path>
                </a:pathLst>
              </a:custGeom>
              <a:solidFill>
                <a:srgbClr val="921D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9" name="íšlïḓê">
                <a:extLst>
                  <a:ext uri="{FF2B5EF4-FFF2-40B4-BE49-F238E27FC236}">
                    <a16:creationId xmlns:a16="http://schemas.microsoft.com/office/drawing/2014/main" xmlns="" id="{51EB1DB3-EDA6-4B2E-9D15-5F7C17877FA9}"/>
                  </a:ext>
                </a:extLst>
              </p:cNvPr>
              <p:cNvSpPr/>
              <p:nvPr/>
            </p:nvSpPr>
            <p:spPr bwMode="auto">
              <a:xfrm>
                <a:off x="1823" y="1897"/>
                <a:ext cx="196" cy="4"/>
              </a:xfrm>
              <a:custGeom>
                <a:avLst/>
                <a:gdLst>
                  <a:gd name="T0" fmla="*/ 983 w 983"/>
                  <a:gd name="T1" fmla="*/ 16 h 16"/>
                  <a:gd name="T2" fmla="*/ 0 w 983"/>
                  <a:gd name="T3" fmla="*/ 16 h 16"/>
                  <a:gd name="T4" fmla="*/ 12 w 983"/>
                  <a:gd name="T5" fmla="*/ 8 h 16"/>
                  <a:gd name="T6" fmla="*/ 24 w 983"/>
                  <a:gd name="T7" fmla="*/ 0 h 16"/>
                  <a:gd name="T8" fmla="*/ 959 w 983"/>
                  <a:gd name="T9" fmla="*/ 0 h 16"/>
                  <a:gd name="T10" fmla="*/ 971 w 983"/>
                  <a:gd name="T11" fmla="*/ 8 h 16"/>
                  <a:gd name="T12" fmla="*/ 983 w 983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3" h="16">
                    <a:moveTo>
                      <a:pt x="983" y="16"/>
                    </a:moveTo>
                    <a:lnTo>
                      <a:pt x="0" y="16"/>
                    </a:lnTo>
                    <a:lnTo>
                      <a:pt x="12" y="8"/>
                    </a:lnTo>
                    <a:lnTo>
                      <a:pt x="24" y="0"/>
                    </a:lnTo>
                    <a:lnTo>
                      <a:pt x="959" y="0"/>
                    </a:lnTo>
                    <a:lnTo>
                      <a:pt x="971" y="8"/>
                    </a:lnTo>
                    <a:lnTo>
                      <a:pt x="983" y="16"/>
                    </a:lnTo>
                    <a:close/>
                  </a:path>
                </a:pathLst>
              </a:custGeom>
              <a:solidFill>
                <a:srgbClr val="931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0" name="ïṥlíḋe">
                <a:extLst>
                  <a:ext uri="{FF2B5EF4-FFF2-40B4-BE49-F238E27FC236}">
                    <a16:creationId xmlns:a16="http://schemas.microsoft.com/office/drawing/2014/main" xmlns="" id="{2A19D135-4A5E-4589-877B-C9D179D7F063}"/>
                  </a:ext>
                </a:extLst>
              </p:cNvPr>
              <p:cNvSpPr/>
              <p:nvPr/>
            </p:nvSpPr>
            <p:spPr bwMode="auto">
              <a:xfrm>
                <a:off x="1819" y="1897"/>
                <a:ext cx="204" cy="7"/>
              </a:xfrm>
              <a:custGeom>
                <a:avLst/>
                <a:gdLst>
                  <a:gd name="T0" fmla="*/ 1024 w 1024"/>
                  <a:gd name="T1" fmla="*/ 31 h 31"/>
                  <a:gd name="T2" fmla="*/ 0 w 1024"/>
                  <a:gd name="T3" fmla="*/ 31 h 31"/>
                  <a:gd name="T4" fmla="*/ 22 w 1024"/>
                  <a:gd name="T5" fmla="*/ 15 h 31"/>
                  <a:gd name="T6" fmla="*/ 45 w 1024"/>
                  <a:gd name="T7" fmla="*/ 0 h 31"/>
                  <a:gd name="T8" fmla="*/ 980 w 1024"/>
                  <a:gd name="T9" fmla="*/ 0 h 31"/>
                  <a:gd name="T10" fmla="*/ 1003 w 1024"/>
                  <a:gd name="T11" fmla="*/ 15 h 31"/>
                  <a:gd name="T12" fmla="*/ 1024 w 1024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4" h="31">
                    <a:moveTo>
                      <a:pt x="1024" y="31"/>
                    </a:moveTo>
                    <a:lnTo>
                      <a:pt x="0" y="31"/>
                    </a:lnTo>
                    <a:lnTo>
                      <a:pt x="22" y="15"/>
                    </a:lnTo>
                    <a:lnTo>
                      <a:pt x="45" y="0"/>
                    </a:lnTo>
                    <a:lnTo>
                      <a:pt x="980" y="0"/>
                    </a:lnTo>
                    <a:lnTo>
                      <a:pt x="1003" y="15"/>
                    </a:lnTo>
                    <a:lnTo>
                      <a:pt x="1024" y="31"/>
                    </a:lnTo>
                    <a:close/>
                  </a:path>
                </a:pathLst>
              </a:custGeom>
              <a:solidFill>
                <a:srgbClr val="93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1" name="iṡliḍé">
                <a:extLst>
                  <a:ext uri="{FF2B5EF4-FFF2-40B4-BE49-F238E27FC236}">
                    <a16:creationId xmlns:a16="http://schemas.microsoft.com/office/drawing/2014/main" xmlns="" id="{C6D81F97-46FC-442F-9882-EAE59A5E8E2A}"/>
                  </a:ext>
                </a:extLst>
              </p:cNvPr>
              <p:cNvSpPr/>
              <p:nvPr/>
            </p:nvSpPr>
            <p:spPr bwMode="auto">
              <a:xfrm>
                <a:off x="1815" y="1897"/>
                <a:ext cx="213" cy="10"/>
              </a:xfrm>
              <a:custGeom>
                <a:avLst/>
                <a:gdLst>
                  <a:gd name="T0" fmla="*/ 1065 w 1065"/>
                  <a:gd name="T1" fmla="*/ 47 h 47"/>
                  <a:gd name="T2" fmla="*/ 0 w 1065"/>
                  <a:gd name="T3" fmla="*/ 47 h 47"/>
                  <a:gd name="T4" fmla="*/ 32 w 1065"/>
                  <a:gd name="T5" fmla="*/ 22 h 47"/>
                  <a:gd name="T6" fmla="*/ 65 w 1065"/>
                  <a:gd name="T7" fmla="*/ 0 h 47"/>
                  <a:gd name="T8" fmla="*/ 1000 w 1065"/>
                  <a:gd name="T9" fmla="*/ 0 h 47"/>
                  <a:gd name="T10" fmla="*/ 1033 w 1065"/>
                  <a:gd name="T11" fmla="*/ 22 h 47"/>
                  <a:gd name="T12" fmla="*/ 1065 w 1065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5" h="47">
                    <a:moveTo>
                      <a:pt x="1065" y="47"/>
                    </a:moveTo>
                    <a:lnTo>
                      <a:pt x="0" y="47"/>
                    </a:lnTo>
                    <a:lnTo>
                      <a:pt x="32" y="22"/>
                    </a:lnTo>
                    <a:lnTo>
                      <a:pt x="65" y="0"/>
                    </a:lnTo>
                    <a:lnTo>
                      <a:pt x="1000" y="0"/>
                    </a:lnTo>
                    <a:lnTo>
                      <a:pt x="1033" y="22"/>
                    </a:lnTo>
                    <a:lnTo>
                      <a:pt x="1065" y="47"/>
                    </a:lnTo>
                    <a:close/>
                  </a:path>
                </a:pathLst>
              </a:custGeom>
              <a:solidFill>
                <a:srgbClr val="94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2" name="ïṡ1îde">
                <a:extLst>
                  <a:ext uri="{FF2B5EF4-FFF2-40B4-BE49-F238E27FC236}">
                    <a16:creationId xmlns:a16="http://schemas.microsoft.com/office/drawing/2014/main" xmlns="" id="{6E7987AF-4C3E-4625-AEFB-EDFD31582360}"/>
                  </a:ext>
                </a:extLst>
              </p:cNvPr>
              <p:cNvSpPr/>
              <p:nvPr/>
            </p:nvSpPr>
            <p:spPr bwMode="auto">
              <a:xfrm>
                <a:off x="1811" y="1897"/>
                <a:ext cx="220" cy="13"/>
              </a:xfrm>
              <a:custGeom>
                <a:avLst/>
                <a:gdLst>
                  <a:gd name="T0" fmla="*/ 1101 w 1101"/>
                  <a:gd name="T1" fmla="*/ 63 h 63"/>
                  <a:gd name="T2" fmla="*/ 0 w 1101"/>
                  <a:gd name="T3" fmla="*/ 63 h 63"/>
                  <a:gd name="T4" fmla="*/ 40 w 1101"/>
                  <a:gd name="T5" fmla="*/ 29 h 63"/>
                  <a:gd name="T6" fmla="*/ 83 w 1101"/>
                  <a:gd name="T7" fmla="*/ 0 h 63"/>
                  <a:gd name="T8" fmla="*/ 1018 w 1101"/>
                  <a:gd name="T9" fmla="*/ 0 h 63"/>
                  <a:gd name="T10" fmla="*/ 1061 w 1101"/>
                  <a:gd name="T11" fmla="*/ 29 h 63"/>
                  <a:gd name="T12" fmla="*/ 1101 w 1101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1" h="63">
                    <a:moveTo>
                      <a:pt x="1101" y="63"/>
                    </a:moveTo>
                    <a:lnTo>
                      <a:pt x="0" y="63"/>
                    </a:lnTo>
                    <a:lnTo>
                      <a:pt x="40" y="29"/>
                    </a:lnTo>
                    <a:lnTo>
                      <a:pt x="83" y="0"/>
                    </a:lnTo>
                    <a:lnTo>
                      <a:pt x="1018" y="0"/>
                    </a:lnTo>
                    <a:lnTo>
                      <a:pt x="1061" y="29"/>
                    </a:lnTo>
                    <a:lnTo>
                      <a:pt x="1101" y="63"/>
                    </a:lnTo>
                    <a:close/>
                  </a:path>
                </a:pathLst>
              </a:custGeom>
              <a:solidFill>
                <a:srgbClr val="95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3" name="îṧļíḋé">
                <a:extLst>
                  <a:ext uri="{FF2B5EF4-FFF2-40B4-BE49-F238E27FC236}">
                    <a16:creationId xmlns:a16="http://schemas.microsoft.com/office/drawing/2014/main" xmlns="" id="{D02C272E-3B6E-43DC-B567-7CD893154623}"/>
                  </a:ext>
                </a:extLst>
              </p:cNvPr>
              <p:cNvSpPr/>
              <p:nvPr/>
            </p:nvSpPr>
            <p:spPr bwMode="auto">
              <a:xfrm>
                <a:off x="1807" y="1897"/>
                <a:ext cx="228" cy="16"/>
              </a:xfrm>
              <a:custGeom>
                <a:avLst/>
                <a:gdLst>
                  <a:gd name="T0" fmla="*/ 1139 w 1139"/>
                  <a:gd name="T1" fmla="*/ 79 h 79"/>
                  <a:gd name="T2" fmla="*/ 0 w 1139"/>
                  <a:gd name="T3" fmla="*/ 79 h 79"/>
                  <a:gd name="T4" fmla="*/ 50 w 1139"/>
                  <a:gd name="T5" fmla="*/ 37 h 79"/>
                  <a:gd name="T6" fmla="*/ 102 w 1139"/>
                  <a:gd name="T7" fmla="*/ 0 h 79"/>
                  <a:gd name="T8" fmla="*/ 1037 w 1139"/>
                  <a:gd name="T9" fmla="*/ 0 h 79"/>
                  <a:gd name="T10" fmla="*/ 1090 w 1139"/>
                  <a:gd name="T11" fmla="*/ 37 h 79"/>
                  <a:gd name="T12" fmla="*/ 1139 w 1139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9" h="79">
                    <a:moveTo>
                      <a:pt x="1139" y="79"/>
                    </a:moveTo>
                    <a:lnTo>
                      <a:pt x="0" y="79"/>
                    </a:lnTo>
                    <a:lnTo>
                      <a:pt x="50" y="37"/>
                    </a:lnTo>
                    <a:lnTo>
                      <a:pt x="102" y="0"/>
                    </a:lnTo>
                    <a:lnTo>
                      <a:pt x="1037" y="0"/>
                    </a:lnTo>
                    <a:lnTo>
                      <a:pt x="1090" y="37"/>
                    </a:lnTo>
                    <a:lnTo>
                      <a:pt x="1139" y="79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4" name="ïslîḍe">
                <a:extLst>
                  <a:ext uri="{FF2B5EF4-FFF2-40B4-BE49-F238E27FC236}">
                    <a16:creationId xmlns:a16="http://schemas.microsoft.com/office/drawing/2014/main" xmlns="" id="{0D12A4BD-FF88-4FC2-A5F6-2835F76AC8D6}"/>
                  </a:ext>
                </a:extLst>
              </p:cNvPr>
              <p:cNvSpPr/>
              <p:nvPr/>
            </p:nvSpPr>
            <p:spPr bwMode="auto">
              <a:xfrm>
                <a:off x="1804" y="1897"/>
                <a:ext cx="234" cy="19"/>
              </a:xfrm>
              <a:custGeom>
                <a:avLst/>
                <a:gdLst>
                  <a:gd name="T0" fmla="*/ 1171 w 1171"/>
                  <a:gd name="T1" fmla="*/ 94 h 94"/>
                  <a:gd name="T2" fmla="*/ 0 w 1171"/>
                  <a:gd name="T3" fmla="*/ 94 h 94"/>
                  <a:gd name="T4" fmla="*/ 27 w 1171"/>
                  <a:gd name="T5" fmla="*/ 68 h 94"/>
                  <a:gd name="T6" fmla="*/ 86 w 1171"/>
                  <a:gd name="T7" fmla="*/ 21 h 94"/>
                  <a:gd name="T8" fmla="*/ 118 w 1171"/>
                  <a:gd name="T9" fmla="*/ 0 h 94"/>
                  <a:gd name="T10" fmla="*/ 1053 w 1171"/>
                  <a:gd name="T11" fmla="*/ 0 h 94"/>
                  <a:gd name="T12" fmla="*/ 1085 w 1171"/>
                  <a:gd name="T13" fmla="*/ 21 h 94"/>
                  <a:gd name="T14" fmla="*/ 1144 w 1171"/>
                  <a:gd name="T15" fmla="*/ 68 h 94"/>
                  <a:gd name="T16" fmla="*/ 1171 w 1171"/>
                  <a:gd name="T1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1" h="94">
                    <a:moveTo>
                      <a:pt x="1171" y="94"/>
                    </a:moveTo>
                    <a:lnTo>
                      <a:pt x="0" y="94"/>
                    </a:lnTo>
                    <a:lnTo>
                      <a:pt x="27" y="68"/>
                    </a:lnTo>
                    <a:lnTo>
                      <a:pt x="86" y="21"/>
                    </a:lnTo>
                    <a:lnTo>
                      <a:pt x="118" y="0"/>
                    </a:lnTo>
                    <a:lnTo>
                      <a:pt x="1053" y="0"/>
                    </a:lnTo>
                    <a:lnTo>
                      <a:pt x="1085" y="21"/>
                    </a:lnTo>
                    <a:lnTo>
                      <a:pt x="1144" y="68"/>
                    </a:lnTo>
                    <a:lnTo>
                      <a:pt x="1171" y="94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5" name="îṥ1îḋê">
                <a:extLst>
                  <a:ext uri="{FF2B5EF4-FFF2-40B4-BE49-F238E27FC236}">
                    <a16:creationId xmlns:a16="http://schemas.microsoft.com/office/drawing/2014/main" xmlns="" id="{EC3291B8-03EB-43DC-AC75-7A6E79743F5B}"/>
                  </a:ext>
                </a:extLst>
              </p:cNvPr>
              <p:cNvSpPr/>
              <p:nvPr/>
            </p:nvSpPr>
            <p:spPr bwMode="auto">
              <a:xfrm>
                <a:off x="1801" y="1897"/>
                <a:ext cx="240" cy="22"/>
              </a:xfrm>
              <a:custGeom>
                <a:avLst/>
                <a:gdLst>
                  <a:gd name="T0" fmla="*/ 1203 w 1203"/>
                  <a:gd name="T1" fmla="*/ 110 h 110"/>
                  <a:gd name="T2" fmla="*/ 0 w 1203"/>
                  <a:gd name="T3" fmla="*/ 110 h 110"/>
                  <a:gd name="T4" fmla="*/ 31 w 1203"/>
                  <a:gd name="T5" fmla="*/ 80 h 110"/>
                  <a:gd name="T6" fmla="*/ 98 w 1203"/>
                  <a:gd name="T7" fmla="*/ 24 h 110"/>
                  <a:gd name="T8" fmla="*/ 134 w 1203"/>
                  <a:gd name="T9" fmla="*/ 0 h 110"/>
                  <a:gd name="T10" fmla="*/ 1069 w 1203"/>
                  <a:gd name="T11" fmla="*/ 0 h 110"/>
                  <a:gd name="T12" fmla="*/ 1105 w 1203"/>
                  <a:gd name="T13" fmla="*/ 24 h 110"/>
                  <a:gd name="T14" fmla="*/ 1172 w 1203"/>
                  <a:gd name="T15" fmla="*/ 80 h 110"/>
                  <a:gd name="T16" fmla="*/ 1203 w 1203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3" h="110">
                    <a:moveTo>
                      <a:pt x="1203" y="110"/>
                    </a:moveTo>
                    <a:lnTo>
                      <a:pt x="0" y="110"/>
                    </a:lnTo>
                    <a:lnTo>
                      <a:pt x="31" y="80"/>
                    </a:lnTo>
                    <a:lnTo>
                      <a:pt x="98" y="24"/>
                    </a:lnTo>
                    <a:lnTo>
                      <a:pt x="134" y="0"/>
                    </a:lnTo>
                    <a:lnTo>
                      <a:pt x="1069" y="0"/>
                    </a:lnTo>
                    <a:lnTo>
                      <a:pt x="1105" y="24"/>
                    </a:lnTo>
                    <a:lnTo>
                      <a:pt x="1172" y="80"/>
                    </a:lnTo>
                    <a:lnTo>
                      <a:pt x="1203" y="110"/>
                    </a:lnTo>
                    <a:close/>
                  </a:path>
                </a:pathLst>
              </a:custGeom>
              <a:solidFill>
                <a:srgbClr val="97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6" name="îśḷiḋé">
                <a:extLst>
                  <a:ext uri="{FF2B5EF4-FFF2-40B4-BE49-F238E27FC236}">
                    <a16:creationId xmlns:a16="http://schemas.microsoft.com/office/drawing/2014/main" xmlns="" id="{A94C7AA4-724C-48B7-B7E4-837C8A8B22A1}"/>
                  </a:ext>
                </a:extLst>
              </p:cNvPr>
              <p:cNvSpPr/>
              <p:nvPr/>
            </p:nvSpPr>
            <p:spPr bwMode="auto">
              <a:xfrm>
                <a:off x="1798" y="1897"/>
                <a:ext cx="246" cy="26"/>
              </a:xfrm>
              <a:custGeom>
                <a:avLst/>
                <a:gdLst>
                  <a:gd name="T0" fmla="*/ 1233 w 1233"/>
                  <a:gd name="T1" fmla="*/ 125 h 126"/>
                  <a:gd name="T2" fmla="*/ 275 w 1233"/>
                  <a:gd name="T3" fmla="*/ 125 h 126"/>
                  <a:gd name="T4" fmla="*/ 227 w 1233"/>
                  <a:gd name="T5" fmla="*/ 126 h 126"/>
                  <a:gd name="T6" fmla="*/ 0 w 1233"/>
                  <a:gd name="T7" fmla="*/ 126 h 126"/>
                  <a:gd name="T8" fmla="*/ 34 w 1233"/>
                  <a:gd name="T9" fmla="*/ 91 h 126"/>
                  <a:gd name="T10" fmla="*/ 109 w 1233"/>
                  <a:gd name="T11" fmla="*/ 27 h 126"/>
                  <a:gd name="T12" fmla="*/ 149 w 1233"/>
                  <a:gd name="T13" fmla="*/ 0 h 126"/>
                  <a:gd name="T14" fmla="*/ 1084 w 1233"/>
                  <a:gd name="T15" fmla="*/ 0 h 126"/>
                  <a:gd name="T16" fmla="*/ 1124 w 1233"/>
                  <a:gd name="T17" fmla="*/ 27 h 126"/>
                  <a:gd name="T18" fmla="*/ 1199 w 1233"/>
                  <a:gd name="T19" fmla="*/ 91 h 126"/>
                  <a:gd name="T20" fmla="*/ 1233 w 1233"/>
                  <a:gd name="T21" fmla="*/ 12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3" h="126">
                    <a:moveTo>
                      <a:pt x="1233" y="125"/>
                    </a:moveTo>
                    <a:lnTo>
                      <a:pt x="275" y="125"/>
                    </a:lnTo>
                    <a:lnTo>
                      <a:pt x="227" y="126"/>
                    </a:lnTo>
                    <a:lnTo>
                      <a:pt x="0" y="126"/>
                    </a:lnTo>
                    <a:lnTo>
                      <a:pt x="34" y="91"/>
                    </a:lnTo>
                    <a:lnTo>
                      <a:pt x="109" y="27"/>
                    </a:lnTo>
                    <a:lnTo>
                      <a:pt x="149" y="0"/>
                    </a:lnTo>
                    <a:lnTo>
                      <a:pt x="1084" y="0"/>
                    </a:lnTo>
                    <a:lnTo>
                      <a:pt x="1124" y="27"/>
                    </a:lnTo>
                    <a:lnTo>
                      <a:pt x="1199" y="91"/>
                    </a:lnTo>
                    <a:lnTo>
                      <a:pt x="1233" y="125"/>
                    </a:lnTo>
                    <a:close/>
                  </a:path>
                </a:pathLst>
              </a:custGeom>
              <a:solidFill>
                <a:srgbClr val="98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7" name="íṡlîḍê">
                <a:extLst>
                  <a:ext uri="{FF2B5EF4-FFF2-40B4-BE49-F238E27FC236}">
                    <a16:creationId xmlns:a16="http://schemas.microsoft.com/office/drawing/2014/main" xmlns="" id="{F887E6B0-73C4-457C-976C-AAE35BAFA243}"/>
                  </a:ext>
                </a:extLst>
              </p:cNvPr>
              <p:cNvSpPr/>
              <p:nvPr/>
            </p:nvSpPr>
            <p:spPr bwMode="auto">
              <a:xfrm>
                <a:off x="1798" y="1901"/>
                <a:ext cx="246" cy="22"/>
              </a:xfrm>
              <a:custGeom>
                <a:avLst/>
                <a:gdLst>
                  <a:gd name="T0" fmla="*/ 126 w 1233"/>
                  <a:gd name="T1" fmla="*/ 0 h 110"/>
                  <a:gd name="T2" fmla="*/ 1107 w 1233"/>
                  <a:gd name="T3" fmla="*/ 0 h 110"/>
                  <a:gd name="T4" fmla="*/ 1141 w 1233"/>
                  <a:gd name="T5" fmla="*/ 25 h 110"/>
                  <a:gd name="T6" fmla="*/ 1204 w 1233"/>
                  <a:gd name="T7" fmla="*/ 79 h 110"/>
                  <a:gd name="T8" fmla="*/ 1233 w 1233"/>
                  <a:gd name="T9" fmla="*/ 109 h 110"/>
                  <a:gd name="T10" fmla="*/ 0 w 1233"/>
                  <a:gd name="T11" fmla="*/ 110 h 110"/>
                  <a:gd name="T12" fmla="*/ 29 w 1233"/>
                  <a:gd name="T13" fmla="*/ 79 h 110"/>
                  <a:gd name="T14" fmla="*/ 92 w 1233"/>
                  <a:gd name="T15" fmla="*/ 25 h 110"/>
                  <a:gd name="T16" fmla="*/ 126 w 1233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3" h="110">
                    <a:moveTo>
                      <a:pt x="126" y="0"/>
                    </a:moveTo>
                    <a:lnTo>
                      <a:pt x="1107" y="0"/>
                    </a:lnTo>
                    <a:lnTo>
                      <a:pt x="1141" y="25"/>
                    </a:lnTo>
                    <a:lnTo>
                      <a:pt x="1204" y="79"/>
                    </a:lnTo>
                    <a:lnTo>
                      <a:pt x="1233" y="109"/>
                    </a:lnTo>
                    <a:lnTo>
                      <a:pt x="0" y="110"/>
                    </a:lnTo>
                    <a:lnTo>
                      <a:pt x="29" y="79"/>
                    </a:lnTo>
                    <a:lnTo>
                      <a:pt x="92" y="25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8" name="îṧḷiḋê">
                <a:extLst>
                  <a:ext uri="{FF2B5EF4-FFF2-40B4-BE49-F238E27FC236}">
                    <a16:creationId xmlns:a16="http://schemas.microsoft.com/office/drawing/2014/main" xmlns="" id="{9D397848-8106-43FD-857A-1D203D656BD6}"/>
                  </a:ext>
                </a:extLst>
              </p:cNvPr>
              <p:cNvSpPr/>
              <p:nvPr/>
            </p:nvSpPr>
            <p:spPr bwMode="auto">
              <a:xfrm>
                <a:off x="1798" y="1904"/>
                <a:ext cx="246" cy="19"/>
              </a:xfrm>
              <a:custGeom>
                <a:avLst/>
                <a:gdLst>
                  <a:gd name="T0" fmla="*/ 105 w 1233"/>
                  <a:gd name="T1" fmla="*/ 0 h 95"/>
                  <a:gd name="T2" fmla="*/ 1128 w 1233"/>
                  <a:gd name="T3" fmla="*/ 0 h 95"/>
                  <a:gd name="T4" fmla="*/ 1156 w 1233"/>
                  <a:gd name="T5" fmla="*/ 22 h 95"/>
                  <a:gd name="T6" fmla="*/ 1208 w 1233"/>
                  <a:gd name="T7" fmla="*/ 69 h 95"/>
                  <a:gd name="T8" fmla="*/ 1233 w 1233"/>
                  <a:gd name="T9" fmla="*/ 94 h 95"/>
                  <a:gd name="T10" fmla="*/ 0 w 1233"/>
                  <a:gd name="T11" fmla="*/ 95 h 95"/>
                  <a:gd name="T12" fmla="*/ 25 w 1233"/>
                  <a:gd name="T13" fmla="*/ 69 h 95"/>
                  <a:gd name="T14" fmla="*/ 77 w 1233"/>
                  <a:gd name="T15" fmla="*/ 22 h 95"/>
                  <a:gd name="T16" fmla="*/ 105 w 1233"/>
                  <a:gd name="T1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3" h="95">
                    <a:moveTo>
                      <a:pt x="105" y="0"/>
                    </a:moveTo>
                    <a:lnTo>
                      <a:pt x="1128" y="0"/>
                    </a:lnTo>
                    <a:lnTo>
                      <a:pt x="1156" y="22"/>
                    </a:lnTo>
                    <a:lnTo>
                      <a:pt x="1208" y="69"/>
                    </a:lnTo>
                    <a:lnTo>
                      <a:pt x="1233" y="94"/>
                    </a:lnTo>
                    <a:lnTo>
                      <a:pt x="0" y="95"/>
                    </a:lnTo>
                    <a:lnTo>
                      <a:pt x="25" y="69"/>
                    </a:lnTo>
                    <a:lnTo>
                      <a:pt x="77" y="22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9" name="íṥlîḍe">
                <a:extLst>
                  <a:ext uri="{FF2B5EF4-FFF2-40B4-BE49-F238E27FC236}">
                    <a16:creationId xmlns:a16="http://schemas.microsoft.com/office/drawing/2014/main" xmlns="" id="{F41B9EF7-478B-44EB-842E-2163A04EF02D}"/>
                  </a:ext>
                </a:extLst>
              </p:cNvPr>
              <p:cNvSpPr/>
              <p:nvPr/>
            </p:nvSpPr>
            <p:spPr bwMode="auto">
              <a:xfrm>
                <a:off x="1798" y="1907"/>
                <a:ext cx="246" cy="16"/>
              </a:xfrm>
              <a:custGeom>
                <a:avLst/>
                <a:gdLst>
                  <a:gd name="T0" fmla="*/ 84 w 1233"/>
                  <a:gd name="T1" fmla="*/ 0 h 79"/>
                  <a:gd name="T2" fmla="*/ 1149 w 1233"/>
                  <a:gd name="T3" fmla="*/ 0 h 79"/>
                  <a:gd name="T4" fmla="*/ 1193 w 1233"/>
                  <a:gd name="T5" fmla="*/ 37 h 79"/>
                  <a:gd name="T6" fmla="*/ 1233 w 1233"/>
                  <a:gd name="T7" fmla="*/ 78 h 79"/>
                  <a:gd name="T8" fmla="*/ 0 w 1233"/>
                  <a:gd name="T9" fmla="*/ 79 h 79"/>
                  <a:gd name="T10" fmla="*/ 40 w 1233"/>
                  <a:gd name="T11" fmla="*/ 37 h 79"/>
                  <a:gd name="T12" fmla="*/ 84 w 1233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3" h="79">
                    <a:moveTo>
                      <a:pt x="84" y="0"/>
                    </a:moveTo>
                    <a:lnTo>
                      <a:pt x="1149" y="0"/>
                    </a:lnTo>
                    <a:lnTo>
                      <a:pt x="1193" y="37"/>
                    </a:lnTo>
                    <a:lnTo>
                      <a:pt x="1233" y="78"/>
                    </a:lnTo>
                    <a:lnTo>
                      <a:pt x="0" y="79"/>
                    </a:lnTo>
                    <a:lnTo>
                      <a:pt x="40" y="37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9A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0" name="ïṡḻiḍê">
                <a:extLst>
                  <a:ext uri="{FF2B5EF4-FFF2-40B4-BE49-F238E27FC236}">
                    <a16:creationId xmlns:a16="http://schemas.microsoft.com/office/drawing/2014/main" xmlns="" id="{F3F232C4-1694-4BB2-A372-0F9C20343BB3}"/>
                  </a:ext>
                </a:extLst>
              </p:cNvPr>
              <p:cNvSpPr/>
              <p:nvPr/>
            </p:nvSpPr>
            <p:spPr bwMode="auto">
              <a:xfrm>
                <a:off x="1798" y="1910"/>
                <a:ext cx="246" cy="13"/>
              </a:xfrm>
              <a:custGeom>
                <a:avLst/>
                <a:gdLst>
                  <a:gd name="T0" fmla="*/ 66 w 1233"/>
                  <a:gd name="T1" fmla="*/ 0 h 64"/>
                  <a:gd name="T2" fmla="*/ 1167 w 1233"/>
                  <a:gd name="T3" fmla="*/ 0 h 64"/>
                  <a:gd name="T4" fmla="*/ 1201 w 1233"/>
                  <a:gd name="T5" fmla="*/ 31 h 64"/>
                  <a:gd name="T6" fmla="*/ 1233 w 1233"/>
                  <a:gd name="T7" fmla="*/ 63 h 64"/>
                  <a:gd name="T8" fmla="*/ 0 w 1233"/>
                  <a:gd name="T9" fmla="*/ 64 h 64"/>
                  <a:gd name="T10" fmla="*/ 32 w 1233"/>
                  <a:gd name="T11" fmla="*/ 31 h 64"/>
                  <a:gd name="T12" fmla="*/ 66 w 1233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3" h="64">
                    <a:moveTo>
                      <a:pt x="66" y="0"/>
                    </a:moveTo>
                    <a:lnTo>
                      <a:pt x="1167" y="0"/>
                    </a:lnTo>
                    <a:lnTo>
                      <a:pt x="1201" y="31"/>
                    </a:lnTo>
                    <a:lnTo>
                      <a:pt x="1233" y="63"/>
                    </a:lnTo>
                    <a:lnTo>
                      <a:pt x="0" y="64"/>
                    </a:lnTo>
                    <a:lnTo>
                      <a:pt x="32" y="31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9B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1" name="î$1iďé">
                <a:extLst>
                  <a:ext uri="{FF2B5EF4-FFF2-40B4-BE49-F238E27FC236}">
                    <a16:creationId xmlns:a16="http://schemas.microsoft.com/office/drawing/2014/main" xmlns="" id="{803900E7-1AC7-4591-9E5E-30230282C7B6}"/>
                  </a:ext>
                </a:extLst>
              </p:cNvPr>
              <p:cNvSpPr/>
              <p:nvPr/>
            </p:nvSpPr>
            <p:spPr bwMode="auto">
              <a:xfrm>
                <a:off x="1798" y="1913"/>
                <a:ext cx="246" cy="10"/>
              </a:xfrm>
              <a:custGeom>
                <a:avLst/>
                <a:gdLst>
                  <a:gd name="T0" fmla="*/ 48 w 1233"/>
                  <a:gd name="T1" fmla="*/ 0 h 47"/>
                  <a:gd name="T2" fmla="*/ 1185 w 1233"/>
                  <a:gd name="T3" fmla="*/ 0 h 47"/>
                  <a:gd name="T4" fmla="*/ 1209 w 1233"/>
                  <a:gd name="T5" fmla="*/ 22 h 47"/>
                  <a:gd name="T6" fmla="*/ 1233 w 1233"/>
                  <a:gd name="T7" fmla="*/ 46 h 47"/>
                  <a:gd name="T8" fmla="*/ 0 w 1233"/>
                  <a:gd name="T9" fmla="*/ 47 h 47"/>
                  <a:gd name="T10" fmla="*/ 24 w 1233"/>
                  <a:gd name="T11" fmla="*/ 22 h 47"/>
                  <a:gd name="T12" fmla="*/ 48 w 1233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3" h="47">
                    <a:moveTo>
                      <a:pt x="48" y="0"/>
                    </a:moveTo>
                    <a:lnTo>
                      <a:pt x="1185" y="0"/>
                    </a:lnTo>
                    <a:lnTo>
                      <a:pt x="1209" y="22"/>
                    </a:lnTo>
                    <a:lnTo>
                      <a:pt x="1233" y="46"/>
                    </a:lnTo>
                    <a:lnTo>
                      <a:pt x="0" y="47"/>
                    </a:lnTo>
                    <a:lnTo>
                      <a:pt x="24" y="2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9C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2" name="îṥļïďê">
                <a:extLst>
                  <a:ext uri="{FF2B5EF4-FFF2-40B4-BE49-F238E27FC236}">
                    <a16:creationId xmlns:a16="http://schemas.microsoft.com/office/drawing/2014/main" xmlns="" id="{EA76F9D8-FC2A-453D-AE3B-8B9F32057EC7}"/>
                  </a:ext>
                </a:extLst>
              </p:cNvPr>
              <p:cNvSpPr/>
              <p:nvPr/>
            </p:nvSpPr>
            <p:spPr bwMode="auto">
              <a:xfrm>
                <a:off x="1798" y="1916"/>
                <a:ext cx="246" cy="7"/>
              </a:xfrm>
              <a:custGeom>
                <a:avLst/>
                <a:gdLst>
                  <a:gd name="T0" fmla="*/ 31 w 1233"/>
                  <a:gd name="T1" fmla="*/ 0 h 32"/>
                  <a:gd name="T2" fmla="*/ 1202 w 1233"/>
                  <a:gd name="T3" fmla="*/ 0 h 32"/>
                  <a:gd name="T4" fmla="*/ 1218 w 1233"/>
                  <a:gd name="T5" fmla="*/ 16 h 32"/>
                  <a:gd name="T6" fmla="*/ 1233 w 1233"/>
                  <a:gd name="T7" fmla="*/ 31 h 32"/>
                  <a:gd name="T8" fmla="*/ 0 w 1233"/>
                  <a:gd name="T9" fmla="*/ 32 h 32"/>
                  <a:gd name="T10" fmla="*/ 15 w 1233"/>
                  <a:gd name="T11" fmla="*/ 16 h 32"/>
                  <a:gd name="T12" fmla="*/ 31 w 1233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3" h="32">
                    <a:moveTo>
                      <a:pt x="31" y="0"/>
                    </a:moveTo>
                    <a:lnTo>
                      <a:pt x="1202" y="0"/>
                    </a:lnTo>
                    <a:lnTo>
                      <a:pt x="1218" y="16"/>
                    </a:lnTo>
                    <a:lnTo>
                      <a:pt x="1233" y="31"/>
                    </a:lnTo>
                    <a:lnTo>
                      <a:pt x="0" y="32"/>
                    </a:lnTo>
                    <a:lnTo>
                      <a:pt x="15" y="16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3" name="íśļídé">
                <a:extLst>
                  <a:ext uri="{FF2B5EF4-FFF2-40B4-BE49-F238E27FC236}">
                    <a16:creationId xmlns:a16="http://schemas.microsoft.com/office/drawing/2014/main" xmlns="" id="{C5C8F4C2-DDF4-4CF5-AB60-A9CE6A179BB0}"/>
                  </a:ext>
                </a:extLst>
              </p:cNvPr>
              <p:cNvSpPr/>
              <p:nvPr/>
            </p:nvSpPr>
            <p:spPr bwMode="auto">
              <a:xfrm>
                <a:off x="1798" y="1919"/>
                <a:ext cx="246" cy="4"/>
              </a:xfrm>
              <a:custGeom>
                <a:avLst/>
                <a:gdLst>
                  <a:gd name="T0" fmla="*/ 15 w 1233"/>
                  <a:gd name="T1" fmla="*/ 0 h 16"/>
                  <a:gd name="T2" fmla="*/ 1218 w 1233"/>
                  <a:gd name="T3" fmla="*/ 0 h 16"/>
                  <a:gd name="T4" fmla="*/ 1226 w 1233"/>
                  <a:gd name="T5" fmla="*/ 8 h 16"/>
                  <a:gd name="T6" fmla="*/ 1233 w 1233"/>
                  <a:gd name="T7" fmla="*/ 15 h 16"/>
                  <a:gd name="T8" fmla="*/ 0 w 1233"/>
                  <a:gd name="T9" fmla="*/ 16 h 16"/>
                  <a:gd name="T10" fmla="*/ 7 w 1233"/>
                  <a:gd name="T11" fmla="*/ 8 h 16"/>
                  <a:gd name="T12" fmla="*/ 15 w 1233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3" h="16">
                    <a:moveTo>
                      <a:pt x="15" y="0"/>
                    </a:moveTo>
                    <a:lnTo>
                      <a:pt x="1218" y="0"/>
                    </a:lnTo>
                    <a:lnTo>
                      <a:pt x="1226" y="8"/>
                    </a:lnTo>
                    <a:lnTo>
                      <a:pt x="1233" y="15"/>
                    </a:lnTo>
                    <a:lnTo>
                      <a:pt x="0" y="16"/>
                    </a:lnTo>
                    <a:lnTo>
                      <a:pt x="7" y="8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4" name="íṥľiḍê">
                <a:extLst>
                  <a:ext uri="{FF2B5EF4-FFF2-40B4-BE49-F238E27FC236}">
                    <a16:creationId xmlns:a16="http://schemas.microsoft.com/office/drawing/2014/main" xmlns="" id="{D71E8F8C-5938-40FD-8618-6C1BEC239F56}"/>
                  </a:ext>
                </a:extLst>
              </p:cNvPr>
              <p:cNvSpPr/>
              <p:nvPr/>
            </p:nvSpPr>
            <p:spPr bwMode="auto">
              <a:xfrm>
                <a:off x="1798" y="1922"/>
                <a:ext cx="246" cy="1"/>
              </a:xfrm>
              <a:custGeom>
                <a:avLst/>
                <a:gdLst>
                  <a:gd name="T0" fmla="*/ 0 w 1233"/>
                  <a:gd name="T1" fmla="*/ 0 h 1"/>
                  <a:gd name="T2" fmla="*/ 1233 w 1233"/>
                  <a:gd name="T3" fmla="*/ 0 h 1"/>
                  <a:gd name="T4" fmla="*/ 1233 w 1233"/>
                  <a:gd name="T5" fmla="*/ 0 h 1"/>
                  <a:gd name="T6" fmla="*/ 0 w 1233"/>
                  <a:gd name="T7" fmla="*/ 1 h 1"/>
                  <a:gd name="T8" fmla="*/ 0 w 123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3" h="1">
                    <a:moveTo>
                      <a:pt x="0" y="0"/>
                    </a:moveTo>
                    <a:lnTo>
                      <a:pt x="1233" y="0"/>
                    </a:lnTo>
                    <a:lnTo>
                      <a:pt x="1233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2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5" name="ïSḻídê">
                <a:extLst>
                  <a:ext uri="{FF2B5EF4-FFF2-40B4-BE49-F238E27FC236}">
                    <a16:creationId xmlns:a16="http://schemas.microsoft.com/office/drawing/2014/main" xmlns="" id="{CC374247-5D4A-4BBA-AE21-E295B8324577}"/>
                  </a:ext>
                </a:extLst>
              </p:cNvPr>
              <p:cNvSpPr/>
              <p:nvPr/>
            </p:nvSpPr>
            <p:spPr bwMode="auto">
              <a:xfrm>
                <a:off x="1823" y="1901"/>
                <a:ext cx="196" cy="1"/>
              </a:xfrm>
              <a:prstGeom prst="rect">
                <a:avLst/>
              </a:prstGeom>
              <a:solidFill>
                <a:srgbClr val="931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6" name="ïṡḻíde">
                <a:extLst>
                  <a:ext uri="{FF2B5EF4-FFF2-40B4-BE49-F238E27FC236}">
                    <a16:creationId xmlns:a16="http://schemas.microsoft.com/office/drawing/2014/main" xmlns="" id="{C24A2F89-1EA3-4E67-98BE-EA64423634DB}"/>
                  </a:ext>
                </a:extLst>
              </p:cNvPr>
              <p:cNvSpPr/>
              <p:nvPr/>
            </p:nvSpPr>
            <p:spPr bwMode="auto">
              <a:xfrm>
                <a:off x="1819" y="1901"/>
                <a:ext cx="205" cy="3"/>
              </a:xfrm>
              <a:custGeom>
                <a:avLst/>
                <a:gdLst>
                  <a:gd name="T0" fmla="*/ 1025 w 1025"/>
                  <a:gd name="T1" fmla="*/ 15 h 15"/>
                  <a:gd name="T2" fmla="*/ 0 w 1025"/>
                  <a:gd name="T3" fmla="*/ 15 h 15"/>
                  <a:gd name="T4" fmla="*/ 11 w 1025"/>
                  <a:gd name="T5" fmla="*/ 7 h 15"/>
                  <a:gd name="T6" fmla="*/ 21 w 1025"/>
                  <a:gd name="T7" fmla="*/ 0 h 15"/>
                  <a:gd name="T8" fmla="*/ 1004 w 1025"/>
                  <a:gd name="T9" fmla="*/ 0 h 15"/>
                  <a:gd name="T10" fmla="*/ 1014 w 1025"/>
                  <a:gd name="T11" fmla="*/ 7 h 15"/>
                  <a:gd name="T12" fmla="*/ 1025 w 102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5" h="15">
                    <a:moveTo>
                      <a:pt x="1025" y="15"/>
                    </a:moveTo>
                    <a:lnTo>
                      <a:pt x="0" y="15"/>
                    </a:lnTo>
                    <a:lnTo>
                      <a:pt x="11" y="7"/>
                    </a:lnTo>
                    <a:lnTo>
                      <a:pt x="21" y="0"/>
                    </a:lnTo>
                    <a:lnTo>
                      <a:pt x="1004" y="0"/>
                    </a:lnTo>
                    <a:lnTo>
                      <a:pt x="1014" y="7"/>
                    </a:lnTo>
                    <a:lnTo>
                      <a:pt x="1025" y="15"/>
                    </a:lnTo>
                    <a:close/>
                  </a:path>
                </a:pathLst>
              </a:custGeom>
              <a:solidFill>
                <a:srgbClr val="93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7" name="ïṥḻiḑé">
                <a:extLst>
                  <a:ext uri="{FF2B5EF4-FFF2-40B4-BE49-F238E27FC236}">
                    <a16:creationId xmlns:a16="http://schemas.microsoft.com/office/drawing/2014/main" xmlns="" id="{DE0FE25C-5864-42D0-AD5A-60580F8C9724}"/>
                  </a:ext>
                </a:extLst>
              </p:cNvPr>
              <p:cNvSpPr/>
              <p:nvPr/>
            </p:nvSpPr>
            <p:spPr bwMode="auto">
              <a:xfrm>
                <a:off x="1815" y="1901"/>
                <a:ext cx="213" cy="6"/>
              </a:xfrm>
              <a:custGeom>
                <a:avLst/>
                <a:gdLst>
                  <a:gd name="T0" fmla="*/ 1065 w 1065"/>
                  <a:gd name="T1" fmla="*/ 31 h 31"/>
                  <a:gd name="T2" fmla="*/ 0 w 1065"/>
                  <a:gd name="T3" fmla="*/ 31 h 31"/>
                  <a:gd name="T4" fmla="*/ 21 w 1065"/>
                  <a:gd name="T5" fmla="*/ 15 h 31"/>
                  <a:gd name="T6" fmla="*/ 41 w 1065"/>
                  <a:gd name="T7" fmla="*/ 0 h 31"/>
                  <a:gd name="T8" fmla="*/ 1024 w 1065"/>
                  <a:gd name="T9" fmla="*/ 0 h 31"/>
                  <a:gd name="T10" fmla="*/ 1044 w 1065"/>
                  <a:gd name="T11" fmla="*/ 15 h 31"/>
                  <a:gd name="T12" fmla="*/ 1065 w 1065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5" h="31">
                    <a:moveTo>
                      <a:pt x="1065" y="31"/>
                    </a:moveTo>
                    <a:lnTo>
                      <a:pt x="0" y="31"/>
                    </a:lnTo>
                    <a:lnTo>
                      <a:pt x="21" y="15"/>
                    </a:lnTo>
                    <a:lnTo>
                      <a:pt x="41" y="0"/>
                    </a:lnTo>
                    <a:lnTo>
                      <a:pt x="1024" y="0"/>
                    </a:lnTo>
                    <a:lnTo>
                      <a:pt x="1044" y="15"/>
                    </a:lnTo>
                    <a:lnTo>
                      <a:pt x="1065" y="31"/>
                    </a:lnTo>
                    <a:close/>
                  </a:path>
                </a:pathLst>
              </a:custGeom>
              <a:solidFill>
                <a:srgbClr val="94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8" name="íṩļíde">
                <a:extLst>
                  <a:ext uri="{FF2B5EF4-FFF2-40B4-BE49-F238E27FC236}">
                    <a16:creationId xmlns:a16="http://schemas.microsoft.com/office/drawing/2014/main" xmlns="" id="{C7E8065D-B98C-49EC-A878-725F03A38418}"/>
                  </a:ext>
                </a:extLst>
              </p:cNvPr>
              <p:cNvSpPr/>
              <p:nvPr/>
            </p:nvSpPr>
            <p:spPr bwMode="auto">
              <a:xfrm>
                <a:off x="1811" y="1901"/>
                <a:ext cx="220" cy="9"/>
              </a:xfrm>
              <a:custGeom>
                <a:avLst/>
                <a:gdLst>
                  <a:gd name="T0" fmla="*/ 1101 w 1101"/>
                  <a:gd name="T1" fmla="*/ 47 h 47"/>
                  <a:gd name="T2" fmla="*/ 0 w 1101"/>
                  <a:gd name="T3" fmla="*/ 47 h 47"/>
                  <a:gd name="T4" fmla="*/ 28 w 1101"/>
                  <a:gd name="T5" fmla="*/ 23 h 47"/>
                  <a:gd name="T6" fmla="*/ 59 w 1101"/>
                  <a:gd name="T7" fmla="*/ 0 h 47"/>
                  <a:gd name="T8" fmla="*/ 1042 w 1101"/>
                  <a:gd name="T9" fmla="*/ 0 h 47"/>
                  <a:gd name="T10" fmla="*/ 1073 w 1101"/>
                  <a:gd name="T11" fmla="*/ 23 h 47"/>
                  <a:gd name="T12" fmla="*/ 1101 w 1101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1" h="47">
                    <a:moveTo>
                      <a:pt x="1101" y="47"/>
                    </a:moveTo>
                    <a:lnTo>
                      <a:pt x="0" y="47"/>
                    </a:lnTo>
                    <a:lnTo>
                      <a:pt x="28" y="23"/>
                    </a:lnTo>
                    <a:lnTo>
                      <a:pt x="59" y="0"/>
                    </a:lnTo>
                    <a:lnTo>
                      <a:pt x="1042" y="0"/>
                    </a:lnTo>
                    <a:lnTo>
                      <a:pt x="1073" y="23"/>
                    </a:lnTo>
                    <a:lnTo>
                      <a:pt x="1101" y="47"/>
                    </a:lnTo>
                    <a:close/>
                  </a:path>
                </a:pathLst>
              </a:custGeom>
              <a:solidFill>
                <a:srgbClr val="95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9" name="îṣlíḓê">
                <a:extLst>
                  <a:ext uri="{FF2B5EF4-FFF2-40B4-BE49-F238E27FC236}">
                    <a16:creationId xmlns:a16="http://schemas.microsoft.com/office/drawing/2014/main" xmlns="" id="{91AA08FF-9069-4045-8076-10DE33D65FC3}"/>
                  </a:ext>
                </a:extLst>
              </p:cNvPr>
              <p:cNvSpPr/>
              <p:nvPr/>
            </p:nvSpPr>
            <p:spPr bwMode="auto">
              <a:xfrm>
                <a:off x="1807" y="1901"/>
                <a:ext cx="228" cy="12"/>
              </a:xfrm>
              <a:custGeom>
                <a:avLst/>
                <a:gdLst>
                  <a:gd name="T0" fmla="*/ 1139 w 1139"/>
                  <a:gd name="T1" fmla="*/ 63 h 63"/>
                  <a:gd name="T2" fmla="*/ 0 w 1139"/>
                  <a:gd name="T3" fmla="*/ 63 h 63"/>
                  <a:gd name="T4" fmla="*/ 38 w 1139"/>
                  <a:gd name="T5" fmla="*/ 30 h 63"/>
                  <a:gd name="T6" fmla="*/ 78 w 1139"/>
                  <a:gd name="T7" fmla="*/ 0 h 63"/>
                  <a:gd name="T8" fmla="*/ 1061 w 1139"/>
                  <a:gd name="T9" fmla="*/ 0 h 63"/>
                  <a:gd name="T10" fmla="*/ 1101 w 1139"/>
                  <a:gd name="T11" fmla="*/ 30 h 63"/>
                  <a:gd name="T12" fmla="*/ 1139 w 1139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9" h="63">
                    <a:moveTo>
                      <a:pt x="1139" y="63"/>
                    </a:moveTo>
                    <a:lnTo>
                      <a:pt x="0" y="63"/>
                    </a:lnTo>
                    <a:lnTo>
                      <a:pt x="38" y="30"/>
                    </a:lnTo>
                    <a:lnTo>
                      <a:pt x="78" y="0"/>
                    </a:lnTo>
                    <a:lnTo>
                      <a:pt x="1061" y="0"/>
                    </a:lnTo>
                    <a:lnTo>
                      <a:pt x="1101" y="30"/>
                    </a:lnTo>
                    <a:lnTo>
                      <a:pt x="1139" y="63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0" name="îṡḷíḋê">
                <a:extLst>
                  <a:ext uri="{FF2B5EF4-FFF2-40B4-BE49-F238E27FC236}">
                    <a16:creationId xmlns:a16="http://schemas.microsoft.com/office/drawing/2014/main" xmlns="" id="{E5A8BC47-A27D-4BE7-9667-4E1B996FC513}"/>
                  </a:ext>
                </a:extLst>
              </p:cNvPr>
              <p:cNvSpPr/>
              <p:nvPr/>
            </p:nvSpPr>
            <p:spPr bwMode="auto">
              <a:xfrm>
                <a:off x="1804" y="1901"/>
                <a:ext cx="234" cy="15"/>
              </a:xfrm>
              <a:custGeom>
                <a:avLst/>
                <a:gdLst>
                  <a:gd name="T0" fmla="*/ 1171 w 1171"/>
                  <a:gd name="T1" fmla="*/ 78 h 78"/>
                  <a:gd name="T2" fmla="*/ 0 w 1171"/>
                  <a:gd name="T3" fmla="*/ 78 h 78"/>
                  <a:gd name="T4" fmla="*/ 45 w 1171"/>
                  <a:gd name="T5" fmla="*/ 37 h 78"/>
                  <a:gd name="T6" fmla="*/ 94 w 1171"/>
                  <a:gd name="T7" fmla="*/ 0 h 78"/>
                  <a:gd name="T8" fmla="*/ 1077 w 1171"/>
                  <a:gd name="T9" fmla="*/ 0 h 78"/>
                  <a:gd name="T10" fmla="*/ 1126 w 1171"/>
                  <a:gd name="T11" fmla="*/ 37 h 78"/>
                  <a:gd name="T12" fmla="*/ 1171 w 1171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78">
                    <a:moveTo>
                      <a:pt x="1171" y="78"/>
                    </a:moveTo>
                    <a:lnTo>
                      <a:pt x="0" y="78"/>
                    </a:lnTo>
                    <a:lnTo>
                      <a:pt x="45" y="37"/>
                    </a:lnTo>
                    <a:lnTo>
                      <a:pt x="94" y="0"/>
                    </a:lnTo>
                    <a:lnTo>
                      <a:pt x="1077" y="0"/>
                    </a:lnTo>
                    <a:lnTo>
                      <a:pt x="1126" y="37"/>
                    </a:lnTo>
                    <a:lnTo>
                      <a:pt x="1171" y="78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1" name="ïSľïdé">
                <a:extLst>
                  <a:ext uri="{FF2B5EF4-FFF2-40B4-BE49-F238E27FC236}">
                    <a16:creationId xmlns:a16="http://schemas.microsoft.com/office/drawing/2014/main" xmlns="" id="{6612FC15-5258-43FF-A4C0-2E44743704DE}"/>
                  </a:ext>
                </a:extLst>
              </p:cNvPr>
              <p:cNvSpPr/>
              <p:nvPr/>
            </p:nvSpPr>
            <p:spPr bwMode="auto">
              <a:xfrm>
                <a:off x="1801" y="1901"/>
                <a:ext cx="240" cy="18"/>
              </a:xfrm>
              <a:custGeom>
                <a:avLst/>
                <a:gdLst>
                  <a:gd name="T0" fmla="*/ 1203 w 1203"/>
                  <a:gd name="T1" fmla="*/ 94 h 94"/>
                  <a:gd name="T2" fmla="*/ 0 w 1203"/>
                  <a:gd name="T3" fmla="*/ 94 h 94"/>
                  <a:gd name="T4" fmla="*/ 26 w 1203"/>
                  <a:gd name="T5" fmla="*/ 68 h 94"/>
                  <a:gd name="T6" fmla="*/ 82 w 1203"/>
                  <a:gd name="T7" fmla="*/ 22 h 94"/>
                  <a:gd name="T8" fmla="*/ 110 w 1203"/>
                  <a:gd name="T9" fmla="*/ 0 h 94"/>
                  <a:gd name="T10" fmla="*/ 1093 w 1203"/>
                  <a:gd name="T11" fmla="*/ 0 h 94"/>
                  <a:gd name="T12" fmla="*/ 1122 w 1203"/>
                  <a:gd name="T13" fmla="*/ 22 h 94"/>
                  <a:gd name="T14" fmla="*/ 1177 w 1203"/>
                  <a:gd name="T15" fmla="*/ 68 h 94"/>
                  <a:gd name="T16" fmla="*/ 1203 w 1203"/>
                  <a:gd name="T1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3" h="94">
                    <a:moveTo>
                      <a:pt x="1203" y="94"/>
                    </a:moveTo>
                    <a:lnTo>
                      <a:pt x="0" y="94"/>
                    </a:lnTo>
                    <a:lnTo>
                      <a:pt x="26" y="68"/>
                    </a:lnTo>
                    <a:lnTo>
                      <a:pt x="82" y="22"/>
                    </a:lnTo>
                    <a:lnTo>
                      <a:pt x="110" y="0"/>
                    </a:lnTo>
                    <a:lnTo>
                      <a:pt x="1093" y="0"/>
                    </a:lnTo>
                    <a:lnTo>
                      <a:pt x="1122" y="22"/>
                    </a:lnTo>
                    <a:lnTo>
                      <a:pt x="1177" y="68"/>
                    </a:lnTo>
                    <a:lnTo>
                      <a:pt x="1203" y="94"/>
                    </a:lnTo>
                    <a:close/>
                  </a:path>
                </a:pathLst>
              </a:custGeom>
              <a:solidFill>
                <a:srgbClr val="97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2" name="ïslíḍé">
                <a:extLst>
                  <a:ext uri="{FF2B5EF4-FFF2-40B4-BE49-F238E27FC236}">
                    <a16:creationId xmlns:a16="http://schemas.microsoft.com/office/drawing/2014/main" xmlns="" id="{041247E5-152C-4544-A067-140568B85B68}"/>
                  </a:ext>
                </a:extLst>
              </p:cNvPr>
              <p:cNvSpPr/>
              <p:nvPr/>
            </p:nvSpPr>
            <p:spPr bwMode="auto">
              <a:xfrm>
                <a:off x="1798" y="1901"/>
                <a:ext cx="246" cy="22"/>
              </a:xfrm>
              <a:custGeom>
                <a:avLst/>
                <a:gdLst>
                  <a:gd name="T0" fmla="*/ 1233 w 1233"/>
                  <a:gd name="T1" fmla="*/ 109 h 110"/>
                  <a:gd name="T2" fmla="*/ 0 w 1233"/>
                  <a:gd name="T3" fmla="*/ 110 h 110"/>
                  <a:gd name="T4" fmla="*/ 29 w 1233"/>
                  <a:gd name="T5" fmla="*/ 79 h 110"/>
                  <a:gd name="T6" fmla="*/ 92 w 1233"/>
                  <a:gd name="T7" fmla="*/ 25 h 110"/>
                  <a:gd name="T8" fmla="*/ 125 w 1233"/>
                  <a:gd name="T9" fmla="*/ 0 h 110"/>
                  <a:gd name="T10" fmla="*/ 1108 w 1233"/>
                  <a:gd name="T11" fmla="*/ 0 h 110"/>
                  <a:gd name="T12" fmla="*/ 1141 w 1233"/>
                  <a:gd name="T13" fmla="*/ 25 h 110"/>
                  <a:gd name="T14" fmla="*/ 1204 w 1233"/>
                  <a:gd name="T15" fmla="*/ 79 h 110"/>
                  <a:gd name="T16" fmla="*/ 1233 w 1233"/>
                  <a:gd name="T17" fmla="*/ 10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3" h="110">
                    <a:moveTo>
                      <a:pt x="1233" y="109"/>
                    </a:moveTo>
                    <a:lnTo>
                      <a:pt x="0" y="110"/>
                    </a:lnTo>
                    <a:lnTo>
                      <a:pt x="29" y="79"/>
                    </a:lnTo>
                    <a:lnTo>
                      <a:pt x="92" y="25"/>
                    </a:lnTo>
                    <a:lnTo>
                      <a:pt x="125" y="0"/>
                    </a:lnTo>
                    <a:lnTo>
                      <a:pt x="1108" y="0"/>
                    </a:lnTo>
                    <a:lnTo>
                      <a:pt x="1141" y="25"/>
                    </a:lnTo>
                    <a:lnTo>
                      <a:pt x="1204" y="79"/>
                    </a:lnTo>
                    <a:lnTo>
                      <a:pt x="1233" y="109"/>
                    </a:lnTo>
                    <a:close/>
                  </a:path>
                </a:pathLst>
              </a:custGeom>
              <a:solidFill>
                <a:srgbClr val="98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3" name="îś1îḓê">
                <a:extLst>
                  <a:ext uri="{FF2B5EF4-FFF2-40B4-BE49-F238E27FC236}">
                    <a16:creationId xmlns:a16="http://schemas.microsoft.com/office/drawing/2014/main" xmlns="" id="{536F9900-0E05-4249-9340-9D39E612953F}"/>
                  </a:ext>
                </a:extLst>
              </p:cNvPr>
              <p:cNvSpPr/>
              <p:nvPr/>
            </p:nvSpPr>
            <p:spPr bwMode="auto">
              <a:xfrm>
                <a:off x="1795" y="1901"/>
                <a:ext cx="252" cy="25"/>
              </a:xfrm>
              <a:custGeom>
                <a:avLst/>
                <a:gdLst>
                  <a:gd name="T0" fmla="*/ 1262 w 1262"/>
                  <a:gd name="T1" fmla="*/ 125 h 125"/>
                  <a:gd name="T2" fmla="*/ 0 w 1262"/>
                  <a:gd name="T3" fmla="*/ 125 h 125"/>
                  <a:gd name="T4" fmla="*/ 31 w 1262"/>
                  <a:gd name="T5" fmla="*/ 90 h 125"/>
                  <a:gd name="T6" fmla="*/ 102 w 1262"/>
                  <a:gd name="T7" fmla="*/ 28 h 125"/>
                  <a:gd name="T8" fmla="*/ 139 w 1262"/>
                  <a:gd name="T9" fmla="*/ 0 h 125"/>
                  <a:gd name="T10" fmla="*/ 1122 w 1262"/>
                  <a:gd name="T11" fmla="*/ 0 h 125"/>
                  <a:gd name="T12" fmla="*/ 1159 w 1262"/>
                  <a:gd name="T13" fmla="*/ 28 h 125"/>
                  <a:gd name="T14" fmla="*/ 1230 w 1262"/>
                  <a:gd name="T15" fmla="*/ 90 h 125"/>
                  <a:gd name="T16" fmla="*/ 1262 w 1262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2" h="125">
                    <a:moveTo>
                      <a:pt x="1262" y="125"/>
                    </a:moveTo>
                    <a:lnTo>
                      <a:pt x="0" y="125"/>
                    </a:lnTo>
                    <a:lnTo>
                      <a:pt x="31" y="90"/>
                    </a:lnTo>
                    <a:lnTo>
                      <a:pt x="102" y="28"/>
                    </a:lnTo>
                    <a:lnTo>
                      <a:pt x="139" y="0"/>
                    </a:lnTo>
                    <a:lnTo>
                      <a:pt x="1122" y="0"/>
                    </a:lnTo>
                    <a:lnTo>
                      <a:pt x="1159" y="28"/>
                    </a:lnTo>
                    <a:lnTo>
                      <a:pt x="1230" y="90"/>
                    </a:lnTo>
                    <a:lnTo>
                      <a:pt x="1262" y="125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4" name="iṩḻïďè">
                <a:extLst>
                  <a:ext uri="{FF2B5EF4-FFF2-40B4-BE49-F238E27FC236}">
                    <a16:creationId xmlns:a16="http://schemas.microsoft.com/office/drawing/2014/main" xmlns="" id="{A020F20B-7843-4F01-B1B5-9C0CDB7E6880}"/>
                  </a:ext>
                </a:extLst>
              </p:cNvPr>
              <p:cNvSpPr/>
              <p:nvPr/>
            </p:nvSpPr>
            <p:spPr bwMode="auto">
              <a:xfrm>
                <a:off x="1795" y="1904"/>
                <a:ext cx="252" cy="22"/>
              </a:xfrm>
              <a:custGeom>
                <a:avLst/>
                <a:gdLst>
                  <a:gd name="T0" fmla="*/ 119 w 1262"/>
                  <a:gd name="T1" fmla="*/ 0 h 110"/>
                  <a:gd name="T2" fmla="*/ 1142 w 1262"/>
                  <a:gd name="T3" fmla="*/ 0 h 110"/>
                  <a:gd name="T4" fmla="*/ 1174 w 1262"/>
                  <a:gd name="T5" fmla="*/ 25 h 110"/>
                  <a:gd name="T6" fmla="*/ 1234 w 1262"/>
                  <a:gd name="T7" fmla="*/ 81 h 110"/>
                  <a:gd name="T8" fmla="*/ 1262 w 1262"/>
                  <a:gd name="T9" fmla="*/ 110 h 110"/>
                  <a:gd name="T10" fmla="*/ 0 w 1262"/>
                  <a:gd name="T11" fmla="*/ 110 h 110"/>
                  <a:gd name="T12" fmla="*/ 27 w 1262"/>
                  <a:gd name="T13" fmla="*/ 81 h 110"/>
                  <a:gd name="T14" fmla="*/ 87 w 1262"/>
                  <a:gd name="T15" fmla="*/ 25 h 110"/>
                  <a:gd name="T16" fmla="*/ 119 w 1262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2" h="110">
                    <a:moveTo>
                      <a:pt x="119" y="0"/>
                    </a:moveTo>
                    <a:lnTo>
                      <a:pt x="1142" y="0"/>
                    </a:lnTo>
                    <a:lnTo>
                      <a:pt x="1174" y="25"/>
                    </a:lnTo>
                    <a:lnTo>
                      <a:pt x="1234" y="81"/>
                    </a:lnTo>
                    <a:lnTo>
                      <a:pt x="1262" y="110"/>
                    </a:lnTo>
                    <a:lnTo>
                      <a:pt x="0" y="110"/>
                    </a:lnTo>
                    <a:lnTo>
                      <a:pt x="27" y="81"/>
                    </a:lnTo>
                    <a:lnTo>
                      <a:pt x="87" y="25"/>
                    </a:lnTo>
                    <a:lnTo>
                      <a:pt x="119" y="0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5" name="íṩļïḓé">
                <a:extLst>
                  <a:ext uri="{FF2B5EF4-FFF2-40B4-BE49-F238E27FC236}">
                    <a16:creationId xmlns:a16="http://schemas.microsoft.com/office/drawing/2014/main" xmlns="" id="{F2271E31-7F21-4D0B-8A9F-B13097F69024}"/>
                  </a:ext>
                </a:extLst>
              </p:cNvPr>
              <p:cNvSpPr/>
              <p:nvPr/>
            </p:nvSpPr>
            <p:spPr bwMode="auto">
              <a:xfrm>
                <a:off x="1795" y="1907"/>
                <a:ext cx="252" cy="19"/>
              </a:xfrm>
              <a:custGeom>
                <a:avLst/>
                <a:gdLst>
                  <a:gd name="T0" fmla="*/ 98 w 1262"/>
                  <a:gd name="T1" fmla="*/ 0 h 94"/>
                  <a:gd name="T2" fmla="*/ 1163 w 1262"/>
                  <a:gd name="T3" fmla="*/ 0 h 94"/>
                  <a:gd name="T4" fmla="*/ 1189 w 1262"/>
                  <a:gd name="T5" fmla="*/ 21 h 94"/>
                  <a:gd name="T6" fmla="*/ 1239 w 1262"/>
                  <a:gd name="T7" fmla="*/ 69 h 94"/>
                  <a:gd name="T8" fmla="*/ 1262 w 1262"/>
                  <a:gd name="T9" fmla="*/ 94 h 94"/>
                  <a:gd name="T10" fmla="*/ 0 w 1262"/>
                  <a:gd name="T11" fmla="*/ 94 h 94"/>
                  <a:gd name="T12" fmla="*/ 22 w 1262"/>
                  <a:gd name="T13" fmla="*/ 69 h 94"/>
                  <a:gd name="T14" fmla="*/ 72 w 1262"/>
                  <a:gd name="T15" fmla="*/ 21 h 94"/>
                  <a:gd name="T16" fmla="*/ 98 w 1262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2" h="94">
                    <a:moveTo>
                      <a:pt x="98" y="0"/>
                    </a:moveTo>
                    <a:lnTo>
                      <a:pt x="1163" y="0"/>
                    </a:lnTo>
                    <a:lnTo>
                      <a:pt x="1189" y="21"/>
                    </a:lnTo>
                    <a:lnTo>
                      <a:pt x="1239" y="69"/>
                    </a:lnTo>
                    <a:lnTo>
                      <a:pt x="1262" y="94"/>
                    </a:lnTo>
                    <a:lnTo>
                      <a:pt x="0" y="94"/>
                    </a:lnTo>
                    <a:lnTo>
                      <a:pt x="22" y="69"/>
                    </a:lnTo>
                    <a:lnTo>
                      <a:pt x="72" y="21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9A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6" name="íṥliḋè">
                <a:extLst>
                  <a:ext uri="{FF2B5EF4-FFF2-40B4-BE49-F238E27FC236}">
                    <a16:creationId xmlns:a16="http://schemas.microsoft.com/office/drawing/2014/main" xmlns="" id="{7A88C4D2-AFE7-4911-9460-F95B79A353A3}"/>
                  </a:ext>
                </a:extLst>
              </p:cNvPr>
              <p:cNvSpPr/>
              <p:nvPr/>
            </p:nvSpPr>
            <p:spPr bwMode="auto">
              <a:xfrm>
                <a:off x="1795" y="1910"/>
                <a:ext cx="252" cy="16"/>
              </a:xfrm>
              <a:custGeom>
                <a:avLst/>
                <a:gdLst>
                  <a:gd name="T0" fmla="*/ 80 w 1262"/>
                  <a:gd name="T1" fmla="*/ 0 h 79"/>
                  <a:gd name="T2" fmla="*/ 1181 w 1262"/>
                  <a:gd name="T3" fmla="*/ 0 h 79"/>
                  <a:gd name="T4" fmla="*/ 1223 w 1262"/>
                  <a:gd name="T5" fmla="*/ 38 h 79"/>
                  <a:gd name="T6" fmla="*/ 1262 w 1262"/>
                  <a:gd name="T7" fmla="*/ 79 h 79"/>
                  <a:gd name="T8" fmla="*/ 0 w 1262"/>
                  <a:gd name="T9" fmla="*/ 79 h 79"/>
                  <a:gd name="T10" fmla="*/ 38 w 1262"/>
                  <a:gd name="T11" fmla="*/ 38 h 79"/>
                  <a:gd name="T12" fmla="*/ 80 w 1262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2" h="79">
                    <a:moveTo>
                      <a:pt x="80" y="0"/>
                    </a:moveTo>
                    <a:lnTo>
                      <a:pt x="1181" y="0"/>
                    </a:lnTo>
                    <a:lnTo>
                      <a:pt x="1223" y="38"/>
                    </a:lnTo>
                    <a:lnTo>
                      <a:pt x="1262" y="79"/>
                    </a:lnTo>
                    <a:lnTo>
                      <a:pt x="0" y="79"/>
                    </a:lnTo>
                    <a:lnTo>
                      <a:pt x="38" y="3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9B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7" name="íṩliḍê">
                <a:extLst>
                  <a:ext uri="{FF2B5EF4-FFF2-40B4-BE49-F238E27FC236}">
                    <a16:creationId xmlns:a16="http://schemas.microsoft.com/office/drawing/2014/main" xmlns="" id="{8B1B0305-1629-435C-8CCC-F6284CCC6C7A}"/>
                  </a:ext>
                </a:extLst>
              </p:cNvPr>
              <p:cNvSpPr/>
              <p:nvPr/>
            </p:nvSpPr>
            <p:spPr bwMode="auto">
              <a:xfrm>
                <a:off x="1795" y="1913"/>
                <a:ext cx="252" cy="13"/>
              </a:xfrm>
              <a:custGeom>
                <a:avLst/>
                <a:gdLst>
                  <a:gd name="T0" fmla="*/ 62 w 1262"/>
                  <a:gd name="T1" fmla="*/ 0 h 62"/>
                  <a:gd name="T2" fmla="*/ 1199 w 1262"/>
                  <a:gd name="T3" fmla="*/ 0 h 62"/>
                  <a:gd name="T4" fmla="*/ 1232 w 1262"/>
                  <a:gd name="T5" fmla="*/ 30 h 62"/>
                  <a:gd name="T6" fmla="*/ 1262 w 1262"/>
                  <a:gd name="T7" fmla="*/ 62 h 62"/>
                  <a:gd name="T8" fmla="*/ 0 w 1262"/>
                  <a:gd name="T9" fmla="*/ 62 h 62"/>
                  <a:gd name="T10" fmla="*/ 29 w 1262"/>
                  <a:gd name="T11" fmla="*/ 30 h 62"/>
                  <a:gd name="T12" fmla="*/ 62 w 1262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2" h="62">
                    <a:moveTo>
                      <a:pt x="62" y="0"/>
                    </a:moveTo>
                    <a:lnTo>
                      <a:pt x="1199" y="0"/>
                    </a:lnTo>
                    <a:lnTo>
                      <a:pt x="1232" y="30"/>
                    </a:lnTo>
                    <a:lnTo>
                      <a:pt x="1262" y="62"/>
                    </a:lnTo>
                    <a:lnTo>
                      <a:pt x="0" y="62"/>
                    </a:lnTo>
                    <a:lnTo>
                      <a:pt x="29" y="3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9C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8" name="ïs1îḑè">
                <a:extLst>
                  <a:ext uri="{FF2B5EF4-FFF2-40B4-BE49-F238E27FC236}">
                    <a16:creationId xmlns:a16="http://schemas.microsoft.com/office/drawing/2014/main" xmlns="" id="{6482E918-7245-4369-BEB2-41EA8C483D6B}"/>
                  </a:ext>
                </a:extLst>
              </p:cNvPr>
              <p:cNvSpPr/>
              <p:nvPr/>
            </p:nvSpPr>
            <p:spPr bwMode="auto">
              <a:xfrm>
                <a:off x="1795" y="1916"/>
                <a:ext cx="252" cy="10"/>
              </a:xfrm>
              <a:custGeom>
                <a:avLst/>
                <a:gdLst>
                  <a:gd name="T0" fmla="*/ 45 w 1262"/>
                  <a:gd name="T1" fmla="*/ 0 h 47"/>
                  <a:gd name="T2" fmla="*/ 1216 w 1262"/>
                  <a:gd name="T3" fmla="*/ 0 h 47"/>
                  <a:gd name="T4" fmla="*/ 1239 w 1262"/>
                  <a:gd name="T5" fmla="*/ 23 h 47"/>
                  <a:gd name="T6" fmla="*/ 1262 w 1262"/>
                  <a:gd name="T7" fmla="*/ 47 h 47"/>
                  <a:gd name="T8" fmla="*/ 0 w 1262"/>
                  <a:gd name="T9" fmla="*/ 47 h 47"/>
                  <a:gd name="T10" fmla="*/ 22 w 1262"/>
                  <a:gd name="T11" fmla="*/ 23 h 47"/>
                  <a:gd name="T12" fmla="*/ 45 w 1262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2" h="47">
                    <a:moveTo>
                      <a:pt x="45" y="0"/>
                    </a:moveTo>
                    <a:lnTo>
                      <a:pt x="1216" y="0"/>
                    </a:lnTo>
                    <a:lnTo>
                      <a:pt x="1239" y="23"/>
                    </a:lnTo>
                    <a:lnTo>
                      <a:pt x="1262" y="47"/>
                    </a:lnTo>
                    <a:lnTo>
                      <a:pt x="0" y="47"/>
                    </a:lnTo>
                    <a:lnTo>
                      <a:pt x="22" y="23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9" name="ïšļïḋê">
                <a:extLst>
                  <a:ext uri="{FF2B5EF4-FFF2-40B4-BE49-F238E27FC236}">
                    <a16:creationId xmlns:a16="http://schemas.microsoft.com/office/drawing/2014/main" xmlns="" id="{535400C0-1133-48E1-8A47-2036299CE4B3}"/>
                  </a:ext>
                </a:extLst>
              </p:cNvPr>
              <p:cNvSpPr/>
              <p:nvPr/>
            </p:nvSpPr>
            <p:spPr bwMode="auto">
              <a:xfrm>
                <a:off x="1795" y="1919"/>
                <a:ext cx="252" cy="7"/>
              </a:xfrm>
              <a:custGeom>
                <a:avLst/>
                <a:gdLst>
                  <a:gd name="T0" fmla="*/ 29 w 1262"/>
                  <a:gd name="T1" fmla="*/ 0 h 31"/>
                  <a:gd name="T2" fmla="*/ 1232 w 1262"/>
                  <a:gd name="T3" fmla="*/ 0 h 31"/>
                  <a:gd name="T4" fmla="*/ 1247 w 1262"/>
                  <a:gd name="T5" fmla="*/ 15 h 31"/>
                  <a:gd name="T6" fmla="*/ 1262 w 1262"/>
                  <a:gd name="T7" fmla="*/ 31 h 31"/>
                  <a:gd name="T8" fmla="*/ 0 w 1262"/>
                  <a:gd name="T9" fmla="*/ 31 h 31"/>
                  <a:gd name="T10" fmla="*/ 14 w 1262"/>
                  <a:gd name="T11" fmla="*/ 15 h 31"/>
                  <a:gd name="T12" fmla="*/ 29 w 1262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2" h="31">
                    <a:moveTo>
                      <a:pt x="29" y="0"/>
                    </a:moveTo>
                    <a:lnTo>
                      <a:pt x="1232" y="0"/>
                    </a:lnTo>
                    <a:lnTo>
                      <a:pt x="1247" y="15"/>
                    </a:lnTo>
                    <a:lnTo>
                      <a:pt x="1262" y="31"/>
                    </a:lnTo>
                    <a:lnTo>
                      <a:pt x="0" y="31"/>
                    </a:lnTo>
                    <a:lnTo>
                      <a:pt x="14" y="15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0" name="ïS1ïḍé">
                <a:extLst>
                  <a:ext uri="{FF2B5EF4-FFF2-40B4-BE49-F238E27FC236}">
                    <a16:creationId xmlns:a16="http://schemas.microsoft.com/office/drawing/2014/main" xmlns="" id="{D992D5BF-18DB-4478-9164-7F8799A69DC7}"/>
                  </a:ext>
                </a:extLst>
              </p:cNvPr>
              <p:cNvSpPr/>
              <p:nvPr/>
            </p:nvSpPr>
            <p:spPr bwMode="auto">
              <a:xfrm>
                <a:off x="1795" y="1922"/>
                <a:ext cx="252" cy="4"/>
              </a:xfrm>
              <a:custGeom>
                <a:avLst/>
                <a:gdLst>
                  <a:gd name="T0" fmla="*/ 14 w 1262"/>
                  <a:gd name="T1" fmla="*/ 0 h 16"/>
                  <a:gd name="T2" fmla="*/ 1247 w 1262"/>
                  <a:gd name="T3" fmla="*/ 0 h 16"/>
                  <a:gd name="T4" fmla="*/ 1254 w 1262"/>
                  <a:gd name="T5" fmla="*/ 8 h 16"/>
                  <a:gd name="T6" fmla="*/ 1262 w 1262"/>
                  <a:gd name="T7" fmla="*/ 16 h 16"/>
                  <a:gd name="T8" fmla="*/ 0 w 1262"/>
                  <a:gd name="T9" fmla="*/ 16 h 16"/>
                  <a:gd name="T10" fmla="*/ 7 w 1262"/>
                  <a:gd name="T11" fmla="*/ 8 h 16"/>
                  <a:gd name="T12" fmla="*/ 14 w 1262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2" h="16">
                    <a:moveTo>
                      <a:pt x="14" y="0"/>
                    </a:moveTo>
                    <a:lnTo>
                      <a:pt x="1247" y="0"/>
                    </a:lnTo>
                    <a:lnTo>
                      <a:pt x="1254" y="8"/>
                    </a:lnTo>
                    <a:lnTo>
                      <a:pt x="1262" y="16"/>
                    </a:lnTo>
                    <a:lnTo>
                      <a:pt x="0" y="16"/>
                    </a:lnTo>
                    <a:lnTo>
                      <a:pt x="7" y="8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9E2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1" name="ïSľîdê">
                <a:extLst>
                  <a:ext uri="{FF2B5EF4-FFF2-40B4-BE49-F238E27FC236}">
                    <a16:creationId xmlns:a16="http://schemas.microsoft.com/office/drawing/2014/main" xmlns="" id="{F5976FD8-16A6-4F9D-9A48-4E065DFE4106}"/>
                  </a:ext>
                </a:extLst>
              </p:cNvPr>
              <p:cNvSpPr/>
              <p:nvPr/>
            </p:nvSpPr>
            <p:spPr bwMode="auto">
              <a:xfrm>
                <a:off x="1795" y="1926"/>
                <a:ext cx="252" cy="1"/>
              </a:xfrm>
              <a:prstGeom prst="rect">
                <a:avLst/>
              </a:prstGeom>
              <a:solidFill>
                <a:srgbClr val="9F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2" name="íŝ1îḍè">
                <a:extLst>
                  <a:ext uri="{FF2B5EF4-FFF2-40B4-BE49-F238E27FC236}">
                    <a16:creationId xmlns:a16="http://schemas.microsoft.com/office/drawing/2014/main" xmlns="" id="{639D9D10-57DA-43C4-BB99-E4BC5BB09699}"/>
                  </a:ext>
                </a:extLst>
              </p:cNvPr>
              <p:cNvSpPr/>
              <p:nvPr/>
            </p:nvSpPr>
            <p:spPr bwMode="auto">
              <a:xfrm>
                <a:off x="1819" y="1904"/>
                <a:ext cx="205" cy="0"/>
              </a:xfrm>
              <a:custGeom>
                <a:avLst/>
                <a:gdLst>
                  <a:gd name="T0" fmla="*/ 1025 w 1025"/>
                  <a:gd name="T1" fmla="*/ 0 w 1025"/>
                  <a:gd name="T2" fmla="*/ 1 w 1025"/>
                  <a:gd name="T3" fmla="*/ 1024 w 1025"/>
                  <a:gd name="T4" fmla="*/ 1025 w 102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025">
                    <a:moveTo>
                      <a:pt x="1025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024" y="0"/>
                    </a:lnTo>
                    <a:lnTo>
                      <a:pt x="1025" y="0"/>
                    </a:lnTo>
                    <a:close/>
                  </a:path>
                </a:pathLst>
              </a:custGeom>
              <a:solidFill>
                <a:srgbClr val="93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3" name="îS1ïďê">
                <a:extLst>
                  <a:ext uri="{FF2B5EF4-FFF2-40B4-BE49-F238E27FC236}">
                    <a16:creationId xmlns:a16="http://schemas.microsoft.com/office/drawing/2014/main" xmlns="" id="{ECA59EBB-BE0C-46B8-8B97-167B18D83448}"/>
                  </a:ext>
                </a:extLst>
              </p:cNvPr>
              <p:cNvSpPr/>
              <p:nvPr/>
            </p:nvSpPr>
            <p:spPr bwMode="auto">
              <a:xfrm>
                <a:off x="1815" y="1904"/>
                <a:ext cx="213" cy="3"/>
              </a:xfrm>
              <a:custGeom>
                <a:avLst/>
                <a:gdLst>
                  <a:gd name="T0" fmla="*/ 1065 w 1065"/>
                  <a:gd name="T1" fmla="*/ 16 h 16"/>
                  <a:gd name="T2" fmla="*/ 0 w 1065"/>
                  <a:gd name="T3" fmla="*/ 16 h 16"/>
                  <a:gd name="T4" fmla="*/ 10 w 1065"/>
                  <a:gd name="T5" fmla="*/ 8 h 16"/>
                  <a:gd name="T6" fmla="*/ 21 w 1065"/>
                  <a:gd name="T7" fmla="*/ 0 h 16"/>
                  <a:gd name="T8" fmla="*/ 1044 w 1065"/>
                  <a:gd name="T9" fmla="*/ 0 h 16"/>
                  <a:gd name="T10" fmla="*/ 1055 w 1065"/>
                  <a:gd name="T11" fmla="*/ 8 h 16"/>
                  <a:gd name="T12" fmla="*/ 1065 w 106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5" h="16">
                    <a:moveTo>
                      <a:pt x="1065" y="16"/>
                    </a:moveTo>
                    <a:lnTo>
                      <a:pt x="0" y="16"/>
                    </a:lnTo>
                    <a:lnTo>
                      <a:pt x="10" y="8"/>
                    </a:lnTo>
                    <a:lnTo>
                      <a:pt x="21" y="0"/>
                    </a:lnTo>
                    <a:lnTo>
                      <a:pt x="1044" y="0"/>
                    </a:lnTo>
                    <a:lnTo>
                      <a:pt x="1055" y="8"/>
                    </a:lnTo>
                    <a:lnTo>
                      <a:pt x="1065" y="16"/>
                    </a:lnTo>
                    <a:close/>
                  </a:path>
                </a:pathLst>
              </a:custGeom>
              <a:solidFill>
                <a:srgbClr val="94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4" name="íŝḻidê">
                <a:extLst>
                  <a:ext uri="{FF2B5EF4-FFF2-40B4-BE49-F238E27FC236}">
                    <a16:creationId xmlns:a16="http://schemas.microsoft.com/office/drawing/2014/main" xmlns="" id="{C4BDCC2A-804E-4163-8E5A-7EF919BC4C1B}"/>
                  </a:ext>
                </a:extLst>
              </p:cNvPr>
              <p:cNvSpPr/>
              <p:nvPr/>
            </p:nvSpPr>
            <p:spPr bwMode="auto">
              <a:xfrm>
                <a:off x="1811" y="1904"/>
                <a:ext cx="220" cy="6"/>
              </a:xfrm>
              <a:custGeom>
                <a:avLst/>
                <a:gdLst>
                  <a:gd name="T0" fmla="*/ 1101 w 1101"/>
                  <a:gd name="T1" fmla="*/ 32 h 32"/>
                  <a:gd name="T2" fmla="*/ 0 w 1101"/>
                  <a:gd name="T3" fmla="*/ 32 h 32"/>
                  <a:gd name="T4" fmla="*/ 18 w 1101"/>
                  <a:gd name="T5" fmla="*/ 16 h 32"/>
                  <a:gd name="T6" fmla="*/ 39 w 1101"/>
                  <a:gd name="T7" fmla="*/ 0 h 32"/>
                  <a:gd name="T8" fmla="*/ 1062 w 1101"/>
                  <a:gd name="T9" fmla="*/ 0 h 32"/>
                  <a:gd name="T10" fmla="*/ 1083 w 1101"/>
                  <a:gd name="T11" fmla="*/ 16 h 32"/>
                  <a:gd name="T12" fmla="*/ 1101 w 1101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1" h="32">
                    <a:moveTo>
                      <a:pt x="1101" y="32"/>
                    </a:moveTo>
                    <a:lnTo>
                      <a:pt x="0" y="32"/>
                    </a:lnTo>
                    <a:lnTo>
                      <a:pt x="18" y="16"/>
                    </a:lnTo>
                    <a:lnTo>
                      <a:pt x="39" y="0"/>
                    </a:lnTo>
                    <a:lnTo>
                      <a:pt x="1062" y="0"/>
                    </a:lnTo>
                    <a:lnTo>
                      <a:pt x="1083" y="16"/>
                    </a:lnTo>
                    <a:lnTo>
                      <a:pt x="1101" y="32"/>
                    </a:lnTo>
                    <a:close/>
                  </a:path>
                </a:pathLst>
              </a:custGeom>
              <a:solidFill>
                <a:srgbClr val="95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5" name="iṥlíde">
                <a:extLst>
                  <a:ext uri="{FF2B5EF4-FFF2-40B4-BE49-F238E27FC236}">
                    <a16:creationId xmlns:a16="http://schemas.microsoft.com/office/drawing/2014/main" xmlns="" id="{A6C49EC0-B267-4278-8358-615F69FD97E2}"/>
                  </a:ext>
                </a:extLst>
              </p:cNvPr>
              <p:cNvSpPr/>
              <p:nvPr/>
            </p:nvSpPr>
            <p:spPr bwMode="auto">
              <a:xfrm>
                <a:off x="1807" y="1904"/>
                <a:ext cx="228" cy="9"/>
              </a:xfrm>
              <a:custGeom>
                <a:avLst/>
                <a:gdLst>
                  <a:gd name="T0" fmla="*/ 1139 w 1139"/>
                  <a:gd name="T1" fmla="*/ 48 h 48"/>
                  <a:gd name="T2" fmla="*/ 0 w 1139"/>
                  <a:gd name="T3" fmla="*/ 48 h 48"/>
                  <a:gd name="T4" fmla="*/ 28 w 1139"/>
                  <a:gd name="T5" fmla="*/ 23 h 48"/>
                  <a:gd name="T6" fmla="*/ 58 w 1139"/>
                  <a:gd name="T7" fmla="*/ 0 h 48"/>
                  <a:gd name="T8" fmla="*/ 1081 w 1139"/>
                  <a:gd name="T9" fmla="*/ 0 h 48"/>
                  <a:gd name="T10" fmla="*/ 1111 w 1139"/>
                  <a:gd name="T11" fmla="*/ 23 h 48"/>
                  <a:gd name="T12" fmla="*/ 1139 w 1139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9" h="48">
                    <a:moveTo>
                      <a:pt x="1139" y="48"/>
                    </a:moveTo>
                    <a:lnTo>
                      <a:pt x="0" y="48"/>
                    </a:lnTo>
                    <a:lnTo>
                      <a:pt x="28" y="23"/>
                    </a:lnTo>
                    <a:lnTo>
                      <a:pt x="58" y="0"/>
                    </a:lnTo>
                    <a:lnTo>
                      <a:pt x="1081" y="0"/>
                    </a:lnTo>
                    <a:lnTo>
                      <a:pt x="1111" y="23"/>
                    </a:lnTo>
                    <a:lnTo>
                      <a:pt x="1139" y="48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6" name="íś1îdè">
                <a:extLst>
                  <a:ext uri="{FF2B5EF4-FFF2-40B4-BE49-F238E27FC236}">
                    <a16:creationId xmlns:a16="http://schemas.microsoft.com/office/drawing/2014/main" xmlns="" id="{5867B789-860A-4DA4-A657-C7E4ECFA69FD}"/>
                  </a:ext>
                </a:extLst>
              </p:cNvPr>
              <p:cNvSpPr/>
              <p:nvPr/>
            </p:nvSpPr>
            <p:spPr bwMode="auto">
              <a:xfrm>
                <a:off x="1804" y="1904"/>
                <a:ext cx="234" cy="12"/>
              </a:xfrm>
              <a:custGeom>
                <a:avLst/>
                <a:gdLst>
                  <a:gd name="T0" fmla="*/ 1171 w 1171"/>
                  <a:gd name="T1" fmla="*/ 63 h 63"/>
                  <a:gd name="T2" fmla="*/ 0 w 1171"/>
                  <a:gd name="T3" fmla="*/ 63 h 63"/>
                  <a:gd name="T4" fmla="*/ 36 w 1171"/>
                  <a:gd name="T5" fmla="*/ 30 h 63"/>
                  <a:gd name="T6" fmla="*/ 74 w 1171"/>
                  <a:gd name="T7" fmla="*/ 0 h 63"/>
                  <a:gd name="T8" fmla="*/ 1097 w 1171"/>
                  <a:gd name="T9" fmla="*/ 0 h 63"/>
                  <a:gd name="T10" fmla="*/ 1135 w 1171"/>
                  <a:gd name="T11" fmla="*/ 30 h 63"/>
                  <a:gd name="T12" fmla="*/ 1171 w 1171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63">
                    <a:moveTo>
                      <a:pt x="1171" y="63"/>
                    </a:moveTo>
                    <a:lnTo>
                      <a:pt x="0" y="63"/>
                    </a:lnTo>
                    <a:lnTo>
                      <a:pt x="36" y="30"/>
                    </a:lnTo>
                    <a:lnTo>
                      <a:pt x="74" y="0"/>
                    </a:lnTo>
                    <a:lnTo>
                      <a:pt x="1097" y="0"/>
                    </a:lnTo>
                    <a:lnTo>
                      <a:pt x="1135" y="30"/>
                    </a:lnTo>
                    <a:lnTo>
                      <a:pt x="1171" y="63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7" name="îṡ1iḍê">
                <a:extLst>
                  <a:ext uri="{FF2B5EF4-FFF2-40B4-BE49-F238E27FC236}">
                    <a16:creationId xmlns:a16="http://schemas.microsoft.com/office/drawing/2014/main" xmlns="" id="{B1DD1CAE-0B57-4396-A3F5-A6A1CC17152F}"/>
                  </a:ext>
                </a:extLst>
              </p:cNvPr>
              <p:cNvSpPr/>
              <p:nvPr/>
            </p:nvSpPr>
            <p:spPr bwMode="auto">
              <a:xfrm>
                <a:off x="1801" y="1904"/>
                <a:ext cx="240" cy="15"/>
              </a:xfrm>
              <a:custGeom>
                <a:avLst/>
                <a:gdLst>
                  <a:gd name="T0" fmla="*/ 1203 w 1203"/>
                  <a:gd name="T1" fmla="*/ 79 h 79"/>
                  <a:gd name="T2" fmla="*/ 0 w 1203"/>
                  <a:gd name="T3" fmla="*/ 79 h 79"/>
                  <a:gd name="T4" fmla="*/ 42 w 1203"/>
                  <a:gd name="T5" fmla="*/ 37 h 79"/>
                  <a:gd name="T6" fmla="*/ 90 w 1203"/>
                  <a:gd name="T7" fmla="*/ 0 h 79"/>
                  <a:gd name="T8" fmla="*/ 1113 w 1203"/>
                  <a:gd name="T9" fmla="*/ 0 h 79"/>
                  <a:gd name="T10" fmla="*/ 1161 w 1203"/>
                  <a:gd name="T11" fmla="*/ 37 h 79"/>
                  <a:gd name="T12" fmla="*/ 1203 w 1203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3" h="79">
                    <a:moveTo>
                      <a:pt x="1203" y="79"/>
                    </a:moveTo>
                    <a:lnTo>
                      <a:pt x="0" y="79"/>
                    </a:lnTo>
                    <a:lnTo>
                      <a:pt x="42" y="37"/>
                    </a:lnTo>
                    <a:lnTo>
                      <a:pt x="90" y="0"/>
                    </a:lnTo>
                    <a:lnTo>
                      <a:pt x="1113" y="0"/>
                    </a:lnTo>
                    <a:lnTo>
                      <a:pt x="1161" y="37"/>
                    </a:lnTo>
                    <a:lnTo>
                      <a:pt x="1203" y="79"/>
                    </a:lnTo>
                    <a:close/>
                  </a:path>
                </a:pathLst>
              </a:custGeom>
              <a:solidFill>
                <a:srgbClr val="97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8" name="íṡļíḋe">
                <a:extLst>
                  <a:ext uri="{FF2B5EF4-FFF2-40B4-BE49-F238E27FC236}">
                    <a16:creationId xmlns:a16="http://schemas.microsoft.com/office/drawing/2014/main" xmlns="" id="{61209B6F-B491-4294-A613-BA4A5C17B1DE}"/>
                  </a:ext>
                </a:extLst>
              </p:cNvPr>
              <p:cNvSpPr/>
              <p:nvPr/>
            </p:nvSpPr>
            <p:spPr bwMode="auto">
              <a:xfrm>
                <a:off x="1798" y="1904"/>
                <a:ext cx="246" cy="19"/>
              </a:xfrm>
              <a:custGeom>
                <a:avLst/>
                <a:gdLst>
                  <a:gd name="T0" fmla="*/ 1233 w 1233"/>
                  <a:gd name="T1" fmla="*/ 94 h 95"/>
                  <a:gd name="T2" fmla="*/ 0 w 1233"/>
                  <a:gd name="T3" fmla="*/ 95 h 95"/>
                  <a:gd name="T4" fmla="*/ 25 w 1233"/>
                  <a:gd name="T5" fmla="*/ 69 h 95"/>
                  <a:gd name="T6" fmla="*/ 77 w 1233"/>
                  <a:gd name="T7" fmla="*/ 22 h 95"/>
                  <a:gd name="T8" fmla="*/ 105 w 1233"/>
                  <a:gd name="T9" fmla="*/ 0 h 95"/>
                  <a:gd name="T10" fmla="*/ 1128 w 1233"/>
                  <a:gd name="T11" fmla="*/ 0 h 95"/>
                  <a:gd name="T12" fmla="*/ 1156 w 1233"/>
                  <a:gd name="T13" fmla="*/ 22 h 95"/>
                  <a:gd name="T14" fmla="*/ 1208 w 1233"/>
                  <a:gd name="T15" fmla="*/ 69 h 95"/>
                  <a:gd name="T16" fmla="*/ 1233 w 1233"/>
                  <a:gd name="T17" fmla="*/ 9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3" h="95">
                    <a:moveTo>
                      <a:pt x="1233" y="94"/>
                    </a:moveTo>
                    <a:lnTo>
                      <a:pt x="0" y="95"/>
                    </a:lnTo>
                    <a:lnTo>
                      <a:pt x="25" y="69"/>
                    </a:lnTo>
                    <a:lnTo>
                      <a:pt x="77" y="22"/>
                    </a:lnTo>
                    <a:lnTo>
                      <a:pt x="105" y="0"/>
                    </a:lnTo>
                    <a:lnTo>
                      <a:pt x="1128" y="0"/>
                    </a:lnTo>
                    <a:lnTo>
                      <a:pt x="1156" y="22"/>
                    </a:lnTo>
                    <a:lnTo>
                      <a:pt x="1208" y="69"/>
                    </a:lnTo>
                    <a:lnTo>
                      <a:pt x="1233" y="94"/>
                    </a:lnTo>
                    <a:close/>
                  </a:path>
                </a:pathLst>
              </a:custGeom>
              <a:solidFill>
                <a:srgbClr val="98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9" name="ïşlíḑé">
                <a:extLst>
                  <a:ext uri="{FF2B5EF4-FFF2-40B4-BE49-F238E27FC236}">
                    <a16:creationId xmlns:a16="http://schemas.microsoft.com/office/drawing/2014/main" xmlns="" id="{B9FCDCE3-5206-4BB0-B1FD-1C50C238AEC8}"/>
                  </a:ext>
                </a:extLst>
              </p:cNvPr>
              <p:cNvSpPr/>
              <p:nvPr/>
            </p:nvSpPr>
            <p:spPr bwMode="auto">
              <a:xfrm>
                <a:off x="1795" y="1904"/>
                <a:ext cx="252" cy="22"/>
              </a:xfrm>
              <a:custGeom>
                <a:avLst/>
                <a:gdLst>
                  <a:gd name="T0" fmla="*/ 1262 w 1262"/>
                  <a:gd name="T1" fmla="*/ 110 h 110"/>
                  <a:gd name="T2" fmla="*/ 0 w 1262"/>
                  <a:gd name="T3" fmla="*/ 110 h 110"/>
                  <a:gd name="T4" fmla="*/ 27 w 1262"/>
                  <a:gd name="T5" fmla="*/ 81 h 110"/>
                  <a:gd name="T6" fmla="*/ 87 w 1262"/>
                  <a:gd name="T7" fmla="*/ 25 h 110"/>
                  <a:gd name="T8" fmla="*/ 119 w 1262"/>
                  <a:gd name="T9" fmla="*/ 0 h 110"/>
                  <a:gd name="T10" fmla="*/ 1142 w 1262"/>
                  <a:gd name="T11" fmla="*/ 0 h 110"/>
                  <a:gd name="T12" fmla="*/ 1174 w 1262"/>
                  <a:gd name="T13" fmla="*/ 25 h 110"/>
                  <a:gd name="T14" fmla="*/ 1234 w 1262"/>
                  <a:gd name="T15" fmla="*/ 81 h 110"/>
                  <a:gd name="T16" fmla="*/ 1262 w 1262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2" h="110">
                    <a:moveTo>
                      <a:pt x="1262" y="110"/>
                    </a:moveTo>
                    <a:lnTo>
                      <a:pt x="0" y="110"/>
                    </a:lnTo>
                    <a:lnTo>
                      <a:pt x="27" y="81"/>
                    </a:lnTo>
                    <a:lnTo>
                      <a:pt x="87" y="25"/>
                    </a:lnTo>
                    <a:lnTo>
                      <a:pt x="119" y="0"/>
                    </a:lnTo>
                    <a:lnTo>
                      <a:pt x="1142" y="0"/>
                    </a:lnTo>
                    <a:lnTo>
                      <a:pt x="1174" y="25"/>
                    </a:lnTo>
                    <a:lnTo>
                      <a:pt x="1234" y="81"/>
                    </a:lnTo>
                    <a:lnTo>
                      <a:pt x="1262" y="110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0" name="îšḻíḍé">
                <a:extLst>
                  <a:ext uri="{FF2B5EF4-FFF2-40B4-BE49-F238E27FC236}">
                    <a16:creationId xmlns:a16="http://schemas.microsoft.com/office/drawing/2014/main" xmlns="" id="{3D47985C-D3BC-4380-ADAB-A4611724BC8C}"/>
                  </a:ext>
                </a:extLst>
              </p:cNvPr>
              <p:cNvSpPr/>
              <p:nvPr/>
            </p:nvSpPr>
            <p:spPr bwMode="auto">
              <a:xfrm>
                <a:off x="1792" y="1904"/>
                <a:ext cx="258" cy="25"/>
              </a:xfrm>
              <a:custGeom>
                <a:avLst/>
                <a:gdLst>
                  <a:gd name="T0" fmla="*/ 1289 w 1289"/>
                  <a:gd name="T1" fmla="*/ 126 h 126"/>
                  <a:gd name="T2" fmla="*/ 991 w 1289"/>
                  <a:gd name="T3" fmla="*/ 126 h 126"/>
                  <a:gd name="T4" fmla="*/ 943 w 1289"/>
                  <a:gd name="T5" fmla="*/ 126 h 126"/>
                  <a:gd name="T6" fmla="*/ 0 w 1289"/>
                  <a:gd name="T7" fmla="*/ 126 h 126"/>
                  <a:gd name="T8" fmla="*/ 30 w 1289"/>
                  <a:gd name="T9" fmla="*/ 92 h 126"/>
                  <a:gd name="T10" fmla="*/ 97 w 1289"/>
                  <a:gd name="T11" fmla="*/ 28 h 126"/>
                  <a:gd name="T12" fmla="*/ 133 w 1289"/>
                  <a:gd name="T13" fmla="*/ 0 h 126"/>
                  <a:gd name="T14" fmla="*/ 1156 w 1289"/>
                  <a:gd name="T15" fmla="*/ 0 h 126"/>
                  <a:gd name="T16" fmla="*/ 1192 w 1289"/>
                  <a:gd name="T17" fmla="*/ 28 h 126"/>
                  <a:gd name="T18" fmla="*/ 1259 w 1289"/>
                  <a:gd name="T19" fmla="*/ 92 h 126"/>
                  <a:gd name="T20" fmla="*/ 1289 w 1289"/>
                  <a:gd name="T21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89" h="126">
                    <a:moveTo>
                      <a:pt x="1289" y="126"/>
                    </a:moveTo>
                    <a:lnTo>
                      <a:pt x="991" y="126"/>
                    </a:lnTo>
                    <a:lnTo>
                      <a:pt x="943" y="126"/>
                    </a:lnTo>
                    <a:lnTo>
                      <a:pt x="0" y="126"/>
                    </a:lnTo>
                    <a:lnTo>
                      <a:pt x="30" y="92"/>
                    </a:lnTo>
                    <a:lnTo>
                      <a:pt x="97" y="28"/>
                    </a:lnTo>
                    <a:lnTo>
                      <a:pt x="133" y="0"/>
                    </a:lnTo>
                    <a:lnTo>
                      <a:pt x="1156" y="0"/>
                    </a:lnTo>
                    <a:lnTo>
                      <a:pt x="1192" y="28"/>
                    </a:lnTo>
                    <a:lnTo>
                      <a:pt x="1259" y="92"/>
                    </a:lnTo>
                    <a:lnTo>
                      <a:pt x="1289" y="126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1" name="îşļïḋe">
                <a:extLst>
                  <a:ext uri="{FF2B5EF4-FFF2-40B4-BE49-F238E27FC236}">
                    <a16:creationId xmlns:a16="http://schemas.microsoft.com/office/drawing/2014/main" xmlns="" id="{A436DB99-15E6-4CAE-85D2-028AFE6F081F}"/>
                  </a:ext>
                </a:extLst>
              </p:cNvPr>
              <p:cNvSpPr/>
              <p:nvPr/>
            </p:nvSpPr>
            <p:spPr bwMode="auto">
              <a:xfrm>
                <a:off x="1792" y="1907"/>
                <a:ext cx="258" cy="22"/>
              </a:xfrm>
              <a:custGeom>
                <a:avLst/>
                <a:gdLst>
                  <a:gd name="T0" fmla="*/ 112 w 1289"/>
                  <a:gd name="T1" fmla="*/ 0 h 110"/>
                  <a:gd name="T2" fmla="*/ 1177 w 1289"/>
                  <a:gd name="T3" fmla="*/ 0 h 110"/>
                  <a:gd name="T4" fmla="*/ 1207 w 1289"/>
                  <a:gd name="T5" fmla="*/ 26 h 110"/>
                  <a:gd name="T6" fmla="*/ 1263 w 1289"/>
                  <a:gd name="T7" fmla="*/ 80 h 110"/>
                  <a:gd name="T8" fmla="*/ 1289 w 1289"/>
                  <a:gd name="T9" fmla="*/ 110 h 110"/>
                  <a:gd name="T10" fmla="*/ 0 w 1289"/>
                  <a:gd name="T11" fmla="*/ 110 h 110"/>
                  <a:gd name="T12" fmla="*/ 26 w 1289"/>
                  <a:gd name="T13" fmla="*/ 80 h 110"/>
                  <a:gd name="T14" fmla="*/ 82 w 1289"/>
                  <a:gd name="T15" fmla="*/ 26 h 110"/>
                  <a:gd name="T16" fmla="*/ 112 w 1289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9" h="110">
                    <a:moveTo>
                      <a:pt x="112" y="0"/>
                    </a:moveTo>
                    <a:lnTo>
                      <a:pt x="1177" y="0"/>
                    </a:lnTo>
                    <a:lnTo>
                      <a:pt x="1207" y="26"/>
                    </a:lnTo>
                    <a:lnTo>
                      <a:pt x="1263" y="80"/>
                    </a:lnTo>
                    <a:lnTo>
                      <a:pt x="1289" y="110"/>
                    </a:lnTo>
                    <a:lnTo>
                      <a:pt x="0" y="110"/>
                    </a:lnTo>
                    <a:lnTo>
                      <a:pt x="26" y="80"/>
                    </a:lnTo>
                    <a:lnTo>
                      <a:pt x="82" y="26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9A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2" name="iSḻîḍé">
                <a:extLst>
                  <a:ext uri="{FF2B5EF4-FFF2-40B4-BE49-F238E27FC236}">
                    <a16:creationId xmlns:a16="http://schemas.microsoft.com/office/drawing/2014/main" xmlns="" id="{5C137234-FE2D-47ED-981D-F1A294424648}"/>
                  </a:ext>
                </a:extLst>
              </p:cNvPr>
              <p:cNvSpPr/>
              <p:nvPr/>
            </p:nvSpPr>
            <p:spPr bwMode="auto">
              <a:xfrm>
                <a:off x="1792" y="1910"/>
                <a:ext cx="258" cy="19"/>
              </a:xfrm>
              <a:custGeom>
                <a:avLst/>
                <a:gdLst>
                  <a:gd name="T0" fmla="*/ 94 w 1289"/>
                  <a:gd name="T1" fmla="*/ 0 h 95"/>
                  <a:gd name="T2" fmla="*/ 1195 w 1289"/>
                  <a:gd name="T3" fmla="*/ 0 h 95"/>
                  <a:gd name="T4" fmla="*/ 1220 w 1289"/>
                  <a:gd name="T5" fmla="*/ 23 h 95"/>
                  <a:gd name="T6" fmla="*/ 1267 w 1289"/>
                  <a:gd name="T7" fmla="*/ 70 h 95"/>
                  <a:gd name="T8" fmla="*/ 1289 w 1289"/>
                  <a:gd name="T9" fmla="*/ 95 h 95"/>
                  <a:gd name="T10" fmla="*/ 0 w 1289"/>
                  <a:gd name="T11" fmla="*/ 95 h 95"/>
                  <a:gd name="T12" fmla="*/ 22 w 1289"/>
                  <a:gd name="T13" fmla="*/ 70 h 95"/>
                  <a:gd name="T14" fmla="*/ 69 w 1289"/>
                  <a:gd name="T15" fmla="*/ 23 h 95"/>
                  <a:gd name="T16" fmla="*/ 94 w 1289"/>
                  <a:gd name="T1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9" h="95">
                    <a:moveTo>
                      <a:pt x="94" y="0"/>
                    </a:moveTo>
                    <a:lnTo>
                      <a:pt x="1195" y="0"/>
                    </a:lnTo>
                    <a:lnTo>
                      <a:pt x="1220" y="23"/>
                    </a:lnTo>
                    <a:lnTo>
                      <a:pt x="1267" y="70"/>
                    </a:lnTo>
                    <a:lnTo>
                      <a:pt x="1289" y="95"/>
                    </a:lnTo>
                    <a:lnTo>
                      <a:pt x="0" y="95"/>
                    </a:lnTo>
                    <a:lnTo>
                      <a:pt x="22" y="70"/>
                    </a:lnTo>
                    <a:lnTo>
                      <a:pt x="69" y="23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9B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3" name="îsľiḓé">
                <a:extLst>
                  <a:ext uri="{FF2B5EF4-FFF2-40B4-BE49-F238E27FC236}">
                    <a16:creationId xmlns:a16="http://schemas.microsoft.com/office/drawing/2014/main" xmlns="" id="{AD427A4B-8C56-4C5A-A2A2-E8C611617780}"/>
                  </a:ext>
                </a:extLst>
              </p:cNvPr>
              <p:cNvSpPr/>
              <p:nvPr/>
            </p:nvSpPr>
            <p:spPr bwMode="auto">
              <a:xfrm>
                <a:off x="1792" y="1913"/>
                <a:ext cx="258" cy="16"/>
              </a:xfrm>
              <a:custGeom>
                <a:avLst/>
                <a:gdLst>
                  <a:gd name="T0" fmla="*/ 76 w 1289"/>
                  <a:gd name="T1" fmla="*/ 0 h 78"/>
                  <a:gd name="T2" fmla="*/ 1213 w 1289"/>
                  <a:gd name="T3" fmla="*/ 0 h 78"/>
                  <a:gd name="T4" fmla="*/ 1253 w 1289"/>
                  <a:gd name="T5" fmla="*/ 37 h 78"/>
                  <a:gd name="T6" fmla="*/ 1289 w 1289"/>
                  <a:gd name="T7" fmla="*/ 78 h 78"/>
                  <a:gd name="T8" fmla="*/ 0 w 1289"/>
                  <a:gd name="T9" fmla="*/ 78 h 78"/>
                  <a:gd name="T10" fmla="*/ 36 w 1289"/>
                  <a:gd name="T11" fmla="*/ 37 h 78"/>
                  <a:gd name="T12" fmla="*/ 76 w 1289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9" h="78">
                    <a:moveTo>
                      <a:pt x="76" y="0"/>
                    </a:moveTo>
                    <a:lnTo>
                      <a:pt x="1213" y="0"/>
                    </a:lnTo>
                    <a:lnTo>
                      <a:pt x="1253" y="37"/>
                    </a:lnTo>
                    <a:lnTo>
                      <a:pt x="1289" y="78"/>
                    </a:lnTo>
                    <a:lnTo>
                      <a:pt x="0" y="78"/>
                    </a:lnTo>
                    <a:lnTo>
                      <a:pt x="36" y="37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9C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4" name="íṧliḑe">
                <a:extLst>
                  <a:ext uri="{FF2B5EF4-FFF2-40B4-BE49-F238E27FC236}">
                    <a16:creationId xmlns:a16="http://schemas.microsoft.com/office/drawing/2014/main" xmlns="" id="{D6EA402F-BB47-4354-B1C5-50A3883A52C0}"/>
                  </a:ext>
                </a:extLst>
              </p:cNvPr>
              <p:cNvSpPr/>
              <p:nvPr/>
            </p:nvSpPr>
            <p:spPr bwMode="auto">
              <a:xfrm>
                <a:off x="1792" y="1916"/>
                <a:ext cx="258" cy="13"/>
              </a:xfrm>
              <a:custGeom>
                <a:avLst/>
                <a:gdLst>
                  <a:gd name="T0" fmla="*/ 59 w 1289"/>
                  <a:gd name="T1" fmla="*/ 0 h 63"/>
                  <a:gd name="T2" fmla="*/ 1230 w 1289"/>
                  <a:gd name="T3" fmla="*/ 0 h 63"/>
                  <a:gd name="T4" fmla="*/ 1261 w 1289"/>
                  <a:gd name="T5" fmla="*/ 30 h 63"/>
                  <a:gd name="T6" fmla="*/ 1289 w 1289"/>
                  <a:gd name="T7" fmla="*/ 63 h 63"/>
                  <a:gd name="T8" fmla="*/ 0 w 1289"/>
                  <a:gd name="T9" fmla="*/ 63 h 63"/>
                  <a:gd name="T10" fmla="*/ 28 w 1289"/>
                  <a:gd name="T11" fmla="*/ 30 h 63"/>
                  <a:gd name="T12" fmla="*/ 59 w 1289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9" h="63">
                    <a:moveTo>
                      <a:pt x="59" y="0"/>
                    </a:moveTo>
                    <a:lnTo>
                      <a:pt x="1230" y="0"/>
                    </a:lnTo>
                    <a:lnTo>
                      <a:pt x="1261" y="30"/>
                    </a:lnTo>
                    <a:lnTo>
                      <a:pt x="1289" y="63"/>
                    </a:lnTo>
                    <a:lnTo>
                      <a:pt x="0" y="63"/>
                    </a:lnTo>
                    <a:lnTo>
                      <a:pt x="28" y="30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5" name="ïşļíďe">
                <a:extLst>
                  <a:ext uri="{FF2B5EF4-FFF2-40B4-BE49-F238E27FC236}">
                    <a16:creationId xmlns:a16="http://schemas.microsoft.com/office/drawing/2014/main" xmlns="" id="{DE5C4E44-60C4-4EA9-ABE6-4AFAF0DEFE63}"/>
                  </a:ext>
                </a:extLst>
              </p:cNvPr>
              <p:cNvSpPr/>
              <p:nvPr/>
            </p:nvSpPr>
            <p:spPr bwMode="auto">
              <a:xfrm>
                <a:off x="1792" y="1919"/>
                <a:ext cx="258" cy="10"/>
              </a:xfrm>
              <a:custGeom>
                <a:avLst/>
                <a:gdLst>
                  <a:gd name="T0" fmla="*/ 43 w 1289"/>
                  <a:gd name="T1" fmla="*/ 0 h 47"/>
                  <a:gd name="T2" fmla="*/ 1246 w 1289"/>
                  <a:gd name="T3" fmla="*/ 0 h 47"/>
                  <a:gd name="T4" fmla="*/ 1268 w 1289"/>
                  <a:gd name="T5" fmla="*/ 22 h 47"/>
                  <a:gd name="T6" fmla="*/ 1289 w 1289"/>
                  <a:gd name="T7" fmla="*/ 47 h 47"/>
                  <a:gd name="T8" fmla="*/ 0 w 1289"/>
                  <a:gd name="T9" fmla="*/ 47 h 47"/>
                  <a:gd name="T10" fmla="*/ 21 w 1289"/>
                  <a:gd name="T11" fmla="*/ 22 h 47"/>
                  <a:gd name="T12" fmla="*/ 43 w 1289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9" h="47">
                    <a:moveTo>
                      <a:pt x="43" y="0"/>
                    </a:moveTo>
                    <a:lnTo>
                      <a:pt x="1246" y="0"/>
                    </a:lnTo>
                    <a:lnTo>
                      <a:pt x="1268" y="22"/>
                    </a:lnTo>
                    <a:lnTo>
                      <a:pt x="1289" y="47"/>
                    </a:lnTo>
                    <a:lnTo>
                      <a:pt x="0" y="47"/>
                    </a:lnTo>
                    <a:lnTo>
                      <a:pt x="21" y="22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6" name="ísḻîḑè">
                <a:extLst>
                  <a:ext uri="{FF2B5EF4-FFF2-40B4-BE49-F238E27FC236}">
                    <a16:creationId xmlns:a16="http://schemas.microsoft.com/office/drawing/2014/main" xmlns="" id="{20B71783-9791-42F4-A6DF-D9EC8382F9C6}"/>
                  </a:ext>
                </a:extLst>
              </p:cNvPr>
              <p:cNvSpPr/>
              <p:nvPr/>
            </p:nvSpPr>
            <p:spPr bwMode="auto">
              <a:xfrm>
                <a:off x="1792" y="1922"/>
                <a:ext cx="258" cy="7"/>
              </a:xfrm>
              <a:custGeom>
                <a:avLst/>
                <a:gdLst>
                  <a:gd name="T0" fmla="*/ 28 w 1289"/>
                  <a:gd name="T1" fmla="*/ 0 h 32"/>
                  <a:gd name="T2" fmla="*/ 1261 w 1289"/>
                  <a:gd name="T3" fmla="*/ 0 h 32"/>
                  <a:gd name="T4" fmla="*/ 1276 w 1289"/>
                  <a:gd name="T5" fmla="*/ 15 h 32"/>
                  <a:gd name="T6" fmla="*/ 1289 w 1289"/>
                  <a:gd name="T7" fmla="*/ 32 h 32"/>
                  <a:gd name="T8" fmla="*/ 0 w 1289"/>
                  <a:gd name="T9" fmla="*/ 32 h 32"/>
                  <a:gd name="T10" fmla="*/ 14 w 1289"/>
                  <a:gd name="T11" fmla="*/ 15 h 32"/>
                  <a:gd name="T12" fmla="*/ 28 w 1289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9" h="32">
                    <a:moveTo>
                      <a:pt x="28" y="0"/>
                    </a:moveTo>
                    <a:lnTo>
                      <a:pt x="1261" y="0"/>
                    </a:lnTo>
                    <a:lnTo>
                      <a:pt x="1276" y="15"/>
                    </a:lnTo>
                    <a:lnTo>
                      <a:pt x="1289" y="32"/>
                    </a:lnTo>
                    <a:lnTo>
                      <a:pt x="0" y="32"/>
                    </a:lnTo>
                    <a:lnTo>
                      <a:pt x="14" y="15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9E2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7" name="iṥ1îde">
                <a:extLst>
                  <a:ext uri="{FF2B5EF4-FFF2-40B4-BE49-F238E27FC236}">
                    <a16:creationId xmlns:a16="http://schemas.microsoft.com/office/drawing/2014/main" xmlns="" id="{AA262DF1-8B34-43B8-8A12-B3046B581746}"/>
                  </a:ext>
                </a:extLst>
              </p:cNvPr>
              <p:cNvSpPr/>
              <p:nvPr/>
            </p:nvSpPr>
            <p:spPr bwMode="auto">
              <a:xfrm>
                <a:off x="1792" y="1926"/>
                <a:ext cx="258" cy="3"/>
              </a:xfrm>
              <a:custGeom>
                <a:avLst/>
                <a:gdLst>
                  <a:gd name="T0" fmla="*/ 14 w 1289"/>
                  <a:gd name="T1" fmla="*/ 0 h 16"/>
                  <a:gd name="T2" fmla="*/ 1276 w 1289"/>
                  <a:gd name="T3" fmla="*/ 0 h 16"/>
                  <a:gd name="T4" fmla="*/ 1283 w 1289"/>
                  <a:gd name="T5" fmla="*/ 8 h 16"/>
                  <a:gd name="T6" fmla="*/ 1289 w 1289"/>
                  <a:gd name="T7" fmla="*/ 16 h 16"/>
                  <a:gd name="T8" fmla="*/ 0 w 1289"/>
                  <a:gd name="T9" fmla="*/ 16 h 16"/>
                  <a:gd name="T10" fmla="*/ 6 w 1289"/>
                  <a:gd name="T11" fmla="*/ 8 h 16"/>
                  <a:gd name="T12" fmla="*/ 14 w 1289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9" h="16">
                    <a:moveTo>
                      <a:pt x="14" y="0"/>
                    </a:moveTo>
                    <a:lnTo>
                      <a:pt x="1276" y="0"/>
                    </a:lnTo>
                    <a:lnTo>
                      <a:pt x="1283" y="8"/>
                    </a:lnTo>
                    <a:lnTo>
                      <a:pt x="1289" y="16"/>
                    </a:lnTo>
                    <a:lnTo>
                      <a:pt x="0" y="16"/>
                    </a:lnTo>
                    <a:lnTo>
                      <a:pt x="6" y="8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9F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8" name="iSļîḑé">
                <a:extLst>
                  <a:ext uri="{FF2B5EF4-FFF2-40B4-BE49-F238E27FC236}">
                    <a16:creationId xmlns:a16="http://schemas.microsoft.com/office/drawing/2014/main" xmlns="" id="{7F70440B-3A37-4BDC-8242-84BA08FA9179}"/>
                  </a:ext>
                </a:extLst>
              </p:cNvPr>
              <p:cNvSpPr/>
              <p:nvPr/>
            </p:nvSpPr>
            <p:spPr bwMode="auto">
              <a:xfrm>
                <a:off x="1792" y="1929"/>
                <a:ext cx="258" cy="1"/>
              </a:xfrm>
              <a:prstGeom prst="rect">
                <a:avLst/>
              </a:prstGeom>
              <a:solidFill>
                <a:srgbClr val="A0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9" name="íŝlídé">
                <a:extLst>
                  <a:ext uri="{FF2B5EF4-FFF2-40B4-BE49-F238E27FC236}">
                    <a16:creationId xmlns:a16="http://schemas.microsoft.com/office/drawing/2014/main" xmlns="" id="{E242B85D-7EE6-4C5B-8831-52591E198471}"/>
                  </a:ext>
                </a:extLst>
              </p:cNvPr>
              <p:cNvSpPr/>
              <p:nvPr/>
            </p:nvSpPr>
            <p:spPr bwMode="auto">
              <a:xfrm>
                <a:off x="1815" y="1907"/>
                <a:ext cx="213" cy="1"/>
              </a:xfrm>
              <a:prstGeom prst="rect">
                <a:avLst/>
              </a:prstGeom>
              <a:solidFill>
                <a:srgbClr val="94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0" name="iṩľîďè">
                <a:extLst>
                  <a:ext uri="{FF2B5EF4-FFF2-40B4-BE49-F238E27FC236}">
                    <a16:creationId xmlns:a16="http://schemas.microsoft.com/office/drawing/2014/main" xmlns="" id="{F9A9F5F2-F6B3-4D4E-B91E-9C855A8ABE13}"/>
                  </a:ext>
                </a:extLst>
              </p:cNvPr>
              <p:cNvSpPr/>
              <p:nvPr/>
            </p:nvSpPr>
            <p:spPr bwMode="auto">
              <a:xfrm>
                <a:off x="1811" y="1907"/>
                <a:ext cx="220" cy="3"/>
              </a:xfrm>
              <a:custGeom>
                <a:avLst/>
                <a:gdLst>
                  <a:gd name="T0" fmla="*/ 1101 w 1101"/>
                  <a:gd name="T1" fmla="*/ 16 h 16"/>
                  <a:gd name="T2" fmla="*/ 0 w 1101"/>
                  <a:gd name="T3" fmla="*/ 16 h 16"/>
                  <a:gd name="T4" fmla="*/ 9 w 1101"/>
                  <a:gd name="T5" fmla="*/ 8 h 16"/>
                  <a:gd name="T6" fmla="*/ 18 w 1101"/>
                  <a:gd name="T7" fmla="*/ 0 h 16"/>
                  <a:gd name="T8" fmla="*/ 1083 w 1101"/>
                  <a:gd name="T9" fmla="*/ 0 h 16"/>
                  <a:gd name="T10" fmla="*/ 1092 w 1101"/>
                  <a:gd name="T11" fmla="*/ 8 h 16"/>
                  <a:gd name="T12" fmla="*/ 1101 w 1101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1" h="16">
                    <a:moveTo>
                      <a:pt x="1101" y="16"/>
                    </a:moveTo>
                    <a:lnTo>
                      <a:pt x="0" y="16"/>
                    </a:lnTo>
                    <a:lnTo>
                      <a:pt x="9" y="8"/>
                    </a:lnTo>
                    <a:lnTo>
                      <a:pt x="18" y="0"/>
                    </a:lnTo>
                    <a:lnTo>
                      <a:pt x="1083" y="0"/>
                    </a:lnTo>
                    <a:lnTo>
                      <a:pt x="1092" y="8"/>
                    </a:lnTo>
                    <a:lnTo>
                      <a:pt x="1101" y="16"/>
                    </a:lnTo>
                    <a:close/>
                  </a:path>
                </a:pathLst>
              </a:custGeom>
              <a:solidFill>
                <a:srgbClr val="95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1" name="íŝ1ïḍè">
                <a:extLst>
                  <a:ext uri="{FF2B5EF4-FFF2-40B4-BE49-F238E27FC236}">
                    <a16:creationId xmlns:a16="http://schemas.microsoft.com/office/drawing/2014/main" xmlns="" id="{F7FF831B-A608-467E-A93B-A7338689C548}"/>
                  </a:ext>
                </a:extLst>
              </p:cNvPr>
              <p:cNvSpPr/>
              <p:nvPr/>
            </p:nvSpPr>
            <p:spPr bwMode="auto">
              <a:xfrm>
                <a:off x="1807" y="1907"/>
                <a:ext cx="228" cy="6"/>
              </a:xfrm>
              <a:custGeom>
                <a:avLst/>
                <a:gdLst>
                  <a:gd name="T0" fmla="*/ 1138 w 1138"/>
                  <a:gd name="T1" fmla="*/ 32 h 32"/>
                  <a:gd name="T2" fmla="*/ 0 w 1138"/>
                  <a:gd name="T3" fmla="*/ 32 h 32"/>
                  <a:gd name="T4" fmla="*/ 19 w 1138"/>
                  <a:gd name="T5" fmla="*/ 15 h 32"/>
                  <a:gd name="T6" fmla="*/ 37 w 1138"/>
                  <a:gd name="T7" fmla="*/ 0 h 32"/>
                  <a:gd name="T8" fmla="*/ 1102 w 1138"/>
                  <a:gd name="T9" fmla="*/ 0 h 32"/>
                  <a:gd name="T10" fmla="*/ 1120 w 1138"/>
                  <a:gd name="T11" fmla="*/ 15 h 32"/>
                  <a:gd name="T12" fmla="*/ 1138 w 113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8" h="32">
                    <a:moveTo>
                      <a:pt x="1138" y="32"/>
                    </a:moveTo>
                    <a:lnTo>
                      <a:pt x="0" y="32"/>
                    </a:lnTo>
                    <a:lnTo>
                      <a:pt x="19" y="15"/>
                    </a:lnTo>
                    <a:lnTo>
                      <a:pt x="37" y="0"/>
                    </a:lnTo>
                    <a:lnTo>
                      <a:pt x="1102" y="0"/>
                    </a:lnTo>
                    <a:lnTo>
                      <a:pt x="1120" y="15"/>
                    </a:lnTo>
                    <a:lnTo>
                      <a:pt x="1138" y="32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2" name="î$ļïďe">
                <a:extLst>
                  <a:ext uri="{FF2B5EF4-FFF2-40B4-BE49-F238E27FC236}">
                    <a16:creationId xmlns:a16="http://schemas.microsoft.com/office/drawing/2014/main" xmlns="" id="{C7F81F4A-D5B1-4E0F-9978-15570768ED76}"/>
                  </a:ext>
                </a:extLst>
              </p:cNvPr>
              <p:cNvSpPr/>
              <p:nvPr/>
            </p:nvSpPr>
            <p:spPr bwMode="auto">
              <a:xfrm>
                <a:off x="1804" y="1907"/>
                <a:ext cx="234" cy="9"/>
              </a:xfrm>
              <a:custGeom>
                <a:avLst/>
                <a:gdLst>
                  <a:gd name="T0" fmla="*/ 1171 w 1171"/>
                  <a:gd name="T1" fmla="*/ 47 h 47"/>
                  <a:gd name="T2" fmla="*/ 0 w 1171"/>
                  <a:gd name="T3" fmla="*/ 47 h 47"/>
                  <a:gd name="T4" fmla="*/ 26 w 1171"/>
                  <a:gd name="T5" fmla="*/ 22 h 47"/>
                  <a:gd name="T6" fmla="*/ 53 w 1171"/>
                  <a:gd name="T7" fmla="*/ 0 h 47"/>
                  <a:gd name="T8" fmla="*/ 1118 w 1171"/>
                  <a:gd name="T9" fmla="*/ 0 h 47"/>
                  <a:gd name="T10" fmla="*/ 1145 w 1171"/>
                  <a:gd name="T11" fmla="*/ 22 h 47"/>
                  <a:gd name="T12" fmla="*/ 1171 w 1171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47">
                    <a:moveTo>
                      <a:pt x="1171" y="47"/>
                    </a:moveTo>
                    <a:lnTo>
                      <a:pt x="0" y="47"/>
                    </a:lnTo>
                    <a:lnTo>
                      <a:pt x="26" y="22"/>
                    </a:lnTo>
                    <a:lnTo>
                      <a:pt x="53" y="0"/>
                    </a:lnTo>
                    <a:lnTo>
                      <a:pt x="1118" y="0"/>
                    </a:lnTo>
                    <a:lnTo>
                      <a:pt x="1145" y="22"/>
                    </a:lnTo>
                    <a:lnTo>
                      <a:pt x="1171" y="47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3" name="îṧļiďé">
                <a:extLst>
                  <a:ext uri="{FF2B5EF4-FFF2-40B4-BE49-F238E27FC236}">
                    <a16:creationId xmlns:a16="http://schemas.microsoft.com/office/drawing/2014/main" xmlns="" id="{34B54B76-57E6-408B-9A46-57A185E62F47}"/>
                  </a:ext>
                </a:extLst>
              </p:cNvPr>
              <p:cNvSpPr/>
              <p:nvPr/>
            </p:nvSpPr>
            <p:spPr bwMode="auto">
              <a:xfrm>
                <a:off x="1801" y="1907"/>
                <a:ext cx="240" cy="12"/>
              </a:xfrm>
              <a:custGeom>
                <a:avLst/>
                <a:gdLst>
                  <a:gd name="T0" fmla="*/ 1203 w 1203"/>
                  <a:gd name="T1" fmla="*/ 63 h 63"/>
                  <a:gd name="T2" fmla="*/ 0 w 1203"/>
                  <a:gd name="T3" fmla="*/ 63 h 63"/>
                  <a:gd name="T4" fmla="*/ 33 w 1203"/>
                  <a:gd name="T5" fmla="*/ 30 h 63"/>
                  <a:gd name="T6" fmla="*/ 69 w 1203"/>
                  <a:gd name="T7" fmla="*/ 0 h 63"/>
                  <a:gd name="T8" fmla="*/ 1134 w 1203"/>
                  <a:gd name="T9" fmla="*/ 0 h 63"/>
                  <a:gd name="T10" fmla="*/ 1170 w 1203"/>
                  <a:gd name="T11" fmla="*/ 30 h 63"/>
                  <a:gd name="T12" fmla="*/ 1203 w 1203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3" h="63">
                    <a:moveTo>
                      <a:pt x="1203" y="63"/>
                    </a:moveTo>
                    <a:lnTo>
                      <a:pt x="0" y="63"/>
                    </a:lnTo>
                    <a:lnTo>
                      <a:pt x="33" y="30"/>
                    </a:lnTo>
                    <a:lnTo>
                      <a:pt x="69" y="0"/>
                    </a:lnTo>
                    <a:lnTo>
                      <a:pt x="1134" y="0"/>
                    </a:lnTo>
                    <a:lnTo>
                      <a:pt x="1170" y="30"/>
                    </a:lnTo>
                    <a:lnTo>
                      <a:pt x="1203" y="63"/>
                    </a:lnTo>
                    <a:close/>
                  </a:path>
                </a:pathLst>
              </a:custGeom>
              <a:solidFill>
                <a:srgbClr val="97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4" name="î$ľiḋe">
                <a:extLst>
                  <a:ext uri="{FF2B5EF4-FFF2-40B4-BE49-F238E27FC236}">
                    <a16:creationId xmlns:a16="http://schemas.microsoft.com/office/drawing/2014/main" xmlns="" id="{3DB3F089-8260-4067-A3C5-0F327ED72566}"/>
                  </a:ext>
                </a:extLst>
              </p:cNvPr>
              <p:cNvSpPr/>
              <p:nvPr/>
            </p:nvSpPr>
            <p:spPr bwMode="auto">
              <a:xfrm>
                <a:off x="1798" y="1907"/>
                <a:ext cx="246" cy="16"/>
              </a:xfrm>
              <a:custGeom>
                <a:avLst/>
                <a:gdLst>
                  <a:gd name="T0" fmla="*/ 1233 w 1233"/>
                  <a:gd name="T1" fmla="*/ 78 h 79"/>
                  <a:gd name="T2" fmla="*/ 0 w 1233"/>
                  <a:gd name="T3" fmla="*/ 79 h 79"/>
                  <a:gd name="T4" fmla="*/ 40 w 1233"/>
                  <a:gd name="T5" fmla="*/ 37 h 79"/>
                  <a:gd name="T6" fmla="*/ 84 w 1233"/>
                  <a:gd name="T7" fmla="*/ 0 h 79"/>
                  <a:gd name="T8" fmla="*/ 1149 w 1233"/>
                  <a:gd name="T9" fmla="*/ 0 h 79"/>
                  <a:gd name="T10" fmla="*/ 1193 w 1233"/>
                  <a:gd name="T11" fmla="*/ 37 h 79"/>
                  <a:gd name="T12" fmla="*/ 1233 w 1233"/>
                  <a:gd name="T13" fmla="*/ 7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3" h="79">
                    <a:moveTo>
                      <a:pt x="1233" y="78"/>
                    </a:moveTo>
                    <a:lnTo>
                      <a:pt x="0" y="79"/>
                    </a:lnTo>
                    <a:lnTo>
                      <a:pt x="40" y="37"/>
                    </a:lnTo>
                    <a:lnTo>
                      <a:pt x="84" y="0"/>
                    </a:lnTo>
                    <a:lnTo>
                      <a:pt x="1149" y="0"/>
                    </a:lnTo>
                    <a:lnTo>
                      <a:pt x="1193" y="37"/>
                    </a:lnTo>
                    <a:lnTo>
                      <a:pt x="1233" y="78"/>
                    </a:lnTo>
                    <a:close/>
                  </a:path>
                </a:pathLst>
              </a:custGeom>
              <a:solidFill>
                <a:srgbClr val="98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5" name="iSḻiḍe">
                <a:extLst>
                  <a:ext uri="{FF2B5EF4-FFF2-40B4-BE49-F238E27FC236}">
                    <a16:creationId xmlns:a16="http://schemas.microsoft.com/office/drawing/2014/main" xmlns="" id="{7047F9B3-FE09-427A-99FD-77FB97F47EAD}"/>
                  </a:ext>
                </a:extLst>
              </p:cNvPr>
              <p:cNvSpPr/>
              <p:nvPr/>
            </p:nvSpPr>
            <p:spPr bwMode="auto">
              <a:xfrm>
                <a:off x="1795" y="1907"/>
                <a:ext cx="252" cy="19"/>
              </a:xfrm>
              <a:custGeom>
                <a:avLst/>
                <a:gdLst>
                  <a:gd name="T0" fmla="*/ 1262 w 1262"/>
                  <a:gd name="T1" fmla="*/ 94 h 94"/>
                  <a:gd name="T2" fmla="*/ 0 w 1262"/>
                  <a:gd name="T3" fmla="*/ 94 h 94"/>
                  <a:gd name="T4" fmla="*/ 22 w 1262"/>
                  <a:gd name="T5" fmla="*/ 69 h 94"/>
                  <a:gd name="T6" fmla="*/ 72 w 1262"/>
                  <a:gd name="T7" fmla="*/ 21 h 94"/>
                  <a:gd name="T8" fmla="*/ 98 w 1262"/>
                  <a:gd name="T9" fmla="*/ 0 h 94"/>
                  <a:gd name="T10" fmla="*/ 1163 w 1262"/>
                  <a:gd name="T11" fmla="*/ 0 h 94"/>
                  <a:gd name="T12" fmla="*/ 1189 w 1262"/>
                  <a:gd name="T13" fmla="*/ 21 h 94"/>
                  <a:gd name="T14" fmla="*/ 1239 w 1262"/>
                  <a:gd name="T15" fmla="*/ 69 h 94"/>
                  <a:gd name="T16" fmla="*/ 1262 w 1262"/>
                  <a:gd name="T1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2" h="94">
                    <a:moveTo>
                      <a:pt x="1262" y="94"/>
                    </a:moveTo>
                    <a:lnTo>
                      <a:pt x="0" y="94"/>
                    </a:lnTo>
                    <a:lnTo>
                      <a:pt x="22" y="69"/>
                    </a:lnTo>
                    <a:lnTo>
                      <a:pt x="72" y="21"/>
                    </a:lnTo>
                    <a:lnTo>
                      <a:pt x="98" y="0"/>
                    </a:lnTo>
                    <a:lnTo>
                      <a:pt x="1163" y="0"/>
                    </a:lnTo>
                    <a:lnTo>
                      <a:pt x="1189" y="21"/>
                    </a:lnTo>
                    <a:lnTo>
                      <a:pt x="1239" y="69"/>
                    </a:lnTo>
                    <a:lnTo>
                      <a:pt x="1262" y="94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6" name="iŝļïdè">
                <a:extLst>
                  <a:ext uri="{FF2B5EF4-FFF2-40B4-BE49-F238E27FC236}">
                    <a16:creationId xmlns:a16="http://schemas.microsoft.com/office/drawing/2014/main" xmlns="" id="{8E9C5F7F-8928-491A-82F6-2DB88FB5A1A5}"/>
                  </a:ext>
                </a:extLst>
              </p:cNvPr>
              <p:cNvSpPr/>
              <p:nvPr/>
            </p:nvSpPr>
            <p:spPr bwMode="auto">
              <a:xfrm>
                <a:off x="1792" y="1907"/>
                <a:ext cx="258" cy="22"/>
              </a:xfrm>
              <a:custGeom>
                <a:avLst/>
                <a:gdLst>
                  <a:gd name="T0" fmla="*/ 1289 w 1289"/>
                  <a:gd name="T1" fmla="*/ 110 h 110"/>
                  <a:gd name="T2" fmla="*/ 0 w 1289"/>
                  <a:gd name="T3" fmla="*/ 110 h 110"/>
                  <a:gd name="T4" fmla="*/ 26 w 1289"/>
                  <a:gd name="T5" fmla="*/ 80 h 110"/>
                  <a:gd name="T6" fmla="*/ 82 w 1289"/>
                  <a:gd name="T7" fmla="*/ 26 h 110"/>
                  <a:gd name="T8" fmla="*/ 112 w 1289"/>
                  <a:gd name="T9" fmla="*/ 0 h 110"/>
                  <a:gd name="T10" fmla="*/ 1177 w 1289"/>
                  <a:gd name="T11" fmla="*/ 0 h 110"/>
                  <a:gd name="T12" fmla="*/ 1207 w 1289"/>
                  <a:gd name="T13" fmla="*/ 26 h 110"/>
                  <a:gd name="T14" fmla="*/ 1263 w 1289"/>
                  <a:gd name="T15" fmla="*/ 80 h 110"/>
                  <a:gd name="T16" fmla="*/ 1289 w 1289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9" h="110">
                    <a:moveTo>
                      <a:pt x="1289" y="110"/>
                    </a:moveTo>
                    <a:lnTo>
                      <a:pt x="0" y="110"/>
                    </a:lnTo>
                    <a:lnTo>
                      <a:pt x="26" y="80"/>
                    </a:lnTo>
                    <a:lnTo>
                      <a:pt x="82" y="26"/>
                    </a:lnTo>
                    <a:lnTo>
                      <a:pt x="112" y="0"/>
                    </a:lnTo>
                    <a:lnTo>
                      <a:pt x="1177" y="0"/>
                    </a:lnTo>
                    <a:lnTo>
                      <a:pt x="1207" y="26"/>
                    </a:lnTo>
                    <a:lnTo>
                      <a:pt x="1263" y="80"/>
                    </a:lnTo>
                    <a:lnTo>
                      <a:pt x="1289" y="110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7" name="iṩļídè">
                <a:extLst>
                  <a:ext uri="{FF2B5EF4-FFF2-40B4-BE49-F238E27FC236}">
                    <a16:creationId xmlns:a16="http://schemas.microsoft.com/office/drawing/2014/main" xmlns="" id="{1E3BA7D5-6E37-45C2-8124-0DE768939EA6}"/>
                  </a:ext>
                </a:extLst>
              </p:cNvPr>
              <p:cNvSpPr/>
              <p:nvPr/>
            </p:nvSpPr>
            <p:spPr bwMode="auto">
              <a:xfrm>
                <a:off x="1790" y="1907"/>
                <a:ext cx="263" cy="25"/>
              </a:xfrm>
              <a:custGeom>
                <a:avLst/>
                <a:gdLst>
                  <a:gd name="T0" fmla="*/ 1315 w 1315"/>
                  <a:gd name="T1" fmla="*/ 125 h 125"/>
                  <a:gd name="T2" fmla="*/ 415 w 1315"/>
                  <a:gd name="T3" fmla="*/ 125 h 125"/>
                  <a:gd name="T4" fmla="*/ 366 w 1315"/>
                  <a:gd name="T5" fmla="*/ 125 h 125"/>
                  <a:gd name="T6" fmla="*/ 0 w 1315"/>
                  <a:gd name="T7" fmla="*/ 125 h 125"/>
                  <a:gd name="T8" fmla="*/ 29 w 1315"/>
                  <a:gd name="T9" fmla="*/ 91 h 125"/>
                  <a:gd name="T10" fmla="*/ 91 w 1315"/>
                  <a:gd name="T11" fmla="*/ 29 h 125"/>
                  <a:gd name="T12" fmla="*/ 125 w 1315"/>
                  <a:gd name="T13" fmla="*/ 0 h 125"/>
                  <a:gd name="T14" fmla="*/ 1190 w 1315"/>
                  <a:gd name="T15" fmla="*/ 0 h 125"/>
                  <a:gd name="T16" fmla="*/ 1224 w 1315"/>
                  <a:gd name="T17" fmla="*/ 29 h 125"/>
                  <a:gd name="T18" fmla="*/ 1286 w 1315"/>
                  <a:gd name="T19" fmla="*/ 91 h 125"/>
                  <a:gd name="T20" fmla="*/ 1315 w 1315"/>
                  <a:gd name="T21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5" h="125">
                    <a:moveTo>
                      <a:pt x="1315" y="125"/>
                    </a:moveTo>
                    <a:lnTo>
                      <a:pt x="415" y="125"/>
                    </a:lnTo>
                    <a:lnTo>
                      <a:pt x="366" y="125"/>
                    </a:lnTo>
                    <a:lnTo>
                      <a:pt x="0" y="125"/>
                    </a:lnTo>
                    <a:lnTo>
                      <a:pt x="29" y="91"/>
                    </a:lnTo>
                    <a:lnTo>
                      <a:pt x="91" y="29"/>
                    </a:lnTo>
                    <a:lnTo>
                      <a:pt x="125" y="0"/>
                    </a:lnTo>
                    <a:lnTo>
                      <a:pt x="1190" y="0"/>
                    </a:lnTo>
                    <a:lnTo>
                      <a:pt x="1224" y="29"/>
                    </a:lnTo>
                    <a:lnTo>
                      <a:pt x="1286" y="91"/>
                    </a:lnTo>
                    <a:lnTo>
                      <a:pt x="1315" y="125"/>
                    </a:lnTo>
                    <a:close/>
                  </a:path>
                </a:pathLst>
              </a:custGeom>
              <a:solidFill>
                <a:srgbClr val="9A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8" name="ïṡḷiḓè">
                <a:extLst>
                  <a:ext uri="{FF2B5EF4-FFF2-40B4-BE49-F238E27FC236}">
                    <a16:creationId xmlns:a16="http://schemas.microsoft.com/office/drawing/2014/main" xmlns="" id="{B7B868EB-4D4A-4139-9DF9-8A21A09556A8}"/>
                  </a:ext>
                </a:extLst>
              </p:cNvPr>
              <p:cNvSpPr/>
              <p:nvPr/>
            </p:nvSpPr>
            <p:spPr bwMode="auto">
              <a:xfrm>
                <a:off x="1790" y="1910"/>
                <a:ext cx="263" cy="22"/>
              </a:xfrm>
              <a:custGeom>
                <a:avLst/>
                <a:gdLst>
                  <a:gd name="T0" fmla="*/ 107 w 1315"/>
                  <a:gd name="T1" fmla="*/ 0 h 110"/>
                  <a:gd name="T2" fmla="*/ 1208 w 1315"/>
                  <a:gd name="T3" fmla="*/ 0 h 110"/>
                  <a:gd name="T4" fmla="*/ 1237 w 1315"/>
                  <a:gd name="T5" fmla="*/ 26 h 110"/>
                  <a:gd name="T6" fmla="*/ 1291 w 1315"/>
                  <a:gd name="T7" fmla="*/ 81 h 110"/>
                  <a:gd name="T8" fmla="*/ 1315 w 1315"/>
                  <a:gd name="T9" fmla="*/ 110 h 110"/>
                  <a:gd name="T10" fmla="*/ 0 w 1315"/>
                  <a:gd name="T11" fmla="*/ 110 h 110"/>
                  <a:gd name="T12" fmla="*/ 24 w 1315"/>
                  <a:gd name="T13" fmla="*/ 81 h 110"/>
                  <a:gd name="T14" fmla="*/ 78 w 1315"/>
                  <a:gd name="T15" fmla="*/ 26 h 110"/>
                  <a:gd name="T16" fmla="*/ 107 w 1315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5" h="110">
                    <a:moveTo>
                      <a:pt x="107" y="0"/>
                    </a:moveTo>
                    <a:lnTo>
                      <a:pt x="1208" y="0"/>
                    </a:lnTo>
                    <a:lnTo>
                      <a:pt x="1237" y="26"/>
                    </a:lnTo>
                    <a:lnTo>
                      <a:pt x="1291" y="81"/>
                    </a:lnTo>
                    <a:lnTo>
                      <a:pt x="1315" y="110"/>
                    </a:lnTo>
                    <a:lnTo>
                      <a:pt x="0" y="110"/>
                    </a:lnTo>
                    <a:lnTo>
                      <a:pt x="24" y="81"/>
                    </a:lnTo>
                    <a:lnTo>
                      <a:pt x="78" y="26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9B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9" name="iSļîďé">
                <a:extLst>
                  <a:ext uri="{FF2B5EF4-FFF2-40B4-BE49-F238E27FC236}">
                    <a16:creationId xmlns:a16="http://schemas.microsoft.com/office/drawing/2014/main" xmlns="" id="{C979C975-47FA-44BC-9ABF-C58BA37A2027}"/>
                  </a:ext>
                </a:extLst>
              </p:cNvPr>
              <p:cNvSpPr/>
              <p:nvPr/>
            </p:nvSpPr>
            <p:spPr bwMode="auto">
              <a:xfrm>
                <a:off x="1790" y="1913"/>
                <a:ext cx="263" cy="19"/>
              </a:xfrm>
              <a:custGeom>
                <a:avLst/>
                <a:gdLst>
                  <a:gd name="T0" fmla="*/ 89 w 1315"/>
                  <a:gd name="T1" fmla="*/ 0 h 93"/>
                  <a:gd name="T2" fmla="*/ 1226 w 1315"/>
                  <a:gd name="T3" fmla="*/ 0 h 93"/>
                  <a:gd name="T4" fmla="*/ 1249 w 1315"/>
                  <a:gd name="T5" fmla="*/ 21 h 93"/>
                  <a:gd name="T6" fmla="*/ 1295 w 1315"/>
                  <a:gd name="T7" fmla="*/ 69 h 93"/>
                  <a:gd name="T8" fmla="*/ 1315 w 1315"/>
                  <a:gd name="T9" fmla="*/ 93 h 93"/>
                  <a:gd name="T10" fmla="*/ 0 w 1315"/>
                  <a:gd name="T11" fmla="*/ 93 h 93"/>
                  <a:gd name="T12" fmla="*/ 20 w 1315"/>
                  <a:gd name="T13" fmla="*/ 69 h 93"/>
                  <a:gd name="T14" fmla="*/ 66 w 1315"/>
                  <a:gd name="T15" fmla="*/ 21 h 93"/>
                  <a:gd name="T16" fmla="*/ 89 w 1315"/>
                  <a:gd name="T17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5" h="93">
                    <a:moveTo>
                      <a:pt x="89" y="0"/>
                    </a:moveTo>
                    <a:lnTo>
                      <a:pt x="1226" y="0"/>
                    </a:lnTo>
                    <a:lnTo>
                      <a:pt x="1249" y="21"/>
                    </a:lnTo>
                    <a:lnTo>
                      <a:pt x="1295" y="69"/>
                    </a:lnTo>
                    <a:lnTo>
                      <a:pt x="1315" y="93"/>
                    </a:lnTo>
                    <a:lnTo>
                      <a:pt x="0" y="93"/>
                    </a:lnTo>
                    <a:lnTo>
                      <a:pt x="20" y="69"/>
                    </a:lnTo>
                    <a:lnTo>
                      <a:pt x="66" y="21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9C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0" name="ï$ľïḓè">
                <a:extLst>
                  <a:ext uri="{FF2B5EF4-FFF2-40B4-BE49-F238E27FC236}">
                    <a16:creationId xmlns:a16="http://schemas.microsoft.com/office/drawing/2014/main" xmlns="" id="{045FE111-9401-4801-B0F7-472D535D4768}"/>
                  </a:ext>
                </a:extLst>
              </p:cNvPr>
              <p:cNvSpPr/>
              <p:nvPr/>
            </p:nvSpPr>
            <p:spPr bwMode="auto">
              <a:xfrm>
                <a:off x="1790" y="1916"/>
                <a:ext cx="263" cy="16"/>
              </a:xfrm>
              <a:custGeom>
                <a:avLst/>
                <a:gdLst>
                  <a:gd name="T0" fmla="*/ 72 w 1315"/>
                  <a:gd name="T1" fmla="*/ 0 h 78"/>
                  <a:gd name="T2" fmla="*/ 1243 w 1315"/>
                  <a:gd name="T3" fmla="*/ 0 h 78"/>
                  <a:gd name="T4" fmla="*/ 1280 w 1315"/>
                  <a:gd name="T5" fmla="*/ 38 h 78"/>
                  <a:gd name="T6" fmla="*/ 1315 w 1315"/>
                  <a:gd name="T7" fmla="*/ 78 h 78"/>
                  <a:gd name="T8" fmla="*/ 0 w 1315"/>
                  <a:gd name="T9" fmla="*/ 78 h 78"/>
                  <a:gd name="T10" fmla="*/ 35 w 1315"/>
                  <a:gd name="T11" fmla="*/ 38 h 78"/>
                  <a:gd name="T12" fmla="*/ 72 w 1315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5" h="78">
                    <a:moveTo>
                      <a:pt x="72" y="0"/>
                    </a:moveTo>
                    <a:lnTo>
                      <a:pt x="1243" y="0"/>
                    </a:lnTo>
                    <a:lnTo>
                      <a:pt x="1280" y="38"/>
                    </a:lnTo>
                    <a:lnTo>
                      <a:pt x="1315" y="78"/>
                    </a:lnTo>
                    <a:lnTo>
                      <a:pt x="0" y="78"/>
                    </a:lnTo>
                    <a:lnTo>
                      <a:pt x="35" y="38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1" name="íṡḷíḓe">
                <a:extLst>
                  <a:ext uri="{FF2B5EF4-FFF2-40B4-BE49-F238E27FC236}">
                    <a16:creationId xmlns:a16="http://schemas.microsoft.com/office/drawing/2014/main" xmlns="" id="{E68ADEA8-DABD-43F5-A092-47E9BAF409BC}"/>
                  </a:ext>
                </a:extLst>
              </p:cNvPr>
              <p:cNvSpPr/>
              <p:nvPr/>
            </p:nvSpPr>
            <p:spPr bwMode="auto">
              <a:xfrm>
                <a:off x="1790" y="1919"/>
                <a:ext cx="263" cy="13"/>
              </a:xfrm>
              <a:custGeom>
                <a:avLst/>
                <a:gdLst>
                  <a:gd name="T0" fmla="*/ 56 w 1315"/>
                  <a:gd name="T1" fmla="*/ 0 h 62"/>
                  <a:gd name="T2" fmla="*/ 1259 w 1315"/>
                  <a:gd name="T3" fmla="*/ 0 h 62"/>
                  <a:gd name="T4" fmla="*/ 1289 w 1315"/>
                  <a:gd name="T5" fmla="*/ 30 h 62"/>
                  <a:gd name="T6" fmla="*/ 1315 w 1315"/>
                  <a:gd name="T7" fmla="*/ 62 h 62"/>
                  <a:gd name="T8" fmla="*/ 0 w 1315"/>
                  <a:gd name="T9" fmla="*/ 62 h 62"/>
                  <a:gd name="T10" fmla="*/ 27 w 1315"/>
                  <a:gd name="T11" fmla="*/ 30 h 62"/>
                  <a:gd name="T12" fmla="*/ 56 w 1315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5" h="62">
                    <a:moveTo>
                      <a:pt x="56" y="0"/>
                    </a:moveTo>
                    <a:lnTo>
                      <a:pt x="1259" y="0"/>
                    </a:lnTo>
                    <a:lnTo>
                      <a:pt x="1289" y="30"/>
                    </a:lnTo>
                    <a:lnTo>
                      <a:pt x="1315" y="62"/>
                    </a:lnTo>
                    <a:lnTo>
                      <a:pt x="0" y="62"/>
                    </a:lnTo>
                    <a:lnTo>
                      <a:pt x="27" y="3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2" name="íŝḷidé">
                <a:extLst>
                  <a:ext uri="{FF2B5EF4-FFF2-40B4-BE49-F238E27FC236}">
                    <a16:creationId xmlns:a16="http://schemas.microsoft.com/office/drawing/2014/main" xmlns="" id="{3C76B8C1-3D9B-4AC5-8B48-A8631F1966C3}"/>
                  </a:ext>
                </a:extLst>
              </p:cNvPr>
              <p:cNvSpPr/>
              <p:nvPr/>
            </p:nvSpPr>
            <p:spPr bwMode="auto">
              <a:xfrm>
                <a:off x="1790" y="1922"/>
                <a:ext cx="263" cy="10"/>
              </a:xfrm>
              <a:custGeom>
                <a:avLst/>
                <a:gdLst>
                  <a:gd name="T0" fmla="*/ 41 w 1315"/>
                  <a:gd name="T1" fmla="*/ 0 h 47"/>
                  <a:gd name="T2" fmla="*/ 1274 w 1315"/>
                  <a:gd name="T3" fmla="*/ 0 h 47"/>
                  <a:gd name="T4" fmla="*/ 1296 w 1315"/>
                  <a:gd name="T5" fmla="*/ 24 h 47"/>
                  <a:gd name="T6" fmla="*/ 1315 w 1315"/>
                  <a:gd name="T7" fmla="*/ 47 h 47"/>
                  <a:gd name="T8" fmla="*/ 0 w 1315"/>
                  <a:gd name="T9" fmla="*/ 47 h 47"/>
                  <a:gd name="T10" fmla="*/ 19 w 1315"/>
                  <a:gd name="T11" fmla="*/ 24 h 47"/>
                  <a:gd name="T12" fmla="*/ 41 w 1315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5" h="47">
                    <a:moveTo>
                      <a:pt x="41" y="0"/>
                    </a:moveTo>
                    <a:lnTo>
                      <a:pt x="1274" y="0"/>
                    </a:lnTo>
                    <a:lnTo>
                      <a:pt x="1296" y="24"/>
                    </a:lnTo>
                    <a:lnTo>
                      <a:pt x="1315" y="47"/>
                    </a:lnTo>
                    <a:lnTo>
                      <a:pt x="0" y="47"/>
                    </a:lnTo>
                    <a:lnTo>
                      <a:pt x="19" y="24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9E2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3" name="ï$1ïḋê">
                <a:extLst>
                  <a:ext uri="{FF2B5EF4-FFF2-40B4-BE49-F238E27FC236}">
                    <a16:creationId xmlns:a16="http://schemas.microsoft.com/office/drawing/2014/main" xmlns="" id="{9977520E-F697-4CA9-8D43-7C46C6587FA4}"/>
                  </a:ext>
                </a:extLst>
              </p:cNvPr>
              <p:cNvSpPr/>
              <p:nvPr/>
            </p:nvSpPr>
            <p:spPr bwMode="auto">
              <a:xfrm>
                <a:off x="1790" y="1926"/>
                <a:ext cx="263" cy="6"/>
              </a:xfrm>
              <a:custGeom>
                <a:avLst/>
                <a:gdLst>
                  <a:gd name="T0" fmla="*/ 27 w 1315"/>
                  <a:gd name="T1" fmla="*/ 0 h 31"/>
                  <a:gd name="T2" fmla="*/ 1289 w 1315"/>
                  <a:gd name="T3" fmla="*/ 0 h 31"/>
                  <a:gd name="T4" fmla="*/ 1302 w 1315"/>
                  <a:gd name="T5" fmla="*/ 16 h 31"/>
                  <a:gd name="T6" fmla="*/ 1315 w 1315"/>
                  <a:gd name="T7" fmla="*/ 31 h 31"/>
                  <a:gd name="T8" fmla="*/ 0 w 1315"/>
                  <a:gd name="T9" fmla="*/ 31 h 31"/>
                  <a:gd name="T10" fmla="*/ 13 w 1315"/>
                  <a:gd name="T11" fmla="*/ 16 h 31"/>
                  <a:gd name="T12" fmla="*/ 27 w 1315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5" h="31">
                    <a:moveTo>
                      <a:pt x="27" y="0"/>
                    </a:moveTo>
                    <a:lnTo>
                      <a:pt x="1289" y="0"/>
                    </a:lnTo>
                    <a:lnTo>
                      <a:pt x="1302" y="16"/>
                    </a:lnTo>
                    <a:lnTo>
                      <a:pt x="1315" y="31"/>
                    </a:lnTo>
                    <a:lnTo>
                      <a:pt x="0" y="31"/>
                    </a:lnTo>
                    <a:lnTo>
                      <a:pt x="13" y="16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9F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4" name="íşlîḋè">
                <a:extLst>
                  <a:ext uri="{FF2B5EF4-FFF2-40B4-BE49-F238E27FC236}">
                    <a16:creationId xmlns:a16="http://schemas.microsoft.com/office/drawing/2014/main" xmlns="" id="{FFEE46FB-DB5D-49D4-9556-D75067AE0C1D}"/>
                  </a:ext>
                </a:extLst>
              </p:cNvPr>
              <p:cNvSpPr/>
              <p:nvPr/>
            </p:nvSpPr>
            <p:spPr bwMode="auto">
              <a:xfrm>
                <a:off x="1790" y="1929"/>
                <a:ext cx="263" cy="3"/>
              </a:xfrm>
              <a:custGeom>
                <a:avLst/>
                <a:gdLst>
                  <a:gd name="T0" fmla="*/ 13 w 1315"/>
                  <a:gd name="T1" fmla="*/ 0 h 15"/>
                  <a:gd name="T2" fmla="*/ 1302 w 1315"/>
                  <a:gd name="T3" fmla="*/ 0 h 15"/>
                  <a:gd name="T4" fmla="*/ 1309 w 1315"/>
                  <a:gd name="T5" fmla="*/ 7 h 15"/>
                  <a:gd name="T6" fmla="*/ 1315 w 1315"/>
                  <a:gd name="T7" fmla="*/ 15 h 15"/>
                  <a:gd name="T8" fmla="*/ 0 w 1315"/>
                  <a:gd name="T9" fmla="*/ 15 h 15"/>
                  <a:gd name="T10" fmla="*/ 6 w 1315"/>
                  <a:gd name="T11" fmla="*/ 7 h 15"/>
                  <a:gd name="T12" fmla="*/ 13 w 1315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5" h="15">
                    <a:moveTo>
                      <a:pt x="13" y="0"/>
                    </a:moveTo>
                    <a:lnTo>
                      <a:pt x="1302" y="0"/>
                    </a:lnTo>
                    <a:lnTo>
                      <a:pt x="1309" y="7"/>
                    </a:lnTo>
                    <a:lnTo>
                      <a:pt x="1315" y="15"/>
                    </a:lnTo>
                    <a:lnTo>
                      <a:pt x="0" y="15"/>
                    </a:lnTo>
                    <a:lnTo>
                      <a:pt x="6" y="7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0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5" name="îṡḷïďê">
                <a:extLst>
                  <a:ext uri="{FF2B5EF4-FFF2-40B4-BE49-F238E27FC236}">
                    <a16:creationId xmlns:a16="http://schemas.microsoft.com/office/drawing/2014/main" xmlns="" id="{D0643206-7CE4-4B99-9E2A-AFB7103C8DD7}"/>
                  </a:ext>
                </a:extLst>
              </p:cNvPr>
              <p:cNvSpPr/>
              <p:nvPr/>
            </p:nvSpPr>
            <p:spPr bwMode="auto">
              <a:xfrm>
                <a:off x="1790" y="1932"/>
                <a:ext cx="263" cy="1"/>
              </a:xfrm>
              <a:prstGeom prst="rect">
                <a:avLst/>
              </a:prstGeom>
              <a:solidFill>
                <a:srgbClr val="A0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6" name="ïSḷíďé">
                <a:extLst>
                  <a:ext uri="{FF2B5EF4-FFF2-40B4-BE49-F238E27FC236}">
                    <a16:creationId xmlns:a16="http://schemas.microsoft.com/office/drawing/2014/main" xmlns="" id="{F7D62797-AA83-4216-A0AB-3D7E54A2DE99}"/>
                  </a:ext>
                </a:extLst>
              </p:cNvPr>
              <p:cNvSpPr/>
              <p:nvPr/>
            </p:nvSpPr>
            <p:spPr bwMode="auto">
              <a:xfrm>
                <a:off x="1811" y="1910"/>
                <a:ext cx="220" cy="1"/>
              </a:xfrm>
              <a:prstGeom prst="rect">
                <a:avLst/>
              </a:prstGeom>
              <a:solidFill>
                <a:srgbClr val="951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7" name="îṩļîḑe">
                <a:extLst>
                  <a:ext uri="{FF2B5EF4-FFF2-40B4-BE49-F238E27FC236}">
                    <a16:creationId xmlns:a16="http://schemas.microsoft.com/office/drawing/2014/main" xmlns="" id="{E97F2EE0-99F2-48D6-BCBF-FD694DA70605}"/>
                  </a:ext>
                </a:extLst>
              </p:cNvPr>
              <p:cNvSpPr/>
              <p:nvPr/>
            </p:nvSpPr>
            <p:spPr bwMode="auto">
              <a:xfrm>
                <a:off x="1807" y="1910"/>
                <a:ext cx="228" cy="3"/>
              </a:xfrm>
              <a:custGeom>
                <a:avLst/>
                <a:gdLst>
                  <a:gd name="T0" fmla="*/ 1139 w 1139"/>
                  <a:gd name="T1" fmla="*/ 17 h 17"/>
                  <a:gd name="T2" fmla="*/ 0 w 1139"/>
                  <a:gd name="T3" fmla="*/ 17 h 17"/>
                  <a:gd name="T4" fmla="*/ 9 w 1139"/>
                  <a:gd name="T5" fmla="*/ 8 h 17"/>
                  <a:gd name="T6" fmla="*/ 19 w 1139"/>
                  <a:gd name="T7" fmla="*/ 0 h 17"/>
                  <a:gd name="T8" fmla="*/ 1120 w 1139"/>
                  <a:gd name="T9" fmla="*/ 0 h 17"/>
                  <a:gd name="T10" fmla="*/ 1130 w 1139"/>
                  <a:gd name="T11" fmla="*/ 8 h 17"/>
                  <a:gd name="T12" fmla="*/ 1139 w 1139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9" h="17">
                    <a:moveTo>
                      <a:pt x="1139" y="17"/>
                    </a:moveTo>
                    <a:lnTo>
                      <a:pt x="0" y="17"/>
                    </a:lnTo>
                    <a:lnTo>
                      <a:pt x="9" y="8"/>
                    </a:lnTo>
                    <a:lnTo>
                      <a:pt x="19" y="0"/>
                    </a:lnTo>
                    <a:lnTo>
                      <a:pt x="1120" y="0"/>
                    </a:lnTo>
                    <a:lnTo>
                      <a:pt x="1130" y="8"/>
                    </a:lnTo>
                    <a:lnTo>
                      <a:pt x="1139" y="17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8" name="îṧḻïḓé">
                <a:extLst>
                  <a:ext uri="{FF2B5EF4-FFF2-40B4-BE49-F238E27FC236}">
                    <a16:creationId xmlns:a16="http://schemas.microsoft.com/office/drawing/2014/main" xmlns="" id="{089D3B99-43AA-45E9-A863-C1483B24124B}"/>
                  </a:ext>
                </a:extLst>
              </p:cNvPr>
              <p:cNvSpPr/>
              <p:nvPr/>
            </p:nvSpPr>
            <p:spPr bwMode="auto">
              <a:xfrm>
                <a:off x="1804" y="1910"/>
                <a:ext cx="234" cy="6"/>
              </a:xfrm>
              <a:custGeom>
                <a:avLst/>
                <a:gdLst>
                  <a:gd name="T0" fmla="*/ 1171 w 1171"/>
                  <a:gd name="T1" fmla="*/ 32 h 32"/>
                  <a:gd name="T2" fmla="*/ 0 w 1171"/>
                  <a:gd name="T3" fmla="*/ 32 h 32"/>
                  <a:gd name="T4" fmla="*/ 17 w 1171"/>
                  <a:gd name="T5" fmla="*/ 16 h 32"/>
                  <a:gd name="T6" fmla="*/ 35 w 1171"/>
                  <a:gd name="T7" fmla="*/ 0 h 32"/>
                  <a:gd name="T8" fmla="*/ 1136 w 1171"/>
                  <a:gd name="T9" fmla="*/ 0 h 32"/>
                  <a:gd name="T10" fmla="*/ 1154 w 1171"/>
                  <a:gd name="T11" fmla="*/ 16 h 32"/>
                  <a:gd name="T12" fmla="*/ 1171 w 1171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32">
                    <a:moveTo>
                      <a:pt x="1171" y="32"/>
                    </a:moveTo>
                    <a:lnTo>
                      <a:pt x="0" y="32"/>
                    </a:lnTo>
                    <a:lnTo>
                      <a:pt x="17" y="16"/>
                    </a:lnTo>
                    <a:lnTo>
                      <a:pt x="35" y="0"/>
                    </a:lnTo>
                    <a:lnTo>
                      <a:pt x="1136" y="0"/>
                    </a:lnTo>
                    <a:lnTo>
                      <a:pt x="1154" y="16"/>
                    </a:lnTo>
                    <a:lnTo>
                      <a:pt x="1171" y="32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9" name="îS1îḑê">
                <a:extLst>
                  <a:ext uri="{FF2B5EF4-FFF2-40B4-BE49-F238E27FC236}">
                    <a16:creationId xmlns:a16="http://schemas.microsoft.com/office/drawing/2014/main" xmlns="" id="{E098A232-880C-4A9F-A375-5F4E91569C5C}"/>
                  </a:ext>
                </a:extLst>
              </p:cNvPr>
              <p:cNvSpPr/>
              <p:nvPr/>
            </p:nvSpPr>
            <p:spPr bwMode="auto">
              <a:xfrm>
                <a:off x="1801" y="1910"/>
                <a:ext cx="240" cy="9"/>
              </a:xfrm>
              <a:custGeom>
                <a:avLst/>
                <a:gdLst>
                  <a:gd name="T0" fmla="*/ 1203 w 1203"/>
                  <a:gd name="T1" fmla="*/ 48 h 48"/>
                  <a:gd name="T2" fmla="*/ 0 w 1203"/>
                  <a:gd name="T3" fmla="*/ 48 h 48"/>
                  <a:gd name="T4" fmla="*/ 25 w 1203"/>
                  <a:gd name="T5" fmla="*/ 24 h 48"/>
                  <a:gd name="T6" fmla="*/ 51 w 1203"/>
                  <a:gd name="T7" fmla="*/ 0 h 48"/>
                  <a:gd name="T8" fmla="*/ 1152 w 1203"/>
                  <a:gd name="T9" fmla="*/ 0 h 48"/>
                  <a:gd name="T10" fmla="*/ 1178 w 1203"/>
                  <a:gd name="T11" fmla="*/ 24 h 48"/>
                  <a:gd name="T12" fmla="*/ 1203 w 1203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3" h="48">
                    <a:moveTo>
                      <a:pt x="1203" y="48"/>
                    </a:moveTo>
                    <a:lnTo>
                      <a:pt x="0" y="48"/>
                    </a:lnTo>
                    <a:lnTo>
                      <a:pt x="25" y="24"/>
                    </a:lnTo>
                    <a:lnTo>
                      <a:pt x="51" y="0"/>
                    </a:lnTo>
                    <a:lnTo>
                      <a:pt x="1152" y="0"/>
                    </a:lnTo>
                    <a:lnTo>
                      <a:pt x="1178" y="24"/>
                    </a:lnTo>
                    <a:lnTo>
                      <a:pt x="1203" y="48"/>
                    </a:lnTo>
                    <a:close/>
                  </a:path>
                </a:pathLst>
              </a:custGeom>
              <a:solidFill>
                <a:srgbClr val="97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0" name="iŝlîďè">
                <a:extLst>
                  <a:ext uri="{FF2B5EF4-FFF2-40B4-BE49-F238E27FC236}">
                    <a16:creationId xmlns:a16="http://schemas.microsoft.com/office/drawing/2014/main" xmlns="" id="{3EAEFA5A-B7BD-470E-B6D5-7956523A1DA6}"/>
                  </a:ext>
                </a:extLst>
              </p:cNvPr>
              <p:cNvSpPr/>
              <p:nvPr/>
            </p:nvSpPr>
            <p:spPr bwMode="auto">
              <a:xfrm>
                <a:off x="1798" y="1910"/>
                <a:ext cx="246" cy="13"/>
              </a:xfrm>
              <a:custGeom>
                <a:avLst/>
                <a:gdLst>
                  <a:gd name="T0" fmla="*/ 1233 w 1233"/>
                  <a:gd name="T1" fmla="*/ 63 h 64"/>
                  <a:gd name="T2" fmla="*/ 0 w 1233"/>
                  <a:gd name="T3" fmla="*/ 64 h 64"/>
                  <a:gd name="T4" fmla="*/ 32 w 1233"/>
                  <a:gd name="T5" fmla="*/ 31 h 64"/>
                  <a:gd name="T6" fmla="*/ 66 w 1233"/>
                  <a:gd name="T7" fmla="*/ 0 h 64"/>
                  <a:gd name="T8" fmla="*/ 1167 w 1233"/>
                  <a:gd name="T9" fmla="*/ 0 h 64"/>
                  <a:gd name="T10" fmla="*/ 1201 w 1233"/>
                  <a:gd name="T11" fmla="*/ 31 h 64"/>
                  <a:gd name="T12" fmla="*/ 1233 w 1233"/>
                  <a:gd name="T13" fmla="*/ 6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3" h="64">
                    <a:moveTo>
                      <a:pt x="1233" y="63"/>
                    </a:moveTo>
                    <a:lnTo>
                      <a:pt x="0" y="64"/>
                    </a:lnTo>
                    <a:lnTo>
                      <a:pt x="32" y="31"/>
                    </a:lnTo>
                    <a:lnTo>
                      <a:pt x="66" y="0"/>
                    </a:lnTo>
                    <a:lnTo>
                      <a:pt x="1167" y="0"/>
                    </a:lnTo>
                    <a:lnTo>
                      <a:pt x="1201" y="31"/>
                    </a:lnTo>
                    <a:lnTo>
                      <a:pt x="1233" y="63"/>
                    </a:lnTo>
                    <a:close/>
                  </a:path>
                </a:pathLst>
              </a:custGeom>
              <a:solidFill>
                <a:srgbClr val="98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1" name="íṩḷïḋe">
                <a:extLst>
                  <a:ext uri="{FF2B5EF4-FFF2-40B4-BE49-F238E27FC236}">
                    <a16:creationId xmlns:a16="http://schemas.microsoft.com/office/drawing/2014/main" xmlns="" id="{E82A80B9-37AB-4851-9D5D-A8EE064FAAA7}"/>
                  </a:ext>
                </a:extLst>
              </p:cNvPr>
              <p:cNvSpPr/>
              <p:nvPr/>
            </p:nvSpPr>
            <p:spPr bwMode="auto">
              <a:xfrm>
                <a:off x="1795" y="1910"/>
                <a:ext cx="252" cy="16"/>
              </a:xfrm>
              <a:custGeom>
                <a:avLst/>
                <a:gdLst>
                  <a:gd name="T0" fmla="*/ 1262 w 1262"/>
                  <a:gd name="T1" fmla="*/ 79 h 79"/>
                  <a:gd name="T2" fmla="*/ 0 w 1262"/>
                  <a:gd name="T3" fmla="*/ 79 h 79"/>
                  <a:gd name="T4" fmla="*/ 38 w 1262"/>
                  <a:gd name="T5" fmla="*/ 38 h 79"/>
                  <a:gd name="T6" fmla="*/ 80 w 1262"/>
                  <a:gd name="T7" fmla="*/ 0 h 79"/>
                  <a:gd name="T8" fmla="*/ 1181 w 1262"/>
                  <a:gd name="T9" fmla="*/ 0 h 79"/>
                  <a:gd name="T10" fmla="*/ 1223 w 1262"/>
                  <a:gd name="T11" fmla="*/ 38 h 79"/>
                  <a:gd name="T12" fmla="*/ 1262 w 1262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2" h="79">
                    <a:moveTo>
                      <a:pt x="1262" y="79"/>
                    </a:moveTo>
                    <a:lnTo>
                      <a:pt x="0" y="79"/>
                    </a:lnTo>
                    <a:lnTo>
                      <a:pt x="38" y="38"/>
                    </a:lnTo>
                    <a:lnTo>
                      <a:pt x="80" y="0"/>
                    </a:lnTo>
                    <a:lnTo>
                      <a:pt x="1181" y="0"/>
                    </a:lnTo>
                    <a:lnTo>
                      <a:pt x="1223" y="38"/>
                    </a:lnTo>
                    <a:lnTo>
                      <a:pt x="1262" y="79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2" name="ïṣlíḋé">
                <a:extLst>
                  <a:ext uri="{FF2B5EF4-FFF2-40B4-BE49-F238E27FC236}">
                    <a16:creationId xmlns:a16="http://schemas.microsoft.com/office/drawing/2014/main" xmlns="" id="{DBD3A972-B5B8-48CF-9671-24BF771C456A}"/>
                  </a:ext>
                </a:extLst>
              </p:cNvPr>
              <p:cNvSpPr/>
              <p:nvPr/>
            </p:nvSpPr>
            <p:spPr bwMode="auto">
              <a:xfrm>
                <a:off x="1792" y="1910"/>
                <a:ext cx="258" cy="19"/>
              </a:xfrm>
              <a:custGeom>
                <a:avLst/>
                <a:gdLst>
                  <a:gd name="T0" fmla="*/ 1289 w 1289"/>
                  <a:gd name="T1" fmla="*/ 95 h 95"/>
                  <a:gd name="T2" fmla="*/ 0 w 1289"/>
                  <a:gd name="T3" fmla="*/ 95 h 95"/>
                  <a:gd name="T4" fmla="*/ 22 w 1289"/>
                  <a:gd name="T5" fmla="*/ 70 h 95"/>
                  <a:gd name="T6" fmla="*/ 69 w 1289"/>
                  <a:gd name="T7" fmla="*/ 23 h 95"/>
                  <a:gd name="T8" fmla="*/ 94 w 1289"/>
                  <a:gd name="T9" fmla="*/ 0 h 95"/>
                  <a:gd name="T10" fmla="*/ 1195 w 1289"/>
                  <a:gd name="T11" fmla="*/ 0 h 95"/>
                  <a:gd name="T12" fmla="*/ 1220 w 1289"/>
                  <a:gd name="T13" fmla="*/ 23 h 95"/>
                  <a:gd name="T14" fmla="*/ 1267 w 1289"/>
                  <a:gd name="T15" fmla="*/ 70 h 95"/>
                  <a:gd name="T16" fmla="*/ 1289 w 1289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9" h="95">
                    <a:moveTo>
                      <a:pt x="1289" y="95"/>
                    </a:moveTo>
                    <a:lnTo>
                      <a:pt x="0" y="95"/>
                    </a:lnTo>
                    <a:lnTo>
                      <a:pt x="22" y="70"/>
                    </a:lnTo>
                    <a:lnTo>
                      <a:pt x="69" y="23"/>
                    </a:lnTo>
                    <a:lnTo>
                      <a:pt x="94" y="0"/>
                    </a:lnTo>
                    <a:lnTo>
                      <a:pt x="1195" y="0"/>
                    </a:lnTo>
                    <a:lnTo>
                      <a:pt x="1220" y="23"/>
                    </a:lnTo>
                    <a:lnTo>
                      <a:pt x="1267" y="70"/>
                    </a:lnTo>
                    <a:lnTo>
                      <a:pt x="1289" y="95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3" name="íṧlidè">
                <a:extLst>
                  <a:ext uri="{FF2B5EF4-FFF2-40B4-BE49-F238E27FC236}">
                    <a16:creationId xmlns:a16="http://schemas.microsoft.com/office/drawing/2014/main" xmlns="" id="{2BE1D224-9D51-4849-B080-8B803FC6960F}"/>
                  </a:ext>
                </a:extLst>
              </p:cNvPr>
              <p:cNvSpPr/>
              <p:nvPr/>
            </p:nvSpPr>
            <p:spPr bwMode="auto">
              <a:xfrm>
                <a:off x="1790" y="1910"/>
                <a:ext cx="263" cy="22"/>
              </a:xfrm>
              <a:custGeom>
                <a:avLst/>
                <a:gdLst>
                  <a:gd name="T0" fmla="*/ 1315 w 1315"/>
                  <a:gd name="T1" fmla="*/ 110 h 110"/>
                  <a:gd name="T2" fmla="*/ 0 w 1315"/>
                  <a:gd name="T3" fmla="*/ 110 h 110"/>
                  <a:gd name="T4" fmla="*/ 24 w 1315"/>
                  <a:gd name="T5" fmla="*/ 81 h 110"/>
                  <a:gd name="T6" fmla="*/ 78 w 1315"/>
                  <a:gd name="T7" fmla="*/ 26 h 110"/>
                  <a:gd name="T8" fmla="*/ 107 w 1315"/>
                  <a:gd name="T9" fmla="*/ 0 h 110"/>
                  <a:gd name="T10" fmla="*/ 1208 w 1315"/>
                  <a:gd name="T11" fmla="*/ 0 h 110"/>
                  <a:gd name="T12" fmla="*/ 1237 w 1315"/>
                  <a:gd name="T13" fmla="*/ 26 h 110"/>
                  <a:gd name="T14" fmla="*/ 1291 w 1315"/>
                  <a:gd name="T15" fmla="*/ 81 h 110"/>
                  <a:gd name="T16" fmla="*/ 1315 w 1315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5" h="110">
                    <a:moveTo>
                      <a:pt x="1315" y="110"/>
                    </a:moveTo>
                    <a:lnTo>
                      <a:pt x="0" y="110"/>
                    </a:lnTo>
                    <a:lnTo>
                      <a:pt x="24" y="81"/>
                    </a:lnTo>
                    <a:lnTo>
                      <a:pt x="78" y="26"/>
                    </a:lnTo>
                    <a:lnTo>
                      <a:pt x="107" y="0"/>
                    </a:lnTo>
                    <a:lnTo>
                      <a:pt x="1208" y="0"/>
                    </a:lnTo>
                    <a:lnTo>
                      <a:pt x="1237" y="26"/>
                    </a:lnTo>
                    <a:lnTo>
                      <a:pt x="1291" y="81"/>
                    </a:lnTo>
                    <a:lnTo>
                      <a:pt x="1315" y="110"/>
                    </a:lnTo>
                    <a:close/>
                  </a:path>
                </a:pathLst>
              </a:custGeom>
              <a:solidFill>
                <a:srgbClr val="9A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4" name="íṣļïḍê">
                <a:extLst>
                  <a:ext uri="{FF2B5EF4-FFF2-40B4-BE49-F238E27FC236}">
                    <a16:creationId xmlns:a16="http://schemas.microsoft.com/office/drawing/2014/main" xmlns="" id="{6A7CBE63-5D16-4DF0-913F-46235BD36BEF}"/>
                  </a:ext>
                </a:extLst>
              </p:cNvPr>
              <p:cNvSpPr/>
              <p:nvPr/>
            </p:nvSpPr>
            <p:spPr bwMode="auto">
              <a:xfrm>
                <a:off x="1787" y="1910"/>
                <a:ext cx="268" cy="25"/>
              </a:xfrm>
              <a:custGeom>
                <a:avLst/>
                <a:gdLst>
                  <a:gd name="T0" fmla="*/ 1341 w 1341"/>
                  <a:gd name="T1" fmla="*/ 126 h 126"/>
                  <a:gd name="T2" fmla="*/ 801 w 1341"/>
                  <a:gd name="T3" fmla="*/ 126 h 126"/>
                  <a:gd name="T4" fmla="*/ 0 w 1341"/>
                  <a:gd name="T5" fmla="*/ 126 h 126"/>
                  <a:gd name="T6" fmla="*/ 27 w 1341"/>
                  <a:gd name="T7" fmla="*/ 92 h 126"/>
                  <a:gd name="T8" fmla="*/ 87 w 1341"/>
                  <a:gd name="T9" fmla="*/ 29 h 126"/>
                  <a:gd name="T10" fmla="*/ 120 w 1341"/>
                  <a:gd name="T11" fmla="*/ 0 h 126"/>
                  <a:gd name="T12" fmla="*/ 1221 w 1341"/>
                  <a:gd name="T13" fmla="*/ 0 h 126"/>
                  <a:gd name="T14" fmla="*/ 1254 w 1341"/>
                  <a:gd name="T15" fmla="*/ 29 h 126"/>
                  <a:gd name="T16" fmla="*/ 1314 w 1341"/>
                  <a:gd name="T17" fmla="*/ 92 h 126"/>
                  <a:gd name="T18" fmla="*/ 1341 w 1341"/>
                  <a:gd name="T19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41" h="126">
                    <a:moveTo>
                      <a:pt x="1341" y="126"/>
                    </a:moveTo>
                    <a:lnTo>
                      <a:pt x="801" y="126"/>
                    </a:lnTo>
                    <a:lnTo>
                      <a:pt x="0" y="126"/>
                    </a:lnTo>
                    <a:lnTo>
                      <a:pt x="27" y="92"/>
                    </a:lnTo>
                    <a:lnTo>
                      <a:pt x="87" y="29"/>
                    </a:lnTo>
                    <a:lnTo>
                      <a:pt x="120" y="0"/>
                    </a:lnTo>
                    <a:lnTo>
                      <a:pt x="1221" y="0"/>
                    </a:lnTo>
                    <a:lnTo>
                      <a:pt x="1254" y="29"/>
                    </a:lnTo>
                    <a:lnTo>
                      <a:pt x="1314" y="92"/>
                    </a:lnTo>
                    <a:lnTo>
                      <a:pt x="1341" y="126"/>
                    </a:lnTo>
                    <a:close/>
                  </a:path>
                </a:pathLst>
              </a:custGeom>
              <a:solidFill>
                <a:srgbClr val="9B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5" name="ïṡļïḋè">
                <a:extLst>
                  <a:ext uri="{FF2B5EF4-FFF2-40B4-BE49-F238E27FC236}">
                    <a16:creationId xmlns:a16="http://schemas.microsoft.com/office/drawing/2014/main" xmlns="" id="{89E97EF8-FFBC-4E64-B8CC-B31BE754A43F}"/>
                  </a:ext>
                </a:extLst>
              </p:cNvPr>
              <p:cNvSpPr/>
              <p:nvPr/>
            </p:nvSpPr>
            <p:spPr bwMode="auto">
              <a:xfrm>
                <a:off x="1787" y="1913"/>
                <a:ext cx="268" cy="22"/>
              </a:xfrm>
              <a:custGeom>
                <a:avLst/>
                <a:gdLst>
                  <a:gd name="T0" fmla="*/ 102 w 1341"/>
                  <a:gd name="T1" fmla="*/ 0 h 109"/>
                  <a:gd name="T2" fmla="*/ 1239 w 1341"/>
                  <a:gd name="T3" fmla="*/ 0 h 109"/>
                  <a:gd name="T4" fmla="*/ 1267 w 1341"/>
                  <a:gd name="T5" fmla="*/ 24 h 109"/>
                  <a:gd name="T6" fmla="*/ 1317 w 1341"/>
                  <a:gd name="T7" fmla="*/ 80 h 109"/>
                  <a:gd name="T8" fmla="*/ 1341 w 1341"/>
                  <a:gd name="T9" fmla="*/ 109 h 109"/>
                  <a:gd name="T10" fmla="*/ 0 w 1341"/>
                  <a:gd name="T11" fmla="*/ 109 h 109"/>
                  <a:gd name="T12" fmla="*/ 24 w 1341"/>
                  <a:gd name="T13" fmla="*/ 80 h 109"/>
                  <a:gd name="T14" fmla="*/ 74 w 1341"/>
                  <a:gd name="T15" fmla="*/ 24 h 109"/>
                  <a:gd name="T16" fmla="*/ 102 w 1341"/>
                  <a:gd name="T1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1" h="109">
                    <a:moveTo>
                      <a:pt x="102" y="0"/>
                    </a:moveTo>
                    <a:lnTo>
                      <a:pt x="1239" y="0"/>
                    </a:lnTo>
                    <a:lnTo>
                      <a:pt x="1267" y="24"/>
                    </a:lnTo>
                    <a:lnTo>
                      <a:pt x="1317" y="80"/>
                    </a:lnTo>
                    <a:lnTo>
                      <a:pt x="1341" y="109"/>
                    </a:lnTo>
                    <a:lnTo>
                      <a:pt x="0" y="109"/>
                    </a:lnTo>
                    <a:lnTo>
                      <a:pt x="24" y="80"/>
                    </a:lnTo>
                    <a:lnTo>
                      <a:pt x="74" y="24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9C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6" name="ísļiḋe">
                <a:extLst>
                  <a:ext uri="{FF2B5EF4-FFF2-40B4-BE49-F238E27FC236}">
                    <a16:creationId xmlns:a16="http://schemas.microsoft.com/office/drawing/2014/main" xmlns="" id="{717A0C33-1AF5-4FE7-A253-DA1083711DF7}"/>
                  </a:ext>
                </a:extLst>
              </p:cNvPr>
              <p:cNvSpPr/>
              <p:nvPr/>
            </p:nvSpPr>
            <p:spPr bwMode="auto">
              <a:xfrm>
                <a:off x="1787" y="1916"/>
                <a:ext cx="268" cy="19"/>
              </a:xfrm>
              <a:custGeom>
                <a:avLst/>
                <a:gdLst>
                  <a:gd name="T0" fmla="*/ 85 w 1341"/>
                  <a:gd name="T1" fmla="*/ 0 h 94"/>
                  <a:gd name="T2" fmla="*/ 1256 w 1341"/>
                  <a:gd name="T3" fmla="*/ 0 h 94"/>
                  <a:gd name="T4" fmla="*/ 1300 w 1341"/>
                  <a:gd name="T5" fmla="*/ 45 h 94"/>
                  <a:gd name="T6" fmla="*/ 1341 w 1341"/>
                  <a:gd name="T7" fmla="*/ 94 h 94"/>
                  <a:gd name="T8" fmla="*/ 0 w 1341"/>
                  <a:gd name="T9" fmla="*/ 94 h 94"/>
                  <a:gd name="T10" fmla="*/ 41 w 1341"/>
                  <a:gd name="T11" fmla="*/ 45 h 94"/>
                  <a:gd name="T12" fmla="*/ 85 w 1341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1" h="94">
                    <a:moveTo>
                      <a:pt x="85" y="0"/>
                    </a:moveTo>
                    <a:lnTo>
                      <a:pt x="1256" y="0"/>
                    </a:lnTo>
                    <a:lnTo>
                      <a:pt x="1300" y="45"/>
                    </a:lnTo>
                    <a:lnTo>
                      <a:pt x="1341" y="94"/>
                    </a:lnTo>
                    <a:lnTo>
                      <a:pt x="0" y="94"/>
                    </a:lnTo>
                    <a:lnTo>
                      <a:pt x="41" y="45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7" name="íṧļïde">
                <a:extLst>
                  <a:ext uri="{FF2B5EF4-FFF2-40B4-BE49-F238E27FC236}">
                    <a16:creationId xmlns:a16="http://schemas.microsoft.com/office/drawing/2014/main" xmlns="" id="{6B3C486C-4105-4F58-A3A2-7A1EB2214B74}"/>
                  </a:ext>
                </a:extLst>
              </p:cNvPr>
              <p:cNvSpPr/>
              <p:nvPr/>
            </p:nvSpPr>
            <p:spPr bwMode="auto">
              <a:xfrm>
                <a:off x="1787" y="1919"/>
                <a:ext cx="268" cy="16"/>
              </a:xfrm>
              <a:custGeom>
                <a:avLst/>
                <a:gdLst>
                  <a:gd name="T0" fmla="*/ 69 w 1341"/>
                  <a:gd name="T1" fmla="*/ 0 h 78"/>
                  <a:gd name="T2" fmla="*/ 1272 w 1341"/>
                  <a:gd name="T3" fmla="*/ 0 h 78"/>
                  <a:gd name="T4" fmla="*/ 1308 w 1341"/>
                  <a:gd name="T5" fmla="*/ 38 h 78"/>
                  <a:gd name="T6" fmla="*/ 1341 w 1341"/>
                  <a:gd name="T7" fmla="*/ 78 h 78"/>
                  <a:gd name="T8" fmla="*/ 0 w 1341"/>
                  <a:gd name="T9" fmla="*/ 78 h 78"/>
                  <a:gd name="T10" fmla="*/ 33 w 1341"/>
                  <a:gd name="T11" fmla="*/ 38 h 78"/>
                  <a:gd name="T12" fmla="*/ 69 w 1341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1" h="78">
                    <a:moveTo>
                      <a:pt x="69" y="0"/>
                    </a:moveTo>
                    <a:lnTo>
                      <a:pt x="1272" y="0"/>
                    </a:lnTo>
                    <a:lnTo>
                      <a:pt x="1308" y="38"/>
                    </a:lnTo>
                    <a:lnTo>
                      <a:pt x="1341" y="78"/>
                    </a:lnTo>
                    <a:lnTo>
                      <a:pt x="0" y="78"/>
                    </a:lnTo>
                    <a:lnTo>
                      <a:pt x="33" y="38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8" name="ísḷíḍê">
                <a:extLst>
                  <a:ext uri="{FF2B5EF4-FFF2-40B4-BE49-F238E27FC236}">
                    <a16:creationId xmlns:a16="http://schemas.microsoft.com/office/drawing/2014/main" xmlns="" id="{607D3102-EE5E-4E1A-BFDF-9B224214CED6}"/>
                  </a:ext>
                </a:extLst>
              </p:cNvPr>
              <p:cNvSpPr/>
              <p:nvPr/>
            </p:nvSpPr>
            <p:spPr bwMode="auto">
              <a:xfrm>
                <a:off x="1787" y="1922"/>
                <a:ext cx="268" cy="13"/>
              </a:xfrm>
              <a:custGeom>
                <a:avLst/>
                <a:gdLst>
                  <a:gd name="T0" fmla="*/ 54 w 1341"/>
                  <a:gd name="T1" fmla="*/ 0 h 63"/>
                  <a:gd name="T2" fmla="*/ 1287 w 1341"/>
                  <a:gd name="T3" fmla="*/ 0 h 63"/>
                  <a:gd name="T4" fmla="*/ 1315 w 1341"/>
                  <a:gd name="T5" fmla="*/ 31 h 63"/>
                  <a:gd name="T6" fmla="*/ 1341 w 1341"/>
                  <a:gd name="T7" fmla="*/ 63 h 63"/>
                  <a:gd name="T8" fmla="*/ 0 w 1341"/>
                  <a:gd name="T9" fmla="*/ 63 h 63"/>
                  <a:gd name="T10" fmla="*/ 26 w 1341"/>
                  <a:gd name="T11" fmla="*/ 31 h 63"/>
                  <a:gd name="T12" fmla="*/ 54 w 1341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1" h="63">
                    <a:moveTo>
                      <a:pt x="54" y="0"/>
                    </a:moveTo>
                    <a:lnTo>
                      <a:pt x="1287" y="0"/>
                    </a:lnTo>
                    <a:lnTo>
                      <a:pt x="1315" y="31"/>
                    </a:lnTo>
                    <a:lnTo>
                      <a:pt x="1341" y="63"/>
                    </a:lnTo>
                    <a:lnTo>
                      <a:pt x="0" y="63"/>
                    </a:lnTo>
                    <a:lnTo>
                      <a:pt x="26" y="31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9E2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9" name="íṧḷïḋè">
                <a:extLst>
                  <a:ext uri="{FF2B5EF4-FFF2-40B4-BE49-F238E27FC236}">
                    <a16:creationId xmlns:a16="http://schemas.microsoft.com/office/drawing/2014/main" xmlns="" id="{AACDFABF-45A3-49D6-82DE-59A9EECCD609}"/>
                  </a:ext>
                </a:extLst>
              </p:cNvPr>
              <p:cNvSpPr/>
              <p:nvPr/>
            </p:nvSpPr>
            <p:spPr bwMode="auto">
              <a:xfrm>
                <a:off x="1787" y="1926"/>
                <a:ext cx="268" cy="9"/>
              </a:xfrm>
              <a:custGeom>
                <a:avLst/>
                <a:gdLst>
                  <a:gd name="T0" fmla="*/ 40 w 1341"/>
                  <a:gd name="T1" fmla="*/ 0 h 47"/>
                  <a:gd name="T2" fmla="*/ 1302 w 1341"/>
                  <a:gd name="T3" fmla="*/ 0 h 47"/>
                  <a:gd name="T4" fmla="*/ 1322 w 1341"/>
                  <a:gd name="T5" fmla="*/ 23 h 47"/>
                  <a:gd name="T6" fmla="*/ 1341 w 1341"/>
                  <a:gd name="T7" fmla="*/ 47 h 47"/>
                  <a:gd name="T8" fmla="*/ 0 w 1341"/>
                  <a:gd name="T9" fmla="*/ 47 h 47"/>
                  <a:gd name="T10" fmla="*/ 19 w 1341"/>
                  <a:gd name="T11" fmla="*/ 23 h 47"/>
                  <a:gd name="T12" fmla="*/ 40 w 1341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1" h="47">
                    <a:moveTo>
                      <a:pt x="40" y="0"/>
                    </a:moveTo>
                    <a:lnTo>
                      <a:pt x="1302" y="0"/>
                    </a:lnTo>
                    <a:lnTo>
                      <a:pt x="1322" y="23"/>
                    </a:lnTo>
                    <a:lnTo>
                      <a:pt x="1341" y="47"/>
                    </a:lnTo>
                    <a:lnTo>
                      <a:pt x="0" y="47"/>
                    </a:lnTo>
                    <a:lnTo>
                      <a:pt x="19" y="23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9F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0" name="ïṩ1ïdê">
                <a:extLst>
                  <a:ext uri="{FF2B5EF4-FFF2-40B4-BE49-F238E27FC236}">
                    <a16:creationId xmlns:a16="http://schemas.microsoft.com/office/drawing/2014/main" xmlns="" id="{539BF7F3-0634-4F0D-AC5F-EC76EF6F85EC}"/>
                  </a:ext>
                </a:extLst>
              </p:cNvPr>
              <p:cNvSpPr/>
              <p:nvPr/>
            </p:nvSpPr>
            <p:spPr bwMode="auto">
              <a:xfrm>
                <a:off x="1787" y="1929"/>
                <a:ext cx="268" cy="6"/>
              </a:xfrm>
              <a:custGeom>
                <a:avLst/>
                <a:gdLst>
                  <a:gd name="T0" fmla="*/ 26 w 1341"/>
                  <a:gd name="T1" fmla="*/ 0 h 31"/>
                  <a:gd name="T2" fmla="*/ 1315 w 1341"/>
                  <a:gd name="T3" fmla="*/ 0 h 31"/>
                  <a:gd name="T4" fmla="*/ 1328 w 1341"/>
                  <a:gd name="T5" fmla="*/ 15 h 31"/>
                  <a:gd name="T6" fmla="*/ 1341 w 1341"/>
                  <a:gd name="T7" fmla="*/ 31 h 31"/>
                  <a:gd name="T8" fmla="*/ 0 w 1341"/>
                  <a:gd name="T9" fmla="*/ 31 h 31"/>
                  <a:gd name="T10" fmla="*/ 13 w 1341"/>
                  <a:gd name="T11" fmla="*/ 15 h 31"/>
                  <a:gd name="T12" fmla="*/ 26 w 1341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1" h="31">
                    <a:moveTo>
                      <a:pt x="26" y="0"/>
                    </a:moveTo>
                    <a:lnTo>
                      <a:pt x="1315" y="0"/>
                    </a:lnTo>
                    <a:lnTo>
                      <a:pt x="1328" y="15"/>
                    </a:lnTo>
                    <a:lnTo>
                      <a:pt x="1341" y="31"/>
                    </a:lnTo>
                    <a:lnTo>
                      <a:pt x="0" y="31"/>
                    </a:lnTo>
                    <a:lnTo>
                      <a:pt x="13" y="15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A0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1" name="îşľïďe">
                <a:extLst>
                  <a:ext uri="{FF2B5EF4-FFF2-40B4-BE49-F238E27FC236}">
                    <a16:creationId xmlns:a16="http://schemas.microsoft.com/office/drawing/2014/main" xmlns="" id="{EC77DD0C-92FE-4D9A-A4E7-90228478063E}"/>
                  </a:ext>
                </a:extLst>
              </p:cNvPr>
              <p:cNvSpPr/>
              <p:nvPr/>
            </p:nvSpPr>
            <p:spPr bwMode="auto">
              <a:xfrm>
                <a:off x="1787" y="1932"/>
                <a:ext cx="268" cy="3"/>
              </a:xfrm>
              <a:custGeom>
                <a:avLst/>
                <a:gdLst>
                  <a:gd name="T0" fmla="*/ 13 w 1341"/>
                  <a:gd name="T1" fmla="*/ 0 h 16"/>
                  <a:gd name="T2" fmla="*/ 1328 w 1341"/>
                  <a:gd name="T3" fmla="*/ 0 h 16"/>
                  <a:gd name="T4" fmla="*/ 1334 w 1341"/>
                  <a:gd name="T5" fmla="*/ 8 h 16"/>
                  <a:gd name="T6" fmla="*/ 1341 w 1341"/>
                  <a:gd name="T7" fmla="*/ 16 h 16"/>
                  <a:gd name="T8" fmla="*/ 0 w 1341"/>
                  <a:gd name="T9" fmla="*/ 16 h 16"/>
                  <a:gd name="T10" fmla="*/ 7 w 1341"/>
                  <a:gd name="T11" fmla="*/ 8 h 16"/>
                  <a:gd name="T12" fmla="*/ 13 w 1341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1" h="16">
                    <a:moveTo>
                      <a:pt x="13" y="0"/>
                    </a:moveTo>
                    <a:lnTo>
                      <a:pt x="1328" y="0"/>
                    </a:lnTo>
                    <a:lnTo>
                      <a:pt x="1334" y="8"/>
                    </a:lnTo>
                    <a:lnTo>
                      <a:pt x="1341" y="16"/>
                    </a:lnTo>
                    <a:lnTo>
                      <a:pt x="0" y="16"/>
                    </a:lnTo>
                    <a:lnTo>
                      <a:pt x="7" y="8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0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2" name="isļiďe">
                <a:extLst>
                  <a:ext uri="{FF2B5EF4-FFF2-40B4-BE49-F238E27FC236}">
                    <a16:creationId xmlns:a16="http://schemas.microsoft.com/office/drawing/2014/main" xmlns="" id="{5F27A473-0031-4162-AC67-17106C8DA2AE}"/>
                  </a:ext>
                </a:extLst>
              </p:cNvPr>
              <p:cNvSpPr/>
              <p:nvPr/>
            </p:nvSpPr>
            <p:spPr bwMode="auto">
              <a:xfrm>
                <a:off x="1787" y="1935"/>
                <a:ext cx="268" cy="1"/>
              </a:xfrm>
              <a:prstGeom prst="rect">
                <a:avLst/>
              </a:prstGeom>
              <a:solidFill>
                <a:srgbClr val="A1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3" name="îṩľíḑè">
                <a:extLst>
                  <a:ext uri="{FF2B5EF4-FFF2-40B4-BE49-F238E27FC236}">
                    <a16:creationId xmlns:a16="http://schemas.microsoft.com/office/drawing/2014/main" xmlns="" id="{1D752B01-3B66-47F4-A147-5689266BB87C}"/>
                  </a:ext>
                </a:extLst>
              </p:cNvPr>
              <p:cNvSpPr/>
              <p:nvPr/>
            </p:nvSpPr>
            <p:spPr bwMode="auto">
              <a:xfrm>
                <a:off x="1807" y="1913"/>
                <a:ext cx="228" cy="0"/>
              </a:xfrm>
              <a:custGeom>
                <a:avLst/>
                <a:gdLst>
                  <a:gd name="T0" fmla="*/ 1139 w 1139"/>
                  <a:gd name="T1" fmla="*/ 0 w 1139"/>
                  <a:gd name="T2" fmla="*/ 1 w 1139"/>
                  <a:gd name="T3" fmla="*/ 1138 w 1139"/>
                  <a:gd name="T4" fmla="*/ 1139 w 113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139">
                    <a:moveTo>
                      <a:pt x="1139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138" y="0"/>
                    </a:lnTo>
                    <a:lnTo>
                      <a:pt x="1139" y="0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4" name="iṩḻîḍé">
                <a:extLst>
                  <a:ext uri="{FF2B5EF4-FFF2-40B4-BE49-F238E27FC236}">
                    <a16:creationId xmlns:a16="http://schemas.microsoft.com/office/drawing/2014/main" xmlns="" id="{16A8F023-B175-4BC8-B0B3-B4C873BE7E89}"/>
                  </a:ext>
                </a:extLst>
              </p:cNvPr>
              <p:cNvSpPr/>
              <p:nvPr/>
            </p:nvSpPr>
            <p:spPr bwMode="auto">
              <a:xfrm>
                <a:off x="1804" y="1913"/>
                <a:ext cx="234" cy="3"/>
              </a:xfrm>
              <a:custGeom>
                <a:avLst/>
                <a:gdLst>
                  <a:gd name="T0" fmla="*/ 1171 w 1171"/>
                  <a:gd name="T1" fmla="*/ 15 h 15"/>
                  <a:gd name="T2" fmla="*/ 0 w 1171"/>
                  <a:gd name="T3" fmla="*/ 15 h 15"/>
                  <a:gd name="T4" fmla="*/ 8 w 1171"/>
                  <a:gd name="T5" fmla="*/ 7 h 15"/>
                  <a:gd name="T6" fmla="*/ 17 w 1171"/>
                  <a:gd name="T7" fmla="*/ 0 h 15"/>
                  <a:gd name="T8" fmla="*/ 1154 w 1171"/>
                  <a:gd name="T9" fmla="*/ 0 h 15"/>
                  <a:gd name="T10" fmla="*/ 1163 w 1171"/>
                  <a:gd name="T11" fmla="*/ 7 h 15"/>
                  <a:gd name="T12" fmla="*/ 1171 w 1171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5">
                    <a:moveTo>
                      <a:pt x="1171" y="15"/>
                    </a:moveTo>
                    <a:lnTo>
                      <a:pt x="0" y="15"/>
                    </a:lnTo>
                    <a:lnTo>
                      <a:pt x="8" y="7"/>
                    </a:lnTo>
                    <a:lnTo>
                      <a:pt x="17" y="0"/>
                    </a:lnTo>
                    <a:lnTo>
                      <a:pt x="1154" y="0"/>
                    </a:lnTo>
                    <a:lnTo>
                      <a:pt x="1163" y="7"/>
                    </a:lnTo>
                    <a:lnTo>
                      <a:pt x="1171" y="15"/>
                    </a:lnTo>
                    <a:close/>
                  </a:path>
                </a:pathLst>
              </a:cu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5" name="îṣḻiḋê">
                <a:extLst>
                  <a:ext uri="{FF2B5EF4-FFF2-40B4-BE49-F238E27FC236}">
                    <a16:creationId xmlns:a16="http://schemas.microsoft.com/office/drawing/2014/main" xmlns="" id="{493C9105-4F9F-4CE5-980E-BCB8B32AAFB4}"/>
                  </a:ext>
                </a:extLst>
              </p:cNvPr>
              <p:cNvSpPr/>
              <p:nvPr/>
            </p:nvSpPr>
            <p:spPr bwMode="auto">
              <a:xfrm>
                <a:off x="1801" y="1913"/>
                <a:ext cx="240" cy="6"/>
              </a:xfrm>
              <a:custGeom>
                <a:avLst/>
                <a:gdLst>
                  <a:gd name="T0" fmla="*/ 1203 w 1203"/>
                  <a:gd name="T1" fmla="*/ 31 h 31"/>
                  <a:gd name="T2" fmla="*/ 0 w 1203"/>
                  <a:gd name="T3" fmla="*/ 31 h 31"/>
                  <a:gd name="T4" fmla="*/ 16 w 1203"/>
                  <a:gd name="T5" fmla="*/ 15 h 31"/>
                  <a:gd name="T6" fmla="*/ 33 w 1203"/>
                  <a:gd name="T7" fmla="*/ 0 h 31"/>
                  <a:gd name="T8" fmla="*/ 1170 w 1203"/>
                  <a:gd name="T9" fmla="*/ 0 h 31"/>
                  <a:gd name="T10" fmla="*/ 1187 w 1203"/>
                  <a:gd name="T11" fmla="*/ 15 h 31"/>
                  <a:gd name="T12" fmla="*/ 1203 w 1203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3" h="31">
                    <a:moveTo>
                      <a:pt x="1203" y="31"/>
                    </a:moveTo>
                    <a:lnTo>
                      <a:pt x="0" y="31"/>
                    </a:lnTo>
                    <a:lnTo>
                      <a:pt x="16" y="15"/>
                    </a:lnTo>
                    <a:lnTo>
                      <a:pt x="33" y="0"/>
                    </a:lnTo>
                    <a:lnTo>
                      <a:pt x="1170" y="0"/>
                    </a:lnTo>
                    <a:lnTo>
                      <a:pt x="1187" y="15"/>
                    </a:lnTo>
                    <a:lnTo>
                      <a:pt x="1203" y="31"/>
                    </a:lnTo>
                    <a:close/>
                  </a:path>
                </a:pathLst>
              </a:custGeom>
              <a:solidFill>
                <a:srgbClr val="97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6" name="iṩḷïḍe">
                <a:extLst>
                  <a:ext uri="{FF2B5EF4-FFF2-40B4-BE49-F238E27FC236}">
                    <a16:creationId xmlns:a16="http://schemas.microsoft.com/office/drawing/2014/main" xmlns="" id="{E6BFBB24-6731-4152-9F18-6D714331AA04}"/>
                  </a:ext>
                </a:extLst>
              </p:cNvPr>
              <p:cNvSpPr/>
              <p:nvPr/>
            </p:nvSpPr>
            <p:spPr bwMode="auto">
              <a:xfrm>
                <a:off x="1798" y="1913"/>
                <a:ext cx="246" cy="10"/>
              </a:xfrm>
              <a:custGeom>
                <a:avLst/>
                <a:gdLst>
                  <a:gd name="T0" fmla="*/ 1233 w 1233"/>
                  <a:gd name="T1" fmla="*/ 46 h 47"/>
                  <a:gd name="T2" fmla="*/ 0 w 1233"/>
                  <a:gd name="T3" fmla="*/ 47 h 47"/>
                  <a:gd name="T4" fmla="*/ 24 w 1233"/>
                  <a:gd name="T5" fmla="*/ 22 h 47"/>
                  <a:gd name="T6" fmla="*/ 48 w 1233"/>
                  <a:gd name="T7" fmla="*/ 0 h 47"/>
                  <a:gd name="T8" fmla="*/ 1185 w 1233"/>
                  <a:gd name="T9" fmla="*/ 0 h 47"/>
                  <a:gd name="T10" fmla="*/ 1209 w 1233"/>
                  <a:gd name="T11" fmla="*/ 22 h 47"/>
                  <a:gd name="T12" fmla="*/ 1233 w 1233"/>
                  <a:gd name="T13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3" h="47">
                    <a:moveTo>
                      <a:pt x="1233" y="46"/>
                    </a:moveTo>
                    <a:lnTo>
                      <a:pt x="0" y="47"/>
                    </a:lnTo>
                    <a:lnTo>
                      <a:pt x="24" y="22"/>
                    </a:lnTo>
                    <a:lnTo>
                      <a:pt x="48" y="0"/>
                    </a:lnTo>
                    <a:lnTo>
                      <a:pt x="1185" y="0"/>
                    </a:lnTo>
                    <a:lnTo>
                      <a:pt x="1209" y="22"/>
                    </a:lnTo>
                    <a:lnTo>
                      <a:pt x="1233" y="46"/>
                    </a:lnTo>
                    <a:close/>
                  </a:path>
                </a:pathLst>
              </a:custGeom>
              <a:solidFill>
                <a:srgbClr val="98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7" name="ïṩ1îḋè">
                <a:extLst>
                  <a:ext uri="{FF2B5EF4-FFF2-40B4-BE49-F238E27FC236}">
                    <a16:creationId xmlns:a16="http://schemas.microsoft.com/office/drawing/2014/main" xmlns="" id="{68783865-5C51-420C-A066-60A003E3E980}"/>
                  </a:ext>
                </a:extLst>
              </p:cNvPr>
              <p:cNvSpPr/>
              <p:nvPr/>
            </p:nvSpPr>
            <p:spPr bwMode="auto">
              <a:xfrm>
                <a:off x="1795" y="1913"/>
                <a:ext cx="252" cy="13"/>
              </a:xfrm>
              <a:custGeom>
                <a:avLst/>
                <a:gdLst>
                  <a:gd name="T0" fmla="*/ 1262 w 1262"/>
                  <a:gd name="T1" fmla="*/ 62 h 62"/>
                  <a:gd name="T2" fmla="*/ 0 w 1262"/>
                  <a:gd name="T3" fmla="*/ 62 h 62"/>
                  <a:gd name="T4" fmla="*/ 29 w 1262"/>
                  <a:gd name="T5" fmla="*/ 30 h 62"/>
                  <a:gd name="T6" fmla="*/ 62 w 1262"/>
                  <a:gd name="T7" fmla="*/ 0 h 62"/>
                  <a:gd name="T8" fmla="*/ 1199 w 1262"/>
                  <a:gd name="T9" fmla="*/ 0 h 62"/>
                  <a:gd name="T10" fmla="*/ 1232 w 1262"/>
                  <a:gd name="T11" fmla="*/ 30 h 62"/>
                  <a:gd name="T12" fmla="*/ 1262 w 1262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2" h="62">
                    <a:moveTo>
                      <a:pt x="1262" y="62"/>
                    </a:moveTo>
                    <a:lnTo>
                      <a:pt x="0" y="62"/>
                    </a:lnTo>
                    <a:lnTo>
                      <a:pt x="29" y="30"/>
                    </a:lnTo>
                    <a:lnTo>
                      <a:pt x="62" y="0"/>
                    </a:lnTo>
                    <a:lnTo>
                      <a:pt x="1199" y="0"/>
                    </a:lnTo>
                    <a:lnTo>
                      <a:pt x="1232" y="30"/>
                    </a:lnTo>
                    <a:lnTo>
                      <a:pt x="1262" y="62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8" name="íśḻídé">
                <a:extLst>
                  <a:ext uri="{FF2B5EF4-FFF2-40B4-BE49-F238E27FC236}">
                    <a16:creationId xmlns:a16="http://schemas.microsoft.com/office/drawing/2014/main" xmlns="" id="{68EB697E-BEC2-4744-A8DE-64267EB4935B}"/>
                  </a:ext>
                </a:extLst>
              </p:cNvPr>
              <p:cNvSpPr/>
              <p:nvPr/>
            </p:nvSpPr>
            <p:spPr bwMode="auto">
              <a:xfrm>
                <a:off x="1792" y="1913"/>
                <a:ext cx="258" cy="16"/>
              </a:xfrm>
              <a:custGeom>
                <a:avLst/>
                <a:gdLst>
                  <a:gd name="T0" fmla="*/ 1289 w 1289"/>
                  <a:gd name="T1" fmla="*/ 78 h 78"/>
                  <a:gd name="T2" fmla="*/ 0 w 1289"/>
                  <a:gd name="T3" fmla="*/ 78 h 78"/>
                  <a:gd name="T4" fmla="*/ 36 w 1289"/>
                  <a:gd name="T5" fmla="*/ 37 h 78"/>
                  <a:gd name="T6" fmla="*/ 76 w 1289"/>
                  <a:gd name="T7" fmla="*/ 0 h 78"/>
                  <a:gd name="T8" fmla="*/ 1213 w 1289"/>
                  <a:gd name="T9" fmla="*/ 0 h 78"/>
                  <a:gd name="T10" fmla="*/ 1253 w 1289"/>
                  <a:gd name="T11" fmla="*/ 37 h 78"/>
                  <a:gd name="T12" fmla="*/ 1289 w 1289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9" h="78">
                    <a:moveTo>
                      <a:pt x="1289" y="78"/>
                    </a:moveTo>
                    <a:lnTo>
                      <a:pt x="0" y="78"/>
                    </a:lnTo>
                    <a:lnTo>
                      <a:pt x="36" y="37"/>
                    </a:lnTo>
                    <a:lnTo>
                      <a:pt x="76" y="0"/>
                    </a:lnTo>
                    <a:lnTo>
                      <a:pt x="1213" y="0"/>
                    </a:lnTo>
                    <a:lnTo>
                      <a:pt x="1253" y="37"/>
                    </a:lnTo>
                    <a:lnTo>
                      <a:pt x="1289" y="78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9" name="ïṡḻîḑé">
                <a:extLst>
                  <a:ext uri="{FF2B5EF4-FFF2-40B4-BE49-F238E27FC236}">
                    <a16:creationId xmlns:a16="http://schemas.microsoft.com/office/drawing/2014/main" xmlns="" id="{B9424033-21DD-4BA2-9A44-942A7D4D96BB}"/>
                  </a:ext>
                </a:extLst>
              </p:cNvPr>
              <p:cNvSpPr/>
              <p:nvPr/>
            </p:nvSpPr>
            <p:spPr bwMode="auto">
              <a:xfrm>
                <a:off x="1790" y="1913"/>
                <a:ext cx="263" cy="19"/>
              </a:xfrm>
              <a:custGeom>
                <a:avLst/>
                <a:gdLst>
                  <a:gd name="T0" fmla="*/ 1315 w 1315"/>
                  <a:gd name="T1" fmla="*/ 93 h 93"/>
                  <a:gd name="T2" fmla="*/ 0 w 1315"/>
                  <a:gd name="T3" fmla="*/ 93 h 93"/>
                  <a:gd name="T4" fmla="*/ 20 w 1315"/>
                  <a:gd name="T5" fmla="*/ 69 h 93"/>
                  <a:gd name="T6" fmla="*/ 66 w 1315"/>
                  <a:gd name="T7" fmla="*/ 21 h 93"/>
                  <a:gd name="T8" fmla="*/ 89 w 1315"/>
                  <a:gd name="T9" fmla="*/ 0 h 93"/>
                  <a:gd name="T10" fmla="*/ 1226 w 1315"/>
                  <a:gd name="T11" fmla="*/ 0 h 93"/>
                  <a:gd name="T12" fmla="*/ 1249 w 1315"/>
                  <a:gd name="T13" fmla="*/ 21 h 93"/>
                  <a:gd name="T14" fmla="*/ 1295 w 1315"/>
                  <a:gd name="T15" fmla="*/ 69 h 93"/>
                  <a:gd name="T16" fmla="*/ 1315 w 1315"/>
                  <a:gd name="T17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5" h="93">
                    <a:moveTo>
                      <a:pt x="1315" y="93"/>
                    </a:moveTo>
                    <a:lnTo>
                      <a:pt x="0" y="93"/>
                    </a:lnTo>
                    <a:lnTo>
                      <a:pt x="20" y="69"/>
                    </a:lnTo>
                    <a:lnTo>
                      <a:pt x="66" y="21"/>
                    </a:lnTo>
                    <a:lnTo>
                      <a:pt x="89" y="0"/>
                    </a:lnTo>
                    <a:lnTo>
                      <a:pt x="1226" y="0"/>
                    </a:lnTo>
                    <a:lnTo>
                      <a:pt x="1249" y="21"/>
                    </a:lnTo>
                    <a:lnTo>
                      <a:pt x="1295" y="69"/>
                    </a:lnTo>
                    <a:lnTo>
                      <a:pt x="1315" y="93"/>
                    </a:lnTo>
                    <a:close/>
                  </a:path>
                </a:pathLst>
              </a:custGeom>
              <a:solidFill>
                <a:srgbClr val="9A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0" name="ïṧļïḍè">
                <a:extLst>
                  <a:ext uri="{FF2B5EF4-FFF2-40B4-BE49-F238E27FC236}">
                    <a16:creationId xmlns:a16="http://schemas.microsoft.com/office/drawing/2014/main" xmlns="" id="{0963C5FC-D7F0-43B5-8762-FE839BDEB385}"/>
                  </a:ext>
                </a:extLst>
              </p:cNvPr>
              <p:cNvSpPr/>
              <p:nvPr/>
            </p:nvSpPr>
            <p:spPr bwMode="auto">
              <a:xfrm>
                <a:off x="1787" y="1913"/>
                <a:ext cx="268" cy="22"/>
              </a:xfrm>
              <a:custGeom>
                <a:avLst/>
                <a:gdLst>
                  <a:gd name="T0" fmla="*/ 1341 w 1341"/>
                  <a:gd name="T1" fmla="*/ 109 h 109"/>
                  <a:gd name="T2" fmla="*/ 0 w 1341"/>
                  <a:gd name="T3" fmla="*/ 109 h 109"/>
                  <a:gd name="T4" fmla="*/ 24 w 1341"/>
                  <a:gd name="T5" fmla="*/ 80 h 109"/>
                  <a:gd name="T6" fmla="*/ 74 w 1341"/>
                  <a:gd name="T7" fmla="*/ 24 h 109"/>
                  <a:gd name="T8" fmla="*/ 102 w 1341"/>
                  <a:gd name="T9" fmla="*/ 0 h 109"/>
                  <a:gd name="T10" fmla="*/ 1239 w 1341"/>
                  <a:gd name="T11" fmla="*/ 0 h 109"/>
                  <a:gd name="T12" fmla="*/ 1267 w 1341"/>
                  <a:gd name="T13" fmla="*/ 24 h 109"/>
                  <a:gd name="T14" fmla="*/ 1317 w 1341"/>
                  <a:gd name="T15" fmla="*/ 80 h 109"/>
                  <a:gd name="T16" fmla="*/ 1341 w 1341"/>
                  <a:gd name="T1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1" h="109">
                    <a:moveTo>
                      <a:pt x="1341" y="109"/>
                    </a:moveTo>
                    <a:lnTo>
                      <a:pt x="0" y="109"/>
                    </a:lnTo>
                    <a:lnTo>
                      <a:pt x="24" y="80"/>
                    </a:lnTo>
                    <a:lnTo>
                      <a:pt x="74" y="24"/>
                    </a:lnTo>
                    <a:lnTo>
                      <a:pt x="102" y="0"/>
                    </a:lnTo>
                    <a:lnTo>
                      <a:pt x="1239" y="0"/>
                    </a:lnTo>
                    <a:lnTo>
                      <a:pt x="1267" y="24"/>
                    </a:lnTo>
                    <a:lnTo>
                      <a:pt x="1317" y="80"/>
                    </a:lnTo>
                    <a:lnTo>
                      <a:pt x="1341" y="109"/>
                    </a:lnTo>
                    <a:close/>
                  </a:path>
                </a:pathLst>
              </a:custGeom>
              <a:solidFill>
                <a:srgbClr val="9B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1" name="işḷîdè">
                <a:extLst>
                  <a:ext uri="{FF2B5EF4-FFF2-40B4-BE49-F238E27FC236}">
                    <a16:creationId xmlns:a16="http://schemas.microsoft.com/office/drawing/2014/main" xmlns="" id="{7910B451-A5C7-41F2-877D-3E53AF456A90}"/>
                  </a:ext>
                </a:extLst>
              </p:cNvPr>
              <p:cNvSpPr/>
              <p:nvPr/>
            </p:nvSpPr>
            <p:spPr bwMode="auto">
              <a:xfrm>
                <a:off x="1785" y="1913"/>
                <a:ext cx="273" cy="25"/>
              </a:xfrm>
              <a:custGeom>
                <a:avLst/>
                <a:gdLst>
                  <a:gd name="T0" fmla="*/ 1365 w 1365"/>
                  <a:gd name="T1" fmla="*/ 125 h 125"/>
                  <a:gd name="T2" fmla="*/ 0 w 1365"/>
                  <a:gd name="T3" fmla="*/ 125 h 125"/>
                  <a:gd name="T4" fmla="*/ 26 w 1365"/>
                  <a:gd name="T5" fmla="*/ 91 h 125"/>
                  <a:gd name="T6" fmla="*/ 83 w 1365"/>
                  <a:gd name="T7" fmla="*/ 28 h 125"/>
                  <a:gd name="T8" fmla="*/ 114 w 1365"/>
                  <a:gd name="T9" fmla="*/ 0 h 125"/>
                  <a:gd name="T10" fmla="*/ 588 w 1365"/>
                  <a:gd name="T11" fmla="*/ 0 h 125"/>
                  <a:gd name="T12" fmla="*/ 1251 w 1365"/>
                  <a:gd name="T13" fmla="*/ 0 h 125"/>
                  <a:gd name="T14" fmla="*/ 1282 w 1365"/>
                  <a:gd name="T15" fmla="*/ 28 h 125"/>
                  <a:gd name="T16" fmla="*/ 1339 w 1365"/>
                  <a:gd name="T17" fmla="*/ 91 h 125"/>
                  <a:gd name="T18" fmla="*/ 1365 w 1365"/>
                  <a:gd name="T1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65" h="125">
                    <a:moveTo>
                      <a:pt x="1365" y="125"/>
                    </a:moveTo>
                    <a:lnTo>
                      <a:pt x="0" y="125"/>
                    </a:lnTo>
                    <a:lnTo>
                      <a:pt x="26" y="91"/>
                    </a:lnTo>
                    <a:lnTo>
                      <a:pt x="83" y="28"/>
                    </a:lnTo>
                    <a:lnTo>
                      <a:pt x="114" y="0"/>
                    </a:lnTo>
                    <a:lnTo>
                      <a:pt x="588" y="0"/>
                    </a:lnTo>
                    <a:lnTo>
                      <a:pt x="1251" y="0"/>
                    </a:lnTo>
                    <a:lnTo>
                      <a:pt x="1282" y="28"/>
                    </a:lnTo>
                    <a:lnTo>
                      <a:pt x="1339" y="91"/>
                    </a:lnTo>
                    <a:lnTo>
                      <a:pt x="1365" y="125"/>
                    </a:lnTo>
                    <a:close/>
                  </a:path>
                </a:pathLst>
              </a:custGeom>
              <a:solidFill>
                <a:srgbClr val="9C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2" name="íş1íḑe">
                <a:extLst>
                  <a:ext uri="{FF2B5EF4-FFF2-40B4-BE49-F238E27FC236}">
                    <a16:creationId xmlns:a16="http://schemas.microsoft.com/office/drawing/2014/main" xmlns="" id="{5B2F971B-2595-4BD1-9C1D-8D0079A980E9}"/>
                  </a:ext>
                </a:extLst>
              </p:cNvPr>
              <p:cNvSpPr/>
              <p:nvPr/>
            </p:nvSpPr>
            <p:spPr bwMode="auto">
              <a:xfrm>
                <a:off x="1785" y="1916"/>
                <a:ext cx="273" cy="22"/>
              </a:xfrm>
              <a:custGeom>
                <a:avLst/>
                <a:gdLst>
                  <a:gd name="T0" fmla="*/ 97 w 1365"/>
                  <a:gd name="T1" fmla="*/ 0 h 110"/>
                  <a:gd name="T2" fmla="*/ 1268 w 1365"/>
                  <a:gd name="T3" fmla="*/ 0 h 110"/>
                  <a:gd name="T4" fmla="*/ 1294 w 1365"/>
                  <a:gd name="T5" fmla="*/ 26 h 110"/>
                  <a:gd name="T6" fmla="*/ 1342 w 1365"/>
                  <a:gd name="T7" fmla="*/ 80 h 110"/>
                  <a:gd name="T8" fmla="*/ 1365 w 1365"/>
                  <a:gd name="T9" fmla="*/ 110 h 110"/>
                  <a:gd name="T10" fmla="*/ 0 w 1365"/>
                  <a:gd name="T11" fmla="*/ 110 h 110"/>
                  <a:gd name="T12" fmla="*/ 23 w 1365"/>
                  <a:gd name="T13" fmla="*/ 80 h 110"/>
                  <a:gd name="T14" fmla="*/ 71 w 1365"/>
                  <a:gd name="T15" fmla="*/ 26 h 110"/>
                  <a:gd name="T16" fmla="*/ 97 w 1365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5" h="110">
                    <a:moveTo>
                      <a:pt x="97" y="0"/>
                    </a:moveTo>
                    <a:lnTo>
                      <a:pt x="1268" y="0"/>
                    </a:lnTo>
                    <a:lnTo>
                      <a:pt x="1294" y="26"/>
                    </a:lnTo>
                    <a:lnTo>
                      <a:pt x="1342" y="80"/>
                    </a:lnTo>
                    <a:lnTo>
                      <a:pt x="1365" y="110"/>
                    </a:lnTo>
                    <a:lnTo>
                      <a:pt x="0" y="110"/>
                    </a:lnTo>
                    <a:lnTo>
                      <a:pt x="23" y="80"/>
                    </a:lnTo>
                    <a:lnTo>
                      <a:pt x="71" y="26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3" name="iṥlîḍe">
                <a:extLst>
                  <a:ext uri="{FF2B5EF4-FFF2-40B4-BE49-F238E27FC236}">
                    <a16:creationId xmlns:a16="http://schemas.microsoft.com/office/drawing/2014/main" xmlns="" id="{65C1C258-32DC-449E-87FD-6B35303789C4}"/>
                  </a:ext>
                </a:extLst>
              </p:cNvPr>
              <p:cNvSpPr/>
              <p:nvPr/>
            </p:nvSpPr>
            <p:spPr bwMode="auto">
              <a:xfrm>
                <a:off x="1785" y="1919"/>
                <a:ext cx="273" cy="19"/>
              </a:xfrm>
              <a:custGeom>
                <a:avLst/>
                <a:gdLst>
                  <a:gd name="T0" fmla="*/ 81 w 1365"/>
                  <a:gd name="T1" fmla="*/ 0 h 94"/>
                  <a:gd name="T2" fmla="*/ 1284 w 1365"/>
                  <a:gd name="T3" fmla="*/ 0 h 94"/>
                  <a:gd name="T4" fmla="*/ 1327 w 1365"/>
                  <a:gd name="T5" fmla="*/ 45 h 94"/>
                  <a:gd name="T6" fmla="*/ 1365 w 1365"/>
                  <a:gd name="T7" fmla="*/ 94 h 94"/>
                  <a:gd name="T8" fmla="*/ 0 w 1365"/>
                  <a:gd name="T9" fmla="*/ 94 h 94"/>
                  <a:gd name="T10" fmla="*/ 38 w 1365"/>
                  <a:gd name="T11" fmla="*/ 45 h 94"/>
                  <a:gd name="T12" fmla="*/ 81 w 1365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5" h="94">
                    <a:moveTo>
                      <a:pt x="81" y="0"/>
                    </a:moveTo>
                    <a:lnTo>
                      <a:pt x="1284" y="0"/>
                    </a:lnTo>
                    <a:lnTo>
                      <a:pt x="1327" y="45"/>
                    </a:lnTo>
                    <a:lnTo>
                      <a:pt x="1365" y="94"/>
                    </a:lnTo>
                    <a:lnTo>
                      <a:pt x="0" y="94"/>
                    </a:lnTo>
                    <a:lnTo>
                      <a:pt x="38" y="45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4" name="îSľiḍê">
                <a:extLst>
                  <a:ext uri="{FF2B5EF4-FFF2-40B4-BE49-F238E27FC236}">
                    <a16:creationId xmlns:a16="http://schemas.microsoft.com/office/drawing/2014/main" xmlns="" id="{EB2D400E-523F-465F-8EDC-605E76855DB2}"/>
                  </a:ext>
                </a:extLst>
              </p:cNvPr>
              <p:cNvSpPr/>
              <p:nvPr/>
            </p:nvSpPr>
            <p:spPr bwMode="auto">
              <a:xfrm>
                <a:off x="1785" y="1922"/>
                <a:ext cx="273" cy="16"/>
              </a:xfrm>
              <a:custGeom>
                <a:avLst/>
                <a:gdLst>
                  <a:gd name="T0" fmla="*/ 66 w 1365"/>
                  <a:gd name="T1" fmla="*/ 0 h 79"/>
                  <a:gd name="T2" fmla="*/ 1299 w 1365"/>
                  <a:gd name="T3" fmla="*/ 0 h 79"/>
                  <a:gd name="T4" fmla="*/ 1333 w 1365"/>
                  <a:gd name="T5" fmla="*/ 38 h 79"/>
                  <a:gd name="T6" fmla="*/ 1365 w 1365"/>
                  <a:gd name="T7" fmla="*/ 79 h 79"/>
                  <a:gd name="T8" fmla="*/ 0 w 1365"/>
                  <a:gd name="T9" fmla="*/ 79 h 79"/>
                  <a:gd name="T10" fmla="*/ 32 w 1365"/>
                  <a:gd name="T11" fmla="*/ 38 h 79"/>
                  <a:gd name="T12" fmla="*/ 66 w 1365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5" h="79">
                    <a:moveTo>
                      <a:pt x="66" y="0"/>
                    </a:moveTo>
                    <a:lnTo>
                      <a:pt x="1299" y="0"/>
                    </a:lnTo>
                    <a:lnTo>
                      <a:pt x="1333" y="38"/>
                    </a:lnTo>
                    <a:lnTo>
                      <a:pt x="1365" y="79"/>
                    </a:lnTo>
                    <a:lnTo>
                      <a:pt x="0" y="79"/>
                    </a:lnTo>
                    <a:lnTo>
                      <a:pt x="32" y="38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9E2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5" name="ïṡḷiďé">
                <a:extLst>
                  <a:ext uri="{FF2B5EF4-FFF2-40B4-BE49-F238E27FC236}">
                    <a16:creationId xmlns:a16="http://schemas.microsoft.com/office/drawing/2014/main" xmlns="" id="{D002BCF8-224B-4094-BEE5-8A32C7E84459}"/>
                  </a:ext>
                </a:extLst>
              </p:cNvPr>
              <p:cNvSpPr/>
              <p:nvPr/>
            </p:nvSpPr>
            <p:spPr bwMode="auto">
              <a:xfrm>
                <a:off x="1785" y="1926"/>
                <a:ext cx="273" cy="12"/>
              </a:xfrm>
              <a:custGeom>
                <a:avLst/>
                <a:gdLst>
                  <a:gd name="T0" fmla="*/ 52 w 1365"/>
                  <a:gd name="T1" fmla="*/ 0 h 63"/>
                  <a:gd name="T2" fmla="*/ 1314 w 1365"/>
                  <a:gd name="T3" fmla="*/ 0 h 63"/>
                  <a:gd name="T4" fmla="*/ 1340 w 1365"/>
                  <a:gd name="T5" fmla="*/ 30 h 63"/>
                  <a:gd name="T6" fmla="*/ 1365 w 1365"/>
                  <a:gd name="T7" fmla="*/ 63 h 63"/>
                  <a:gd name="T8" fmla="*/ 0 w 1365"/>
                  <a:gd name="T9" fmla="*/ 63 h 63"/>
                  <a:gd name="T10" fmla="*/ 25 w 1365"/>
                  <a:gd name="T11" fmla="*/ 30 h 63"/>
                  <a:gd name="T12" fmla="*/ 52 w 1365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5" h="63">
                    <a:moveTo>
                      <a:pt x="52" y="0"/>
                    </a:moveTo>
                    <a:lnTo>
                      <a:pt x="1314" y="0"/>
                    </a:lnTo>
                    <a:lnTo>
                      <a:pt x="1340" y="30"/>
                    </a:lnTo>
                    <a:lnTo>
                      <a:pt x="1365" y="63"/>
                    </a:lnTo>
                    <a:lnTo>
                      <a:pt x="0" y="63"/>
                    </a:lnTo>
                    <a:lnTo>
                      <a:pt x="25" y="3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9F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6" name="îş1îḍè">
                <a:extLst>
                  <a:ext uri="{FF2B5EF4-FFF2-40B4-BE49-F238E27FC236}">
                    <a16:creationId xmlns:a16="http://schemas.microsoft.com/office/drawing/2014/main" xmlns="" id="{A68F471C-BD3B-483A-9A04-47CFD5E261E4}"/>
                  </a:ext>
                </a:extLst>
              </p:cNvPr>
              <p:cNvSpPr/>
              <p:nvPr/>
            </p:nvSpPr>
            <p:spPr bwMode="auto">
              <a:xfrm>
                <a:off x="1785" y="1929"/>
                <a:ext cx="273" cy="9"/>
              </a:xfrm>
              <a:custGeom>
                <a:avLst/>
                <a:gdLst>
                  <a:gd name="T0" fmla="*/ 38 w 1365"/>
                  <a:gd name="T1" fmla="*/ 0 h 47"/>
                  <a:gd name="T2" fmla="*/ 1327 w 1365"/>
                  <a:gd name="T3" fmla="*/ 0 h 47"/>
                  <a:gd name="T4" fmla="*/ 1346 w 1365"/>
                  <a:gd name="T5" fmla="*/ 22 h 47"/>
                  <a:gd name="T6" fmla="*/ 1365 w 1365"/>
                  <a:gd name="T7" fmla="*/ 47 h 47"/>
                  <a:gd name="T8" fmla="*/ 0 w 1365"/>
                  <a:gd name="T9" fmla="*/ 47 h 47"/>
                  <a:gd name="T10" fmla="*/ 19 w 1365"/>
                  <a:gd name="T11" fmla="*/ 22 h 47"/>
                  <a:gd name="T12" fmla="*/ 38 w 1365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5" h="47">
                    <a:moveTo>
                      <a:pt x="38" y="0"/>
                    </a:moveTo>
                    <a:lnTo>
                      <a:pt x="1327" y="0"/>
                    </a:lnTo>
                    <a:lnTo>
                      <a:pt x="1346" y="22"/>
                    </a:lnTo>
                    <a:lnTo>
                      <a:pt x="1365" y="47"/>
                    </a:lnTo>
                    <a:lnTo>
                      <a:pt x="0" y="47"/>
                    </a:lnTo>
                    <a:lnTo>
                      <a:pt x="19" y="22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A0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7" name="íṥlíde">
                <a:extLst>
                  <a:ext uri="{FF2B5EF4-FFF2-40B4-BE49-F238E27FC236}">
                    <a16:creationId xmlns:a16="http://schemas.microsoft.com/office/drawing/2014/main" xmlns="" id="{E06353AE-8AB1-418D-9ACE-B92331C2A71D}"/>
                  </a:ext>
                </a:extLst>
              </p:cNvPr>
              <p:cNvSpPr/>
              <p:nvPr/>
            </p:nvSpPr>
            <p:spPr bwMode="auto">
              <a:xfrm>
                <a:off x="1785" y="1932"/>
                <a:ext cx="273" cy="6"/>
              </a:xfrm>
              <a:custGeom>
                <a:avLst/>
                <a:gdLst>
                  <a:gd name="T0" fmla="*/ 25 w 1365"/>
                  <a:gd name="T1" fmla="*/ 0 h 32"/>
                  <a:gd name="T2" fmla="*/ 1340 w 1365"/>
                  <a:gd name="T3" fmla="*/ 0 h 32"/>
                  <a:gd name="T4" fmla="*/ 1353 w 1365"/>
                  <a:gd name="T5" fmla="*/ 16 h 32"/>
                  <a:gd name="T6" fmla="*/ 1365 w 1365"/>
                  <a:gd name="T7" fmla="*/ 32 h 32"/>
                  <a:gd name="T8" fmla="*/ 0 w 1365"/>
                  <a:gd name="T9" fmla="*/ 32 h 32"/>
                  <a:gd name="T10" fmla="*/ 12 w 1365"/>
                  <a:gd name="T11" fmla="*/ 16 h 32"/>
                  <a:gd name="T12" fmla="*/ 25 w 1365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5" h="32">
                    <a:moveTo>
                      <a:pt x="25" y="0"/>
                    </a:moveTo>
                    <a:lnTo>
                      <a:pt x="1340" y="0"/>
                    </a:lnTo>
                    <a:lnTo>
                      <a:pt x="1353" y="16"/>
                    </a:lnTo>
                    <a:lnTo>
                      <a:pt x="1365" y="32"/>
                    </a:lnTo>
                    <a:lnTo>
                      <a:pt x="0" y="32"/>
                    </a:lnTo>
                    <a:lnTo>
                      <a:pt x="12" y="16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A0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8" name="îṥḷïḍe">
                <a:extLst>
                  <a:ext uri="{FF2B5EF4-FFF2-40B4-BE49-F238E27FC236}">
                    <a16:creationId xmlns:a16="http://schemas.microsoft.com/office/drawing/2014/main" xmlns="" id="{4B6F9271-06A0-4B6D-8AC1-917E0B266238}"/>
                  </a:ext>
                </a:extLst>
              </p:cNvPr>
              <p:cNvSpPr/>
              <p:nvPr/>
            </p:nvSpPr>
            <p:spPr bwMode="auto">
              <a:xfrm>
                <a:off x="1785" y="1935"/>
                <a:ext cx="273" cy="3"/>
              </a:xfrm>
              <a:custGeom>
                <a:avLst/>
                <a:gdLst>
                  <a:gd name="T0" fmla="*/ 12 w 1365"/>
                  <a:gd name="T1" fmla="*/ 0 h 16"/>
                  <a:gd name="T2" fmla="*/ 1353 w 1365"/>
                  <a:gd name="T3" fmla="*/ 0 h 16"/>
                  <a:gd name="T4" fmla="*/ 1359 w 1365"/>
                  <a:gd name="T5" fmla="*/ 8 h 16"/>
                  <a:gd name="T6" fmla="*/ 1365 w 1365"/>
                  <a:gd name="T7" fmla="*/ 16 h 16"/>
                  <a:gd name="T8" fmla="*/ 0 w 1365"/>
                  <a:gd name="T9" fmla="*/ 16 h 16"/>
                  <a:gd name="T10" fmla="*/ 6 w 1365"/>
                  <a:gd name="T11" fmla="*/ 8 h 16"/>
                  <a:gd name="T12" fmla="*/ 12 w 136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5" h="16">
                    <a:moveTo>
                      <a:pt x="12" y="0"/>
                    </a:moveTo>
                    <a:lnTo>
                      <a:pt x="1353" y="0"/>
                    </a:lnTo>
                    <a:lnTo>
                      <a:pt x="1359" y="8"/>
                    </a:lnTo>
                    <a:lnTo>
                      <a:pt x="1365" y="16"/>
                    </a:lnTo>
                    <a:lnTo>
                      <a:pt x="0" y="16"/>
                    </a:lnTo>
                    <a:lnTo>
                      <a:pt x="6" y="8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A1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9" name="íslîḋè">
                <a:extLst>
                  <a:ext uri="{FF2B5EF4-FFF2-40B4-BE49-F238E27FC236}">
                    <a16:creationId xmlns:a16="http://schemas.microsoft.com/office/drawing/2014/main" xmlns="" id="{38382999-028A-4A80-9D99-FA62172C688B}"/>
                  </a:ext>
                </a:extLst>
              </p:cNvPr>
              <p:cNvSpPr/>
              <p:nvPr/>
            </p:nvSpPr>
            <p:spPr bwMode="auto">
              <a:xfrm>
                <a:off x="1785" y="1938"/>
                <a:ext cx="273" cy="1"/>
              </a:xfrm>
              <a:prstGeom prst="rect">
                <a:avLst/>
              </a:prstGeom>
              <a:solidFill>
                <a:srgbClr val="A2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0" name="ïSļïďé">
                <a:extLst>
                  <a:ext uri="{FF2B5EF4-FFF2-40B4-BE49-F238E27FC236}">
                    <a16:creationId xmlns:a16="http://schemas.microsoft.com/office/drawing/2014/main" xmlns="" id="{5F045692-FBA8-49B1-9B05-3593AB9C7208}"/>
                  </a:ext>
                </a:extLst>
              </p:cNvPr>
              <p:cNvSpPr/>
              <p:nvPr/>
            </p:nvSpPr>
            <p:spPr bwMode="auto">
              <a:xfrm>
                <a:off x="1804" y="1916"/>
                <a:ext cx="234" cy="1"/>
              </a:xfrm>
              <a:prstGeom prst="rect">
                <a:avLst/>
              </a:prstGeom>
              <a:solidFill>
                <a:srgbClr val="961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1" name="îṡ1îḓé">
                <a:extLst>
                  <a:ext uri="{FF2B5EF4-FFF2-40B4-BE49-F238E27FC236}">
                    <a16:creationId xmlns:a16="http://schemas.microsoft.com/office/drawing/2014/main" xmlns="" id="{AAE8FC73-3EEA-4A18-9798-6E50A977BC2D}"/>
                  </a:ext>
                </a:extLst>
              </p:cNvPr>
              <p:cNvSpPr/>
              <p:nvPr/>
            </p:nvSpPr>
            <p:spPr bwMode="auto">
              <a:xfrm>
                <a:off x="1801" y="1916"/>
                <a:ext cx="240" cy="3"/>
              </a:xfrm>
              <a:custGeom>
                <a:avLst/>
                <a:gdLst>
                  <a:gd name="T0" fmla="*/ 1203 w 1203"/>
                  <a:gd name="T1" fmla="*/ 16 h 16"/>
                  <a:gd name="T2" fmla="*/ 0 w 1203"/>
                  <a:gd name="T3" fmla="*/ 16 h 16"/>
                  <a:gd name="T4" fmla="*/ 8 w 1203"/>
                  <a:gd name="T5" fmla="*/ 7 h 16"/>
                  <a:gd name="T6" fmla="*/ 16 w 1203"/>
                  <a:gd name="T7" fmla="*/ 0 h 16"/>
                  <a:gd name="T8" fmla="*/ 1187 w 1203"/>
                  <a:gd name="T9" fmla="*/ 0 h 16"/>
                  <a:gd name="T10" fmla="*/ 1196 w 1203"/>
                  <a:gd name="T11" fmla="*/ 7 h 16"/>
                  <a:gd name="T12" fmla="*/ 1203 w 1203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3" h="16">
                    <a:moveTo>
                      <a:pt x="1203" y="16"/>
                    </a:moveTo>
                    <a:lnTo>
                      <a:pt x="0" y="16"/>
                    </a:lnTo>
                    <a:lnTo>
                      <a:pt x="8" y="7"/>
                    </a:lnTo>
                    <a:lnTo>
                      <a:pt x="16" y="0"/>
                    </a:lnTo>
                    <a:lnTo>
                      <a:pt x="1187" y="0"/>
                    </a:lnTo>
                    <a:lnTo>
                      <a:pt x="1196" y="7"/>
                    </a:lnTo>
                    <a:lnTo>
                      <a:pt x="1203" y="16"/>
                    </a:lnTo>
                    <a:close/>
                  </a:path>
                </a:pathLst>
              </a:custGeom>
              <a:solidFill>
                <a:srgbClr val="97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2" name="ïṩlïḋê">
                <a:extLst>
                  <a:ext uri="{FF2B5EF4-FFF2-40B4-BE49-F238E27FC236}">
                    <a16:creationId xmlns:a16="http://schemas.microsoft.com/office/drawing/2014/main" xmlns="" id="{072B1D3F-1C1A-4160-94F1-62D3052C5E31}"/>
                  </a:ext>
                </a:extLst>
              </p:cNvPr>
              <p:cNvSpPr/>
              <p:nvPr/>
            </p:nvSpPr>
            <p:spPr bwMode="auto">
              <a:xfrm>
                <a:off x="1798" y="1916"/>
                <a:ext cx="246" cy="7"/>
              </a:xfrm>
              <a:custGeom>
                <a:avLst/>
                <a:gdLst>
                  <a:gd name="T0" fmla="*/ 1233 w 1233"/>
                  <a:gd name="T1" fmla="*/ 31 h 32"/>
                  <a:gd name="T2" fmla="*/ 0 w 1233"/>
                  <a:gd name="T3" fmla="*/ 32 h 32"/>
                  <a:gd name="T4" fmla="*/ 15 w 1233"/>
                  <a:gd name="T5" fmla="*/ 16 h 32"/>
                  <a:gd name="T6" fmla="*/ 31 w 1233"/>
                  <a:gd name="T7" fmla="*/ 0 h 32"/>
                  <a:gd name="T8" fmla="*/ 1202 w 1233"/>
                  <a:gd name="T9" fmla="*/ 0 h 32"/>
                  <a:gd name="T10" fmla="*/ 1218 w 1233"/>
                  <a:gd name="T11" fmla="*/ 16 h 32"/>
                  <a:gd name="T12" fmla="*/ 1233 w 1233"/>
                  <a:gd name="T13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3" h="32">
                    <a:moveTo>
                      <a:pt x="1233" y="31"/>
                    </a:moveTo>
                    <a:lnTo>
                      <a:pt x="0" y="32"/>
                    </a:lnTo>
                    <a:lnTo>
                      <a:pt x="15" y="16"/>
                    </a:lnTo>
                    <a:lnTo>
                      <a:pt x="31" y="0"/>
                    </a:lnTo>
                    <a:lnTo>
                      <a:pt x="1202" y="0"/>
                    </a:lnTo>
                    <a:lnTo>
                      <a:pt x="1218" y="16"/>
                    </a:lnTo>
                    <a:lnTo>
                      <a:pt x="1233" y="31"/>
                    </a:lnTo>
                    <a:close/>
                  </a:path>
                </a:pathLst>
              </a:custGeom>
              <a:solidFill>
                <a:srgbClr val="98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3" name="ïś1iḓê">
                <a:extLst>
                  <a:ext uri="{FF2B5EF4-FFF2-40B4-BE49-F238E27FC236}">
                    <a16:creationId xmlns:a16="http://schemas.microsoft.com/office/drawing/2014/main" xmlns="" id="{AFCB51FD-305E-489D-8CF7-30A5260EE2D3}"/>
                  </a:ext>
                </a:extLst>
              </p:cNvPr>
              <p:cNvSpPr/>
              <p:nvPr/>
            </p:nvSpPr>
            <p:spPr bwMode="auto">
              <a:xfrm>
                <a:off x="1795" y="1916"/>
                <a:ext cx="252" cy="10"/>
              </a:xfrm>
              <a:custGeom>
                <a:avLst/>
                <a:gdLst>
                  <a:gd name="T0" fmla="*/ 1262 w 1262"/>
                  <a:gd name="T1" fmla="*/ 47 h 47"/>
                  <a:gd name="T2" fmla="*/ 0 w 1262"/>
                  <a:gd name="T3" fmla="*/ 47 h 47"/>
                  <a:gd name="T4" fmla="*/ 22 w 1262"/>
                  <a:gd name="T5" fmla="*/ 23 h 47"/>
                  <a:gd name="T6" fmla="*/ 45 w 1262"/>
                  <a:gd name="T7" fmla="*/ 0 h 47"/>
                  <a:gd name="T8" fmla="*/ 1216 w 1262"/>
                  <a:gd name="T9" fmla="*/ 0 h 47"/>
                  <a:gd name="T10" fmla="*/ 1239 w 1262"/>
                  <a:gd name="T11" fmla="*/ 23 h 47"/>
                  <a:gd name="T12" fmla="*/ 1262 w 1262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2" h="47">
                    <a:moveTo>
                      <a:pt x="1262" y="47"/>
                    </a:moveTo>
                    <a:lnTo>
                      <a:pt x="0" y="47"/>
                    </a:lnTo>
                    <a:lnTo>
                      <a:pt x="22" y="23"/>
                    </a:lnTo>
                    <a:lnTo>
                      <a:pt x="45" y="0"/>
                    </a:lnTo>
                    <a:lnTo>
                      <a:pt x="1216" y="0"/>
                    </a:lnTo>
                    <a:lnTo>
                      <a:pt x="1239" y="23"/>
                    </a:lnTo>
                    <a:lnTo>
                      <a:pt x="1262" y="47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4" name="işḻîḓé">
                <a:extLst>
                  <a:ext uri="{FF2B5EF4-FFF2-40B4-BE49-F238E27FC236}">
                    <a16:creationId xmlns:a16="http://schemas.microsoft.com/office/drawing/2014/main" xmlns="" id="{700E9A9D-6E2D-4325-B877-98DD33778CF2}"/>
                  </a:ext>
                </a:extLst>
              </p:cNvPr>
              <p:cNvSpPr/>
              <p:nvPr/>
            </p:nvSpPr>
            <p:spPr bwMode="auto">
              <a:xfrm>
                <a:off x="1792" y="1916"/>
                <a:ext cx="258" cy="13"/>
              </a:xfrm>
              <a:custGeom>
                <a:avLst/>
                <a:gdLst>
                  <a:gd name="T0" fmla="*/ 1289 w 1289"/>
                  <a:gd name="T1" fmla="*/ 63 h 63"/>
                  <a:gd name="T2" fmla="*/ 0 w 1289"/>
                  <a:gd name="T3" fmla="*/ 63 h 63"/>
                  <a:gd name="T4" fmla="*/ 28 w 1289"/>
                  <a:gd name="T5" fmla="*/ 30 h 63"/>
                  <a:gd name="T6" fmla="*/ 59 w 1289"/>
                  <a:gd name="T7" fmla="*/ 0 h 63"/>
                  <a:gd name="T8" fmla="*/ 1230 w 1289"/>
                  <a:gd name="T9" fmla="*/ 0 h 63"/>
                  <a:gd name="T10" fmla="*/ 1261 w 1289"/>
                  <a:gd name="T11" fmla="*/ 30 h 63"/>
                  <a:gd name="T12" fmla="*/ 1289 w 1289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9" h="63">
                    <a:moveTo>
                      <a:pt x="1289" y="63"/>
                    </a:moveTo>
                    <a:lnTo>
                      <a:pt x="0" y="63"/>
                    </a:lnTo>
                    <a:lnTo>
                      <a:pt x="28" y="30"/>
                    </a:lnTo>
                    <a:lnTo>
                      <a:pt x="59" y="0"/>
                    </a:lnTo>
                    <a:lnTo>
                      <a:pt x="1230" y="0"/>
                    </a:lnTo>
                    <a:lnTo>
                      <a:pt x="1261" y="30"/>
                    </a:lnTo>
                    <a:lnTo>
                      <a:pt x="1289" y="63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5" name="íşḷîḓè">
                <a:extLst>
                  <a:ext uri="{FF2B5EF4-FFF2-40B4-BE49-F238E27FC236}">
                    <a16:creationId xmlns:a16="http://schemas.microsoft.com/office/drawing/2014/main" xmlns="" id="{42B97ACE-1AE9-4518-A967-6BBD93F4C72D}"/>
                  </a:ext>
                </a:extLst>
              </p:cNvPr>
              <p:cNvSpPr/>
              <p:nvPr/>
            </p:nvSpPr>
            <p:spPr bwMode="auto">
              <a:xfrm>
                <a:off x="1790" y="1916"/>
                <a:ext cx="263" cy="16"/>
              </a:xfrm>
              <a:custGeom>
                <a:avLst/>
                <a:gdLst>
                  <a:gd name="T0" fmla="*/ 1315 w 1315"/>
                  <a:gd name="T1" fmla="*/ 78 h 78"/>
                  <a:gd name="T2" fmla="*/ 0 w 1315"/>
                  <a:gd name="T3" fmla="*/ 78 h 78"/>
                  <a:gd name="T4" fmla="*/ 35 w 1315"/>
                  <a:gd name="T5" fmla="*/ 38 h 78"/>
                  <a:gd name="T6" fmla="*/ 72 w 1315"/>
                  <a:gd name="T7" fmla="*/ 0 h 78"/>
                  <a:gd name="T8" fmla="*/ 1243 w 1315"/>
                  <a:gd name="T9" fmla="*/ 0 h 78"/>
                  <a:gd name="T10" fmla="*/ 1280 w 1315"/>
                  <a:gd name="T11" fmla="*/ 38 h 78"/>
                  <a:gd name="T12" fmla="*/ 1315 w 1315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5" h="78">
                    <a:moveTo>
                      <a:pt x="1315" y="78"/>
                    </a:moveTo>
                    <a:lnTo>
                      <a:pt x="0" y="78"/>
                    </a:lnTo>
                    <a:lnTo>
                      <a:pt x="35" y="38"/>
                    </a:lnTo>
                    <a:lnTo>
                      <a:pt x="72" y="0"/>
                    </a:lnTo>
                    <a:lnTo>
                      <a:pt x="1243" y="0"/>
                    </a:lnTo>
                    <a:lnTo>
                      <a:pt x="1280" y="38"/>
                    </a:lnTo>
                    <a:lnTo>
                      <a:pt x="1315" y="78"/>
                    </a:lnTo>
                    <a:close/>
                  </a:path>
                </a:pathLst>
              </a:custGeom>
              <a:solidFill>
                <a:srgbClr val="9A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6" name="îṥļíḓé">
                <a:extLst>
                  <a:ext uri="{FF2B5EF4-FFF2-40B4-BE49-F238E27FC236}">
                    <a16:creationId xmlns:a16="http://schemas.microsoft.com/office/drawing/2014/main" xmlns="" id="{52341F9C-9E16-4A3E-B51D-F61C492FB1CD}"/>
                  </a:ext>
                </a:extLst>
              </p:cNvPr>
              <p:cNvSpPr/>
              <p:nvPr/>
            </p:nvSpPr>
            <p:spPr bwMode="auto">
              <a:xfrm>
                <a:off x="1787" y="1916"/>
                <a:ext cx="268" cy="19"/>
              </a:xfrm>
              <a:custGeom>
                <a:avLst/>
                <a:gdLst>
                  <a:gd name="T0" fmla="*/ 1341 w 1341"/>
                  <a:gd name="T1" fmla="*/ 94 h 94"/>
                  <a:gd name="T2" fmla="*/ 0 w 1341"/>
                  <a:gd name="T3" fmla="*/ 94 h 94"/>
                  <a:gd name="T4" fmla="*/ 41 w 1341"/>
                  <a:gd name="T5" fmla="*/ 45 h 94"/>
                  <a:gd name="T6" fmla="*/ 85 w 1341"/>
                  <a:gd name="T7" fmla="*/ 0 h 94"/>
                  <a:gd name="T8" fmla="*/ 1256 w 1341"/>
                  <a:gd name="T9" fmla="*/ 0 h 94"/>
                  <a:gd name="T10" fmla="*/ 1300 w 1341"/>
                  <a:gd name="T11" fmla="*/ 45 h 94"/>
                  <a:gd name="T12" fmla="*/ 1341 w 1341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1" h="94">
                    <a:moveTo>
                      <a:pt x="1341" y="94"/>
                    </a:moveTo>
                    <a:lnTo>
                      <a:pt x="0" y="94"/>
                    </a:lnTo>
                    <a:lnTo>
                      <a:pt x="41" y="45"/>
                    </a:lnTo>
                    <a:lnTo>
                      <a:pt x="85" y="0"/>
                    </a:lnTo>
                    <a:lnTo>
                      <a:pt x="1256" y="0"/>
                    </a:lnTo>
                    <a:lnTo>
                      <a:pt x="1300" y="45"/>
                    </a:lnTo>
                    <a:lnTo>
                      <a:pt x="1341" y="94"/>
                    </a:lnTo>
                    <a:close/>
                  </a:path>
                </a:pathLst>
              </a:custGeom>
              <a:solidFill>
                <a:srgbClr val="9B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7" name="işḷiďê">
                <a:extLst>
                  <a:ext uri="{FF2B5EF4-FFF2-40B4-BE49-F238E27FC236}">
                    <a16:creationId xmlns:a16="http://schemas.microsoft.com/office/drawing/2014/main" xmlns="" id="{BBAD6C24-3E73-423B-B96E-82FB1450C33F}"/>
                  </a:ext>
                </a:extLst>
              </p:cNvPr>
              <p:cNvSpPr/>
              <p:nvPr/>
            </p:nvSpPr>
            <p:spPr bwMode="auto">
              <a:xfrm>
                <a:off x="1785" y="1916"/>
                <a:ext cx="273" cy="22"/>
              </a:xfrm>
              <a:custGeom>
                <a:avLst/>
                <a:gdLst>
                  <a:gd name="T0" fmla="*/ 1365 w 1365"/>
                  <a:gd name="T1" fmla="*/ 110 h 110"/>
                  <a:gd name="T2" fmla="*/ 0 w 1365"/>
                  <a:gd name="T3" fmla="*/ 110 h 110"/>
                  <a:gd name="T4" fmla="*/ 23 w 1365"/>
                  <a:gd name="T5" fmla="*/ 80 h 110"/>
                  <a:gd name="T6" fmla="*/ 71 w 1365"/>
                  <a:gd name="T7" fmla="*/ 26 h 110"/>
                  <a:gd name="T8" fmla="*/ 97 w 1365"/>
                  <a:gd name="T9" fmla="*/ 0 h 110"/>
                  <a:gd name="T10" fmla="*/ 1268 w 1365"/>
                  <a:gd name="T11" fmla="*/ 0 h 110"/>
                  <a:gd name="T12" fmla="*/ 1294 w 1365"/>
                  <a:gd name="T13" fmla="*/ 26 h 110"/>
                  <a:gd name="T14" fmla="*/ 1342 w 1365"/>
                  <a:gd name="T15" fmla="*/ 80 h 110"/>
                  <a:gd name="T16" fmla="*/ 1365 w 1365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5" h="110">
                    <a:moveTo>
                      <a:pt x="1365" y="110"/>
                    </a:moveTo>
                    <a:lnTo>
                      <a:pt x="0" y="110"/>
                    </a:lnTo>
                    <a:lnTo>
                      <a:pt x="23" y="80"/>
                    </a:lnTo>
                    <a:lnTo>
                      <a:pt x="71" y="26"/>
                    </a:lnTo>
                    <a:lnTo>
                      <a:pt x="97" y="0"/>
                    </a:lnTo>
                    <a:lnTo>
                      <a:pt x="1268" y="0"/>
                    </a:lnTo>
                    <a:lnTo>
                      <a:pt x="1294" y="26"/>
                    </a:lnTo>
                    <a:lnTo>
                      <a:pt x="1342" y="80"/>
                    </a:lnTo>
                    <a:lnTo>
                      <a:pt x="1365" y="110"/>
                    </a:lnTo>
                    <a:close/>
                  </a:path>
                </a:pathLst>
              </a:custGeom>
              <a:solidFill>
                <a:srgbClr val="9C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8" name="ïṥḻíḓê">
                <a:extLst>
                  <a:ext uri="{FF2B5EF4-FFF2-40B4-BE49-F238E27FC236}">
                    <a16:creationId xmlns:a16="http://schemas.microsoft.com/office/drawing/2014/main" xmlns="" id="{894A9C74-F54C-4C53-B284-43D659D13E87}"/>
                  </a:ext>
                </a:extLst>
              </p:cNvPr>
              <p:cNvSpPr/>
              <p:nvPr/>
            </p:nvSpPr>
            <p:spPr bwMode="auto">
              <a:xfrm>
                <a:off x="1782" y="1916"/>
                <a:ext cx="278" cy="25"/>
              </a:xfrm>
              <a:custGeom>
                <a:avLst/>
                <a:gdLst>
                  <a:gd name="T0" fmla="*/ 1387 w 1387"/>
                  <a:gd name="T1" fmla="*/ 126 h 126"/>
                  <a:gd name="T2" fmla="*/ 0 w 1387"/>
                  <a:gd name="T3" fmla="*/ 126 h 126"/>
                  <a:gd name="T4" fmla="*/ 24 w 1387"/>
                  <a:gd name="T5" fmla="*/ 92 h 126"/>
                  <a:gd name="T6" fmla="*/ 79 w 1387"/>
                  <a:gd name="T7" fmla="*/ 29 h 126"/>
                  <a:gd name="T8" fmla="*/ 108 w 1387"/>
                  <a:gd name="T9" fmla="*/ 0 h 126"/>
                  <a:gd name="T10" fmla="*/ 1279 w 1387"/>
                  <a:gd name="T11" fmla="*/ 0 h 126"/>
                  <a:gd name="T12" fmla="*/ 1308 w 1387"/>
                  <a:gd name="T13" fmla="*/ 29 h 126"/>
                  <a:gd name="T14" fmla="*/ 1363 w 1387"/>
                  <a:gd name="T15" fmla="*/ 92 h 126"/>
                  <a:gd name="T16" fmla="*/ 1387 w 1387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7" h="126">
                    <a:moveTo>
                      <a:pt x="1387" y="126"/>
                    </a:moveTo>
                    <a:lnTo>
                      <a:pt x="0" y="126"/>
                    </a:lnTo>
                    <a:lnTo>
                      <a:pt x="24" y="92"/>
                    </a:lnTo>
                    <a:lnTo>
                      <a:pt x="79" y="29"/>
                    </a:lnTo>
                    <a:lnTo>
                      <a:pt x="108" y="0"/>
                    </a:lnTo>
                    <a:lnTo>
                      <a:pt x="1279" y="0"/>
                    </a:lnTo>
                    <a:lnTo>
                      <a:pt x="1308" y="29"/>
                    </a:lnTo>
                    <a:lnTo>
                      <a:pt x="1363" y="92"/>
                    </a:lnTo>
                    <a:lnTo>
                      <a:pt x="1387" y="126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9" name="íŝlïḓê">
                <a:extLst>
                  <a:ext uri="{FF2B5EF4-FFF2-40B4-BE49-F238E27FC236}">
                    <a16:creationId xmlns:a16="http://schemas.microsoft.com/office/drawing/2014/main" xmlns="" id="{22DBA0B1-7078-465C-AA26-69E865CB9322}"/>
                  </a:ext>
                </a:extLst>
              </p:cNvPr>
              <p:cNvSpPr/>
              <p:nvPr/>
            </p:nvSpPr>
            <p:spPr bwMode="auto">
              <a:xfrm>
                <a:off x="1782" y="1919"/>
                <a:ext cx="278" cy="22"/>
              </a:xfrm>
              <a:custGeom>
                <a:avLst/>
                <a:gdLst>
                  <a:gd name="T0" fmla="*/ 92 w 1387"/>
                  <a:gd name="T1" fmla="*/ 0 h 110"/>
                  <a:gd name="T2" fmla="*/ 1295 w 1387"/>
                  <a:gd name="T3" fmla="*/ 0 h 110"/>
                  <a:gd name="T4" fmla="*/ 1319 w 1387"/>
                  <a:gd name="T5" fmla="*/ 25 h 110"/>
                  <a:gd name="T6" fmla="*/ 1366 w 1387"/>
                  <a:gd name="T7" fmla="*/ 81 h 110"/>
                  <a:gd name="T8" fmla="*/ 1387 w 1387"/>
                  <a:gd name="T9" fmla="*/ 110 h 110"/>
                  <a:gd name="T10" fmla="*/ 0 w 1387"/>
                  <a:gd name="T11" fmla="*/ 110 h 110"/>
                  <a:gd name="T12" fmla="*/ 21 w 1387"/>
                  <a:gd name="T13" fmla="*/ 81 h 110"/>
                  <a:gd name="T14" fmla="*/ 68 w 1387"/>
                  <a:gd name="T15" fmla="*/ 25 h 110"/>
                  <a:gd name="T16" fmla="*/ 92 w 1387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7" h="110">
                    <a:moveTo>
                      <a:pt x="92" y="0"/>
                    </a:moveTo>
                    <a:lnTo>
                      <a:pt x="1295" y="0"/>
                    </a:lnTo>
                    <a:lnTo>
                      <a:pt x="1319" y="25"/>
                    </a:lnTo>
                    <a:lnTo>
                      <a:pt x="1366" y="81"/>
                    </a:lnTo>
                    <a:lnTo>
                      <a:pt x="1387" y="110"/>
                    </a:lnTo>
                    <a:lnTo>
                      <a:pt x="0" y="110"/>
                    </a:lnTo>
                    <a:lnTo>
                      <a:pt x="21" y="81"/>
                    </a:lnTo>
                    <a:lnTo>
                      <a:pt x="68" y="25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0" name="ïşļíḋê">
                <a:extLst>
                  <a:ext uri="{FF2B5EF4-FFF2-40B4-BE49-F238E27FC236}">
                    <a16:creationId xmlns:a16="http://schemas.microsoft.com/office/drawing/2014/main" xmlns="" id="{71AD85EE-B538-47C2-B8B4-D4159F2D57C6}"/>
                  </a:ext>
                </a:extLst>
              </p:cNvPr>
              <p:cNvSpPr/>
              <p:nvPr/>
            </p:nvSpPr>
            <p:spPr bwMode="auto">
              <a:xfrm>
                <a:off x="1782" y="1922"/>
                <a:ext cx="278" cy="19"/>
              </a:xfrm>
              <a:custGeom>
                <a:avLst/>
                <a:gdLst>
                  <a:gd name="T0" fmla="*/ 77 w 1387"/>
                  <a:gd name="T1" fmla="*/ 0 h 95"/>
                  <a:gd name="T2" fmla="*/ 1310 w 1387"/>
                  <a:gd name="T3" fmla="*/ 0 h 95"/>
                  <a:gd name="T4" fmla="*/ 1350 w 1387"/>
                  <a:gd name="T5" fmla="*/ 45 h 95"/>
                  <a:gd name="T6" fmla="*/ 1387 w 1387"/>
                  <a:gd name="T7" fmla="*/ 95 h 95"/>
                  <a:gd name="T8" fmla="*/ 0 w 1387"/>
                  <a:gd name="T9" fmla="*/ 95 h 95"/>
                  <a:gd name="T10" fmla="*/ 37 w 1387"/>
                  <a:gd name="T11" fmla="*/ 45 h 95"/>
                  <a:gd name="T12" fmla="*/ 77 w 1387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7" h="95">
                    <a:moveTo>
                      <a:pt x="77" y="0"/>
                    </a:moveTo>
                    <a:lnTo>
                      <a:pt x="1310" y="0"/>
                    </a:lnTo>
                    <a:lnTo>
                      <a:pt x="1350" y="45"/>
                    </a:lnTo>
                    <a:lnTo>
                      <a:pt x="1387" y="95"/>
                    </a:lnTo>
                    <a:lnTo>
                      <a:pt x="0" y="95"/>
                    </a:lnTo>
                    <a:lnTo>
                      <a:pt x="37" y="45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9E2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1" name="ïśḷïḋé">
                <a:extLst>
                  <a:ext uri="{FF2B5EF4-FFF2-40B4-BE49-F238E27FC236}">
                    <a16:creationId xmlns:a16="http://schemas.microsoft.com/office/drawing/2014/main" xmlns="" id="{70C92D4F-A1BA-4318-9C13-EF677DAB33F8}"/>
                  </a:ext>
                </a:extLst>
              </p:cNvPr>
              <p:cNvSpPr/>
              <p:nvPr/>
            </p:nvSpPr>
            <p:spPr bwMode="auto">
              <a:xfrm>
                <a:off x="1782" y="1926"/>
                <a:ext cx="278" cy="15"/>
              </a:xfrm>
              <a:custGeom>
                <a:avLst/>
                <a:gdLst>
                  <a:gd name="T0" fmla="*/ 63 w 1387"/>
                  <a:gd name="T1" fmla="*/ 0 h 79"/>
                  <a:gd name="T2" fmla="*/ 1325 w 1387"/>
                  <a:gd name="T3" fmla="*/ 0 h 79"/>
                  <a:gd name="T4" fmla="*/ 1357 w 1387"/>
                  <a:gd name="T5" fmla="*/ 37 h 79"/>
                  <a:gd name="T6" fmla="*/ 1387 w 1387"/>
                  <a:gd name="T7" fmla="*/ 79 h 79"/>
                  <a:gd name="T8" fmla="*/ 0 w 1387"/>
                  <a:gd name="T9" fmla="*/ 79 h 79"/>
                  <a:gd name="T10" fmla="*/ 30 w 1387"/>
                  <a:gd name="T11" fmla="*/ 37 h 79"/>
                  <a:gd name="T12" fmla="*/ 63 w 1387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7" h="79">
                    <a:moveTo>
                      <a:pt x="63" y="0"/>
                    </a:moveTo>
                    <a:lnTo>
                      <a:pt x="1325" y="0"/>
                    </a:lnTo>
                    <a:lnTo>
                      <a:pt x="1357" y="37"/>
                    </a:lnTo>
                    <a:lnTo>
                      <a:pt x="1387" y="79"/>
                    </a:lnTo>
                    <a:lnTo>
                      <a:pt x="0" y="79"/>
                    </a:lnTo>
                    <a:lnTo>
                      <a:pt x="30" y="37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9F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2" name="íṡļídé">
                <a:extLst>
                  <a:ext uri="{FF2B5EF4-FFF2-40B4-BE49-F238E27FC236}">
                    <a16:creationId xmlns:a16="http://schemas.microsoft.com/office/drawing/2014/main" xmlns="" id="{BF701B61-F368-4F42-AC50-A3F9126112A3}"/>
                  </a:ext>
                </a:extLst>
              </p:cNvPr>
              <p:cNvSpPr/>
              <p:nvPr/>
            </p:nvSpPr>
            <p:spPr bwMode="auto">
              <a:xfrm>
                <a:off x="1782" y="1929"/>
                <a:ext cx="278" cy="12"/>
              </a:xfrm>
              <a:custGeom>
                <a:avLst/>
                <a:gdLst>
                  <a:gd name="T0" fmla="*/ 49 w 1387"/>
                  <a:gd name="T1" fmla="*/ 0 h 63"/>
                  <a:gd name="T2" fmla="*/ 1338 w 1387"/>
                  <a:gd name="T3" fmla="*/ 0 h 63"/>
                  <a:gd name="T4" fmla="*/ 1364 w 1387"/>
                  <a:gd name="T5" fmla="*/ 31 h 63"/>
                  <a:gd name="T6" fmla="*/ 1387 w 1387"/>
                  <a:gd name="T7" fmla="*/ 63 h 63"/>
                  <a:gd name="T8" fmla="*/ 0 w 1387"/>
                  <a:gd name="T9" fmla="*/ 63 h 63"/>
                  <a:gd name="T10" fmla="*/ 23 w 1387"/>
                  <a:gd name="T11" fmla="*/ 31 h 63"/>
                  <a:gd name="T12" fmla="*/ 49 w 1387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7" h="63">
                    <a:moveTo>
                      <a:pt x="49" y="0"/>
                    </a:moveTo>
                    <a:lnTo>
                      <a:pt x="1338" y="0"/>
                    </a:lnTo>
                    <a:lnTo>
                      <a:pt x="1364" y="31"/>
                    </a:lnTo>
                    <a:lnTo>
                      <a:pt x="1387" y="63"/>
                    </a:lnTo>
                    <a:lnTo>
                      <a:pt x="0" y="63"/>
                    </a:lnTo>
                    <a:lnTo>
                      <a:pt x="23" y="3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A0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3" name="ïSḻïďe">
                <a:extLst>
                  <a:ext uri="{FF2B5EF4-FFF2-40B4-BE49-F238E27FC236}">
                    <a16:creationId xmlns:a16="http://schemas.microsoft.com/office/drawing/2014/main" xmlns="" id="{7CBFC59D-A012-4CBE-BE4C-9CC40940173C}"/>
                  </a:ext>
                </a:extLst>
              </p:cNvPr>
              <p:cNvSpPr/>
              <p:nvPr/>
            </p:nvSpPr>
            <p:spPr bwMode="auto">
              <a:xfrm>
                <a:off x="1782" y="1932"/>
                <a:ext cx="278" cy="9"/>
              </a:xfrm>
              <a:custGeom>
                <a:avLst/>
                <a:gdLst>
                  <a:gd name="T0" fmla="*/ 36 w 1387"/>
                  <a:gd name="T1" fmla="*/ 0 h 48"/>
                  <a:gd name="T2" fmla="*/ 1351 w 1387"/>
                  <a:gd name="T3" fmla="*/ 0 h 48"/>
                  <a:gd name="T4" fmla="*/ 1370 w 1387"/>
                  <a:gd name="T5" fmla="*/ 24 h 48"/>
                  <a:gd name="T6" fmla="*/ 1387 w 1387"/>
                  <a:gd name="T7" fmla="*/ 48 h 48"/>
                  <a:gd name="T8" fmla="*/ 0 w 1387"/>
                  <a:gd name="T9" fmla="*/ 48 h 48"/>
                  <a:gd name="T10" fmla="*/ 17 w 1387"/>
                  <a:gd name="T11" fmla="*/ 24 h 48"/>
                  <a:gd name="T12" fmla="*/ 36 w 1387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7" h="48">
                    <a:moveTo>
                      <a:pt x="36" y="0"/>
                    </a:moveTo>
                    <a:lnTo>
                      <a:pt x="1351" y="0"/>
                    </a:lnTo>
                    <a:lnTo>
                      <a:pt x="1370" y="24"/>
                    </a:lnTo>
                    <a:lnTo>
                      <a:pt x="1387" y="48"/>
                    </a:lnTo>
                    <a:lnTo>
                      <a:pt x="0" y="48"/>
                    </a:lnTo>
                    <a:lnTo>
                      <a:pt x="17" y="24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A0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4" name="ïşlïḍe">
                <a:extLst>
                  <a:ext uri="{FF2B5EF4-FFF2-40B4-BE49-F238E27FC236}">
                    <a16:creationId xmlns:a16="http://schemas.microsoft.com/office/drawing/2014/main" xmlns="" id="{11934145-2109-4F6B-9D8B-2DD8BDDBD2D0}"/>
                  </a:ext>
                </a:extLst>
              </p:cNvPr>
              <p:cNvSpPr/>
              <p:nvPr/>
            </p:nvSpPr>
            <p:spPr bwMode="auto">
              <a:xfrm>
                <a:off x="1782" y="1935"/>
                <a:ext cx="278" cy="6"/>
              </a:xfrm>
              <a:custGeom>
                <a:avLst/>
                <a:gdLst>
                  <a:gd name="T0" fmla="*/ 23 w 1387"/>
                  <a:gd name="T1" fmla="*/ 0 h 32"/>
                  <a:gd name="T2" fmla="*/ 1364 w 1387"/>
                  <a:gd name="T3" fmla="*/ 0 h 32"/>
                  <a:gd name="T4" fmla="*/ 1376 w 1387"/>
                  <a:gd name="T5" fmla="*/ 15 h 32"/>
                  <a:gd name="T6" fmla="*/ 1387 w 1387"/>
                  <a:gd name="T7" fmla="*/ 32 h 32"/>
                  <a:gd name="T8" fmla="*/ 0 w 1387"/>
                  <a:gd name="T9" fmla="*/ 32 h 32"/>
                  <a:gd name="T10" fmla="*/ 11 w 1387"/>
                  <a:gd name="T11" fmla="*/ 15 h 32"/>
                  <a:gd name="T12" fmla="*/ 23 w 1387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7" h="32">
                    <a:moveTo>
                      <a:pt x="23" y="0"/>
                    </a:moveTo>
                    <a:lnTo>
                      <a:pt x="1364" y="0"/>
                    </a:lnTo>
                    <a:lnTo>
                      <a:pt x="1376" y="15"/>
                    </a:lnTo>
                    <a:lnTo>
                      <a:pt x="1387" y="32"/>
                    </a:lnTo>
                    <a:lnTo>
                      <a:pt x="0" y="32"/>
                    </a:lnTo>
                    <a:lnTo>
                      <a:pt x="11" y="15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A1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5" name="išḷîḑê">
                <a:extLst>
                  <a:ext uri="{FF2B5EF4-FFF2-40B4-BE49-F238E27FC236}">
                    <a16:creationId xmlns:a16="http://schemas.microsoft.com/office/drawing/2014/main" xmlns="" id="{91DC5C71-DA96-4167-8D9B-0B6D9B8D39F6}"/>
                  </a:ext>
                </a:extLst>
              </p:cNvPr>
              <p:cNvSpPr/>
              <p:nvPr/>
            </p:nvSpPr>
            <p:spPr bwMode="auto">
              <a:xfrm>
                <a:off x="1782" y="1938"/>
                <a:ext cx="278" cy="3"/>
              </a:xfrm>
              <a:custGeom>
                <a:avLst/>
                <a:gdLst>
                  <a:gd name="T0" fmla="*/ 11 w 1387"/>
                  <a:gd name="T1" fmla="*/ 0 h 17"/>
                  <a:gd name="T2" fmla="*/ 1376 w 1387"/>
                  <a:gd name="T3" fmla="*/ 0 h 17"/>
                  <a:gd name="T4" fmla="*/ 1381 w 1387"/>
                  <a:gd name="T5" fmla="*/ 8 h 17"/>
                  <a:gd name="T6" fmla="*/ 1387 w 1387"/>
                  <a:gd name="T7" fmla="*/ 17 h 17"/>
                  <a:gd name="T8" fmla="*/ 0 w 1387"/>
                  <a:gd name="T9" fmla="*/ 17 h 17"/>
                  <a:gd name="T10" fmla="*/ 6 w 1387"/>
                  <a:gd name="T11" fmla="*/ 8 h 17"/>
                  <a:gd name="T12" fmla="*/ 11 w 1387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7" h="17">
                    <a:moveTo>
                      <a:pt x="11" y="0"/>
                    </a:moveTo>
                    <a:lnTo>
                      <a:pt x="1376" y="0"/>
                    </a:lnTo>
                    <a:lnTo>
                      <a:pt x="1381" y="8"/>
                    </a:lnTo>
                    <a:lnTo>
                      <a:pt x="1387" y="17"/>
                    </a:lnTo>
                    <a:lnTo>
                      <a:pt x="0" y="17"/>
                    </a:lnTo>
                    <a:lnTo>
                      <a:pt x="6" y="8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A2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6" name="iṧļidé">
                <a:extLst>
                  <a:ext uri="{FF2B5EF4-FFF2-40B4-BE49-F238E27FC236}">
                    <a16:creationId xmlns:a16="http://schemas.microsoft.com/office/drawing/2014/main" xmlns="" id="{7E524B34-3091-4FD9-AB66-85F6C5D3D46C}"/>
                  </a:ext>
                </a:extLst>
              </p:cNvPr>
              <p:cNvSpPr/>
              <p:nvPr/>
            </p:nvSpPr>
            <p:spPr bwMode="auto">
              <a:xfrm>
                <a:off x="1782" y="1941"/>
                <a:ext cx="278" cy="1"/>
              </a:xfrm>
              <a:prstGeom prst="rect">
                <a:avLst/>
              </a:prstGeom>
              <a:solidFill>
                <a:srgbClr val="A322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7" name="íşľíďè">
                <a:extLst>
                  <a:ext uri="{FF2B5EF4-FFF2-40B4-BE49-F238E27FC236}">
                    <a16:creationId xmlns:a16="http://schemas.microsoft.com/office/drawing/2014/main" xmlns="" id="{A2108440-3A16-4074-BA4F-56DF642B2AD2}"/>
                  </a:ext>
                </a:extLst>
              </p:cNvPr>
              <p:cNvSpPr/>
              <p:nvPr/>
            </p:nvSpPr>
            <p:spPr bwMode="auto">
              <a:xfrm>
                <a:off x="1801" y="1919"/>
                <a:ext cx="240" cy="1"/>
              </a:xfrm>
              <a:prstGeom prst="rect">
                <a:avLst/>
              </a:prstGeom>
              <a:solidFill>
                <a:srgbClr val="97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8" name="íšļîďé">
                <a:extLst>
                  <a:ext uri="{FF2B5EF4-FFF2-40B4-BE49-F238E27FC236}">
                    <a16:creationId xmlns:a16="http://schemas.microsoft.com/office/drawing/2014/main" xmlns="" id="{AE374F3F-A1CD-4139-9E70-6AAD3887A60C}"/>
                  </a:ext>
                </a:extLst>
              </p:cNvPr>
              <p:cNvSpPr/>
              <p:nvPr/>
            </p:nvSpPr>
            <p:spPr bwMode="auto">
              <a:xfrm>
                <a:off x="1798" y="1919"/>
                <a:ext cx="246" cy="4"/>
              </a:xfrm>
              <a:custGeom>
                <a:avLst/>
                <a:gdLst>
                  <a:gd name="T0" fmla="*/ 1233 w 1233"/>
                  <a:gd name="T1" fmla="*/ 15 h 16"/>
                  <a:gd name="T2" fmla="*/ 0 w 1233"/>
                  <a:gd name="T3" fmla="*/ 16 h 16"/>
                  <a:gd name="T4" fmla="*/ 7 w 1233"/>
                  <a:gd name="T5" fmla="*/ 8 h 16"/>
                  <a:gd name="T6" fmla="*/ 15 w 1233"/>
                  <a:gd name="T7" fmla="*/ 0 h 16"/>
                  <a:gd name="T8" fmla="*/ 1218 w 1233"/>
                  <a:gd name="T9" fmla="*/ 0 h 16"/>
                  <a:gd name="T10" fmla="*/ 1226 w 1233"/>
                  <a:gd name="T11" fmla="*/ 8 h 16"/>
                  <a:gd name="T12" fmla="*/ 1233 w 1233"/>
                  <a:gd name="T13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3" h="16">
                    <a:moveTo>
                      <a:pt x="1233" y="15"/>
                    </a:moveTo>
                    <a:lnTo>
                      <a:pt x="0" y="16"/>
                    </a:lnTo>
                    <a:lnTo>
                      <a:pt x="7" y="8"/>
                    </a:lnTo>
                    <a:lnTo>
                      <a:pt x="15" y="0"/>
                    </a:lnTo>
                    <a:lnTo>
                      <a:pt x="1218" y="0"/>
                    </a:lnTo>
                    <a:lnTo>
                      <a:pt x="1226" y="8"/>
                    </a:lnTo>
                    <a:lnTo>
                      <a:pt x="1233" y="15"/>
                    </a:lnTo>
                    <a:close/>
                  </a:path>
                </a:pathLst>
              </a:custGeom>
              <a:solidFill>
                <a:srgbClr val="98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9" name="iş1íḑè">
                <a:extLst>
                  <a:ext uri="{FF2B5EF4-FFF2-40B4-BE49-F238E27FC236}">
                    <a16:creationId xmlns:a16="http://schemas.microsoft.com/office/drawing/2014/main" xmlns="" id="{F8A01F20-5A34-4714-AAFD-D74445C7F569}"/>
                  </a:ext>
                </a:extLst>
              </p:cNvPr>
              <p:cNvSpPr/>
              <p:nvPr/>
            </p:nvSpPr>
            <p:spPr bwMode="auto">
              <a:xfrm>
                <a:off x="1795" y="1919"/>
                <a:ext cx="252" cy="7"/>
              </a:xfrm>
              <a:custGeom>
                <a:avLst/>
                <a:gdLst>
                  <a:gd name="T0" fmla="*/ 1262 w 1262"/>
                  <a:gd name="T1" fmla="*/ 31 h 31"/>
                  <a:gd name="T2" fmla="*/ 0 w 1262"/>
                  <a:gd name="T3" fmla="*/ 31 h 31"/>
                  <a:gd name="T4" fmla="*/ 14 w 1262"/>
                  <a:gd name="T5" fmla="*/ 15 h 31"/>
                  <a:gd name="T6" fmla="*/ 29 w 1262"/>
                  <a:gd name="T7" fmla="*/ 0 h 31"/>
                  <a:gd name="T8" fmla="*/ 1232 w 1262"/>
                  <a:gd name="T9" fmla="*/ 0 h 31"/>
                  <a:gd name="T10" fmla="*/ 1247 w 1262"/>
                  <a:gd name="T11" fmla="*/ 15 h 31"/>
                  <a:gd name="T12" fmla="*/ 1262 w 1262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2" h="31">
                    <a:moveTo>
                      <a:pt x="1262" y="31"/>
                    </a:moveTo>
                    <a:lnTo>
                      <a:pt x="0" y="31"/>
                    </a:lnTo>
                    <a:lnTo>
                      <a:pt x="14" y="15"/>
                    </a:lnTo>
                    <a:lnTo>
                      <a:pt x="29" y="0"/>
                    </a:lnTo>
                    <a:lnTo>
                      <a:pt x="1232" y="0"/>
                    </a:lnTo>
                    <a:lnTo>
                      <a:pt x="1247" y="15"/>
                    </a:lnTo>
                    <a:lnTo>
                      <a:pt x="1262" y="31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0" name="íşḻîďè">
                <a:extLst>
                  <a:ext uri="{FF2B5EF4-FFF2-40B4-BE49-F238E27FC236}">
                    <a16:creationId xmlns:a16="http://schemas.microsoft.com/office/drawing/2014/main" xmlns="" id="{63D630C9-4A10-4C51-9AB4-C4F42BEA8DC4}"/>
                  </a:ext>
                </a:extLst>
              </p:cNvPr>
              <p:cNvSpPr/>
              <p:nvPr/>
            </p:nvSpPr>
            <p:spPr bwMode="auto">
              <a:xfrm>
                <a:off x="1792" y="1919"/>
                <a:ext cx="258" cy="10"/>
              </a:xfrm>
              <a:custGeom>
                <a:avLst/>
                <a:gdLst>
                  <a:gd name="T0" fmla="*/ 1289 w 1289"/>
                  <a:gd name="T1" fmla="*/ 47 h 47"/>
                  <a:gd name="T2" fmla="*/ 0 w 1289"/>
                  <a:gd name="T3" fmla="*/ 47 h 47"/>
                  <a:gd name="T4" fmla="*/ 21 w 1289"/>
                  <a:gd name="T5" fmla="*/ 22 h 47"/>
                  <a:gd name="T6" fmla="*/ 43 w 1289"/>
                  <a:gd name="T7" fmla="*/ 0 h 47"/>
                  <a:gd name="T8" fmla="*/ 1246 w 1289"/>
                  <a:gd name="T9" fmla="*/ 0 h 47"/>
                  <a:gd name="T10" fmla="*/ 1268 w 1289"/>
                  <a:gd name="T11" fmla="*/ 22 h 47"/>
                  <a:gd name="T12" fmla="*/ 1289 w 1289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9" h="47">
                    <a:moveTo>
                      <a:pt x="1289" y="47"/>
                    </a:moveTo>
                    <a:lnTo>
                      <a:pt x="0" y="47"/>
                    </a:lnTo>
                    <a:lnTo>
                      <a:pt x="21" y="22"/>
                    </a:lnTo>
                    <a:lnTo>
                      <a:pt x="43" y="0"/>
                    </a:lnTo>
                    <a:lnTo>
                      <a:pt x="1246" y="0"/>
                    </a:lnTo>
                    <a:lnTo>
                      <a:pt x="1268" y="22"/>
                    </a:lnTo>
                    <a:lnTo>
                      <a:pt x="1289" y="47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1" name="ïŝḷïḍè">
                <a:extLst>
                  <a:ext uri="{FF2B5EF4-FFF2-40B4-BE49-F238E27FC236}">
                    <a16:creationId xmlns:a16="http://schemas.microsoft.com/office/drawing/2014/main" xmlns="" id="{DE098D78-518F-4A84-839E-8AF3F00EA33A}"/>
                  </a:ext>
                </a:extLst>
              </p:cNvPr>
              <p:cNvSpPr/>
              <p:nvPr/>
            </p:nvSpPr>
            <p:spPr bwMode="auto">
              <a:xfrm>
                <a:off x="1790" y="1919"/>
                <a:ext cx="263" cy="13"/>
              </a:xfrm>
              <a:custGeom>
                <a:avLst/>
                <a:gdLst>
                  <a:gd name="T0" fmla="*/ 1315 w 1315"/>
                  <a:gd name="T1" fmla="*/ 62 h 62"/>
                  <a:gd name="T2" fmla="*/ 0 w 1315"/>
                  <a:gd name="T3" fmla="*/ 62 h 62"/>
                  <a:gd name="T4" fmla="*/ 27 w 1315"/>
                  <a:gd name="T5" fmla="*/ 30 h 62"/>
                  <a:gd name="T6" fmla="*/ 56 w 1315"/>
                  <a:gd name="T7" fmla="*/ 0 h 62"/>
                  <a:gd name="T8" fmla="*/ 1259 w 1315"/>
                  <a:gd name="T9" fmla="*/ 0 h 62"/>
                  <a:gd name="T10" fmla="*/ 1289 w 1315"/>
                  <a:gd name="T11" fmla="*/ 30 h 62"/>
                  <a:gd name="T12" fmla="*/ 1315 w 1315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5" h="62">
                    <a:moveTo>
                      <a:pt x="1315" y="62"/>
                    </a:moveTo>
                    <a:lnTo>
                      <a:pt x="0" y="62"/>
                    </a:lnTo>
                    <a:lnTo>
                      <a:pt x="27" y="30"/>
                    </a:lnTo>
                    <a:lnTo>
                      <a:pt x="56" y="0"/>
                    </a:lnTo>
                    <a:lnTo>
                      <a:pt x="1259" y="0"/>
                    </a:lnTo>
                    <a:lnTo>
                      <a:pt x="1289" y="30"/>
                    </a:lnTo>
                    <a:lnTo>
                      <a:pt x="1315" y="62"/>
                    </a:lnTo>
                    <a:close/>
                  </a:path>
                </a:pathLst>
              </a:custGeom>
              <a:solidFill>
                <a:srgbClr val="9A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2" name="işḻiḑê">
                <a:extLst>
                  <a:ext uri="{FF2B5EF4-FFF2-40B4-BE49-F238E27FC236}">
                    <a16:creationId xmlns:a16="http://schemas.microsoft.com/office/drawing/2014/main" xmlns="" id="{BFED5754-6EF1-4E4D-9E23-39CB6CE97ADB}"/>
                  </a:ext>
                </a:extLst>
              </p:cNvPr>
              <p:cNvSpPr/>
              <p:nvPr/>
            </p:nvSpPr>
            <p:spPr bwMode="auto">
              <a:xfrm>
                <a:off x="1787" y="1919"/>
                <a:ext cx="268" cy="16"/>
              </a:xfrm>
              <a:custGeom>
                <a:avLst/>
                <a:gdLst>
                  <a:gd name="T0" fmla="*/ 1341 w 1341"/>
                  <a:gd name="T1" fmla="*/ 78 h 78"/>
                  <a:gd name="T2" fmla="*/ 0 w 1341"/>
                  <a:gd name="T3" fmla="*/ 78 h 78"/>
                  <a:gd name="T4" fmla="*/ 33 w 1341"/>
                  <a:gd name="T5" fmla="*/ 38 h 78"/>
                  <a:gd name="T6" fmla="*/ 69 w 1341"/>
                  <a:gd name="T7" fmla="*/ 0 h 78"/>
                  <a:gd name="T8" fmla="*/ 1272 w 1341"/>
                  <a:gd name="T9" fmla="*/ 0 h 78"/>
                  <a:gd name="T10" fmla="*/ 1308 w 1341"/>
                  <a:gd name="T11" fmla="*/ 38 h 78"/>
                  <a:gd name="T12" fmla="*/ 1341 w 1341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1" h="78">
                    <a:moveTo>
                      <a:pt x="1341" y="78"/>
                    </a:moveTo>
                    <a:lnTo>
                      <a:pt x="0" y="78"/>
                    </a:lnTo>
                    <a:lnTo>
                      <a:pt x="33" y="38"/>
                    </a:lnTo>
                    <a:lnTo>
                      <a:pt x="69" y="0"/>
                    </a:lnTo>
                    <a:lnTo>
                      <a:pt x="1272" y="0"/>
                    </a:lnTo>
                    <a:lnTo>
                      <a:pt x="1308" y="38"/>
                    </a:lnTo>
                    <a:lnTo>
                      <a:pt x="1341" y="78"/>
                    </a:lnTo>
                    <a:close/>
                  </a:path>
                </a:pathLst>
              </a:custGeom>
              <a:solidFill>
                <a:srgbClr val="9B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3" name="ïṥ1iḓé">
                <a:extLst>
                  <a:ext uri="{FF2B5EF4-FFF2-40B4-BE49-F238E27FC236}">
                    <a16:creationId xmlns:a16="http://schemas.microsoft.com/office/drawing/2014/main" xmlns="" id="{FA37CD7C-F48F-42D7-A049-0EF0D47114A0}"/>
                  </a:ext>
                </a:extLst>
              </p:cNvPr>
              <p:cNvSpPr/>
              <p:nvPr/>
            </p:nvSpPr>
            <p:spPr bwMode="auto">
              <a:xfrm>
                <a:off x="1785" y="1919"/>
                <a:ext cx="273" cy="19"/>
              </a:xfrm>
              <a:custGeom>
                <a:avLst/>
                <a:gdLst>
                  <a:gd name="T0" fmla="*/ 1365 w 1365"/>
                  <a:gd name="T1" fmla="*/ 94 h 94"/>
                  <a:gd name="T2" fmla="*/ 0 w 1365"/>
                  <a:gd name="T3" fmla="*/ 94 h 94"/>
                  <a:gd name="T4" fmla="*/ 38 w 1365"/>
                  <a:gd name="T5" fmla="*/ 45 h 94"/>
                  <a:gd name="T6" fmla="*/ 81 w 1365"/>
                  <a:gd name="T7" fmla="*/ 0 h 94"/>
                  <a:gd name="T8" fmla="*/ 1284 w 1365"/>
                  <a:gd name="T9" fmla="*/ 0 h 94"/>
                  <a:gd name="T10" fmla="*/ 1327 w 1365"/>
                  <a:gd name="T11" fmla="*/ 45 h 94"/>
                  <a:gd name="T12" fmla="*/ 1365 w 1365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5" h="94">
                    <a:moveTo>
                      <a:pt x="1365" y="94"/>
                    </a:moveTo>
                    <a:lnTo>
                      <a:pt x="0" y="94"/>
                    </a:lnTo>
                    <a:lnTo>
                      <a:pt x="38" y="45"/>
                    </a:lnTo>
                    <a:lnTo>
                      <a:pt x="81" y="0"/>
                    </a:lnTo>
                    <a:lnTo>
                      <a:pt x="1284" y="0"/>
                    </a:lnTo>
                    <a:lnTo>
                      <a:pt x="1327" y="45"/>
                    </a:lnTo>
                    <a:lnTo>
                      <a:pt x="1365" y="94"/>
                    </a:lnTo>
                    <a:close/>
                  </a:path>
                </a:pathLst>
              </a:custGeom>
              <a:solidFill>
                <a:srgbClr val="9C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4" name="íṩ1iḑé">
                <a:extLst>
                  <a:ext uri="{FF2B5EF4-FFF2-40B4-BE49-F238E27FC236}">
                    <a16:creationId xmlns:a16="http://schemas.microsoft.com/office/drawing/2014/main" xmlns="" id="{05BE3707-5DBF-4115-B61F-82064314E5E6}"/>
                  </a:ext>
                </a:extLst>
              </p:cNvPr>
              <p:cNvSpPr/>
              <p:nvPr/>
            </p:nvSpPr>
            <p:spPr bwMode="auto">
              <a:xfrm>
                <a:off x="1782" y="1919"/>
                <a:ext cx="278" cy="22"/>
              </a:xfrm>
              <a:custGeom>
                <a:avLst/>
                <a:gdLst>
                  <a:gd name="T0" fmla="*/ 1387 w 1387"/>
                  <a:gd name="T1" fmla="*/ 110 h 110"/>
                  <a:gd name="T2" fmla="*/ 0 w 1387"/>
                  <a:gd name="T3" fmla="*/ 110 h 110"/>
                  <a:gd name="T4" fmla="*/ 21 w 1387"/>
                  <a:gd name="T5" fmla="*/ 81 h 110"/>
                  <a:gd name="T6" fmla="*/ 68 w 1387"/>
                  <a:gd name="T7" fmla="*/ 25 h 110"/>
                  <a:gd name="T8" fmla="*/ 92 w 1387"/>
                  <a:gd name="T9" fmla="*/ 0 h 110"/>
                  <a:gd name="T10" fmla="*/ 1295 w 1387"/>
                  <a:gd name="T11" fmla="*/ 0 h 110"/>
                  <a:gd name="T12" fmla="*/ 1319 w 1387"/>
                  <a:gd name="T13" fmla="*/ 25 h 110"/>
                  <a:gd name="T14" fmla="*/ 1366 w 1387"/>
                  <a:gd name="T15" fmla="*/ 81 h 110"/>
                  <a:gd name="T16" fmla="*/ 1387 w 1387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7" h="110">
                    <a:moveTo>
                      <a:pt x="1387" y="110"/>
                    </a:moveTo>
                    <a:lnTo>
                      <a:pt x="0" y="110"/>
                    </a:lnTo>
                    <a:lnTo>
                      <a:pt x="21" y="81"/>
                    </a:lnTo>
                    <a:lnTo>
                      <a:pt x="68" y="25"/>
                    </a:lnTo>
                    <a:lnTo>
                      <a:pt x="92" y="0"/>
                    </a:lnTo>
                    <a:lnTo>
                      <a:pt x="1295" y="0"/>
                    </a:lnTo>
                    <a:lnTo>
                      <a:pt x="1319" y="25"/>
                    </a:lnTo>
                    <a:lnTo>
                      <a:pt x="1366" y="81"/>
                    </a:lnTo>
                    <a:lnTo>
                      <a:pt x="1387" y="110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5" name="îŝlíḑe">
                <a:extLst>
                  <a:ext uri="{FF2B5EF4-FFF2-40B4-BE49-F238E27FC236}">
                    <a16:creationId xmlns:a16="http://schemas.microsoft.com/office/drawing/2014/main" xmlns="" id="{5A96182B-5B35-4232-8415-280901C7E8CC}"/>
                  </a:ext>
                </a:extLst>
              </p:cNvPr>
              <p:cNvSpPr/>
              <p:nvPr/>
            </p:nvSpPr>
            <p:spPr bwMode="auto">
              <a:xfrm>
                <a:off x="1780" y="1919"/>
                <a:ext cx="282" cy="25"/>
              </a:xfrm>
              <a:custGeom>
                <a:avLst/>
                <a:gdLst>
                  <a:gd name="T0" fmla="*/ 1407 w 1407"/>
                  <a:gd name="T1" fmla="*/ 125 h 125"/>
                  <a:gd name="T2" fmla="*/ 0 w 1407"/>
                  <a:gd name="T3" fmla="*/ 125 h 125"/>
                  <a:gd name="T4" fmla="*/ 22 w 1407"/>
                  <a:gd name="T5" fmla="*/ 92 h 125"/>
                  <a:gd name="T6" fmla="*/ 74 w 1407"/>
                  <a:gd name="T7" fmla="*/ 28 h 125"/>
                  <a:gd name="T8" fmla="*/ 102 w 1407"/>
                  <a:gd name="T9" fmla="*/ 0 h 125"/>
                  <a:gd name="T10" fmla="*/ 1305 w 1407"/>
                  <a:gd name="T11" fmla="*/ 0 h 125"/>
                  <a:gd name="T12" fmla="*/ 1333 w 1407"/>
                  <a:gd name="T13" fmla="*/ 28 h 125"/>
                  <a:gd name="T14" fmla="*/ 1385 w 1407"/>
                  <a:gd name="T15" fmla="*/ 92 h 125"/>
                  <a:gd name="T16" fmla="*/ 1407 w 1407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7" h="125">
                    <a:moveTo>
                      <a:pt x="1407" y="125"/>
                    </a:moveTo>
                    <a:lnTo>
                      <a:pt x="0" y="125"/>
                    </a:lnTo>
                    <a:lnTo>
                      <a:pt x="22" y="92"/>
                    </a:lnTo>
                    <a:lnTo>
                      <a:pt x="74" y="28"/>
                    </a:lnTo>
                    <a:lnTo>
                      <a:pt x="102" y="0"/>
                    </a:lnTo>
                    <a:lnTo>
                      <a:pt x="1305" y="0"/>
                    </a:lnTo>
                    <a:lnTo>
                      <a:pt x="1333" y="28"/>
                    </a:lnTo>
                    <a:lnTo>
                      <a:pt x="1385" y="92"/>
                    </a:lnTo>
                    <a:lnTo>
                      <a:pt x="1407" y="125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6" name="ïŝ1iḍe">
                <a:extLst>
                  <a:ext uri="{FF2B5EF4-FFF2-40B4-BE49-F238E27FC236}">
                    <a16:creationId xmlns:a16="http://schemas.microsoft.com/office/drawing/2014/main" xmlns="" id="{84AED67F-7979-4B18-A678-F05A4040A7ED}"/>
                  </a:ext>
                </a:extLst>
              </p:cNvPr>
              <p:cNvSpPr/>
              <p:nvPr/>
            </p:nvSpPr>
            <p:spPr bwMode="auto">
              <a:xfrm>
                <a:off x="1780" y="1922"/>
                <a:ext cx="282" cy="22"/>
              </a:xfrm>
              <a:custGeom>
                <a:avLst/>
                <a:gdLst>
                  <a:gd name="T0" fmla="*/ 87 w 1407"/>
                  <a:gd name="T1" fmla="*/ 0 h 110"/>
                  <a:gd name="T2" fmla="*/ 1320 w 1407"/>
                  <a:gd name="T3" fmla="*/ 0 h 110"/>
                  <a:gd name="T4" fmla="*/ 1344 w 1407"/>
                  <a:gd name="T5" fmla="*/ 26 h 110"/>
                  <a:gd name="T6" fmla="*/ 1388 w 1407"/>
                  <a:gd name="T7" fmla="*/ 81 h 110"/>
                  <a:gd name="T8" fmla="*/ 1407 w 1407"/>
                  <a:gd name="T9" fmla="*/ 110 h 110"/>
                  <a:gd name="T10" fmla="*/ 0 w 1407"/>
                  <a:gd name="T11" fmla="*/ 110 h 110"/>
                  <a:gd name="T12" fmla="*/ 19 w 1407"/>
                  <a:gd name="T13" fmla="*/ 81 h 110"/>
                  <a:gd name="T14" fmla="*/ 63 w 1407"/>
                  <a:gd name="T15" fmla="*/ 26 h 110"/>
                  <a:gd name="T16" fmla="*/ 87 w 1407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7" h="110">
                    <a:moveTo>
                      <a:pt x="87" y="0"/>
                    </a:moveTo>
                    <a:lnTo>
                      <a:pt x="1320" y="0"/>
                    </a:lnTo>
                    <a:lnTo>
                      <a:pt x="1344" y="26"/>
                    </a:lnTo>
                    <a:lnTo>
                      <a:pt x="1388" y="81"/>
                    </a:lnTo>
                    <a:lnTo>
                      <a:pt x="1407" y="110"/>
                    </a:lnTo>
                    <a:lnTo>
                      <a:pt x="0" y="110"/>
                    </a:lnTo>
                    <a:lnTo>
                      <a:pt x="19" y="81"/>
                    </a:lnTo>
                    <a:lnTo>
                      <a:pt x="63" y="26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9E2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7" name="îṩļíḍê">
                <a:extLst>
                  <a:ext uri="{FF2B5EF4-FFF2-40B4-BE49-F238E27FC236}">
                    <a16:creationId xmlns:a16="http://schemas.microsoft.com/office/drawing/2014/main" xmlns="" id="{30D03821-AA1A-473C-B3D4-AFA6D6B5BC5D}"/>
                  </a:ext>
                </a:extLst>
              </p:cNvPr>
              <p:cNvSpPr/>
              <p:nvPr/>
            </p:nvSpPr>
            <p:spPr bwMode="auto">
              <a:xfrm>
                <a:off x="1780" y="1926"/>
                <a:ext cx="282" cy="18"/>
              </a:xfrm>
              <a:custGeom>
                <a:avLst/>
                <a:gdLst>
                  <a:gd name="T0" fmla="*/ 73 w 1407"/>
                  <a:gd name="T1" fmla="*/ 0 h 94"/>
                  <a:gd name="T2" fmla="*/ 1335 w 1407"/>
                  <a:gd name="T3" fmla="*/ 0 h 94"/>
                  <a:gd name="T4" fmla="*/ 1374 w 1407"/>
                  <a:gd name="T5" fmla="*/ 46 h 94"/>
                  <a:gd name="T6" fmla="*/ 1407 w 1407"/>
                  <a:gd name="T7" fmla="*/ 94 h 94"/>
                  <a:gd name="T8" fmla="*/ 0 w 1407"/>
                  <a:gd name="T9" fmla="*/ 94 h 94"/>
                  <a:gd name="T10" fmla="*/ 33 w 1407"/>
                  <a:gd name="T11" fmla="*/ 46 h 94"/>
                  <a:gd name="T12" fmla="*/ 73 w 1407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7" h="94">
                    <a:moveTo>
                      <a:pt x="73" y="0"/>
                    </a:moveTo>
                    <a:lnTo>
                      <a:pt x="1335" y="0"/>
                    </a:lnTo>
                    <a:lnTo>
                      <a:pt x="1374" y="46"/>
                    </a:lnTo>
                    <a:lnTo>
                      <a:pt x="1407" y="94"/>
                    </a:lnTo>
                    <a:lnTo>
                      <a:pt x="0" y="94"/>
                    </a:lnTo>
                    <a:lnTo>
                      <a:pt x="33" y="46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9F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8" name="ïṧľiḍe">
                <a:extLst>
                  <a:ext uri="{FF2B5EF4-FFF2-40B4-BE49-F238E27FC236}">
                    <a16:creationId xmlns:a16="http://schemas.microsoft.com/office/drawing/2014/main" xmlns="" id="{19CBBD07-B4BB-4E1C-9DC8-A76A246A4233}"/>
                  </a:ext>
                </a:extLst>
              </p:cNvPr>
              <p:cNvSpPr/>
              <p:nvPr/>
            </p:nvSpPr>
            <p:spPr bwMode="auto">
              <a:xfrm>
                <a:off x="1780" y="1929"/>
                <a:ext cx="282" cy="15"/>
              </a:xfrm>
              <a:custGeom>
                <a:avLst/>
                <a:gdLst>
                  <a:gd name="T0" fmla="*/ 59 w 1407"/>
                  <a:gd name="T1" fmla="*/ 0 h 78"/>
                  <a:gd name="T2" fmla="*/ 1348 w 1407"/>
                  <a:gd name="T3" fmla="*/ 0 h 78"/>
                  <a:gd name="T4" fmla="*/ 1380 w 1407"/>
                  <a:gd name="T5" fmla="*/ 38 h 78"/>
                  <a:gd name="T6" fmla="*/ 1407 w 1407"/>
                  <a:gd name="T7" fmla="*/ 78 h 78"/>
                  <a:gd name="T8" fmla="*/ 0 w 1407"/>
                  <a:gd name="T9" fmla="*/ 78 h 78"/>
                  <a:gd name="T10" fmla="*/ 27 w 1407"/>
                  <a:gd name="T11" fmla="*/ 38 h 78"/>
                  <a:gd name="T12" fmla="*/ 59 w 1407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7" h="78">
                    <a:moveTo>
                      <a:pt x="59" y="0"/>
                    </a:moveTo>
                    <a:lnTo>
                      <a:pt x="1348" y="0"/>
                    </a:lnTo>
                    <a:lnTo>
                      <a:pt x="1380" y="38"/>
                    </a:lnTo>
                    <a:lnTo>
                      <a:pt x="1407" y="78"/>
                    </a:lnTo>
                    <a:lnTo>
                      <a:pt x="0" y="78"/>
                    </a:lnTo>
                    <a:lnTo>
                      <a:pt x="27" y="38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A0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9" name="íṩlídè">
                <a:extLst>
                  <a:ext uri="{FF2B5EF4-FFF2-40B4-BE49-F238E27FC236}">
                    <a16:creationId xmlns:a16="http://schemas.microsoft.com/office/drawing/2014/main" xmlns="" id="{9A287F0F-89C0-4B4A-B6AA-C13D333B61C8}"/>
                  </a:ext>
                </a:extLst>
              </p:cNvPr>
              <p:cNvSpPr/>
              <p:nvPr/>
            </p:nvSpPr>
            <p:spPr bwMode="auto">
              <a:xfrm>
                <a:off x="1780" y="1932"/>
                <a:ext cx="282" cy="12"/>
              </a:xfrm>
              <a:custGeom>
                <a:avLst/>
                <a:gdLst>
                  <a:gd name="T0" fmla="*/ 46 w 1407"/>
                  <a:gd name="T1" fmla="*/ 0 h 63"/>
                  <a:gd name="T2" fmla="*/ 1361 w 1407"/>
                  <a:gd name="T3" fmla="*/ 0 h 63"/>
                  <a:gd name="T4" fmla="*/ 1385 w 1407"/>
                  <a:gd name="T5" fmla="*/ 31 h 63"/>
                  <a:gd name="T6" fmla="*/ 1407 w 1407"/>
                  <a:gd name="T7" fmla="*/ 63 h 63"/>
                  <a:gd name="T8" fmla="*/ 0 w 1407"/>
                  <a:gd name="T9" fmla="*/ 63 h 63"/>
                  <a:gd name="T10" fmla="*/ 22 w 1407"/>
                  <a:gd name="T11" fmla="*/ 31 h 63"/>
                  <a:gd name="T12" fmla="*/ 46 w 1407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7" h="63">
                    <a:moveTo>
                      <a:pt x="46" y="0"/>
                    </a:moveTo>
                    <a:lnTo>
                      <a:pt x="1361" y="0"/>
                    </a:lnTo>
                    <a:lnTo>
                      <a:pt x="1385" y="31"/>
                    </a:lnTo>
                    <a:lnTo>
                      <a:pt x="1407" y="63"/>
                    </a:lnTo>
                    <a:lnTo>
                      <a:pt x="0" y="63"/>
                    </a:lnTo>
                    <a:lnTo>
                      <a:pt x="22" y="31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A0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0" name="iṧ1idé">
                <a:extLst>
                  <a:ext uri="{FF2B5EF4-FFF2-40B4-BE49-F238E27FC236}">
                    <a16:creationId xmlns:a16="http://schemas.microsoft.com/office/drawing/2014/main" xmlns="" id="{3C7B5788-3CC8-4F78-83F3-868F8FCDF7EF}"/>
                  </a:ext>
                </a:extLst>
              </p:cNvPr>
              <p:cNvSpPr/>
              <p:nvPr/>
            </p:nvSpPr>
            <p:spPr bwMode="auto">
              <a:xfrm>
                <a:off x="1780" y="1935"/>
                <a:ext cx="282" cy="9"/>
              </a:xfrm>
              <a:custGeom>
                <a:avLst/>
                <a:gdLst>
                  <a:gd name="T0" fmla="*/ 33 w 1407"/>
                  <a:gd name="T1" fmla="*/ 0 h 47"/>
                  <a:gd name="T2" fmla="*/ 1374 w 1407"/>
                  <a:gd name="T3" fmla="*/ 0 h 47"/>
                  <a:gd name="T4" fmla="*/ 1391 w 1407"/>
                  <a:gd name="T5" fmla="*/ 23 h 47"/>
                  <a:gd name="T6" fmla="*/ 1407 w 1407"/>
                  <a:gd name="T7" fmla="*/ 47 h 47"/>
                  <a:gd name="T8" fmla="*/ 0 w 1407"/>
                  <a:gd name="T9" fmla="*/ 47 h 47"/>
                  <a:gd name="T10" fmla="*/ 16 w 1407"/>
                  <a:gd name="T11" fmla="*/ 23 h 47"/>
                  <a:gd name="T12" fmla="*/ 33 w 140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7" h="47">
                    <a:moveTo>
                      <a:pt x="33" y="0"/>
                    </a:moveTo>
                    <a:lnTo>
                      <a:pt x="1374" y="0"/>
                    </a:lnTo>
                    <a:lnTo>
                      <a:pt x="1391" y="23"/>
                    </a:lnTo>
                    <a:lnTo>
                      <a:pt x="1407" y="47"/>
                    </a:lnTo>
                    <a:lnTo>
                      <a:pt x="0" y="47"/>
                    </a:lnTo>
                    <a:lnTo>
                      <a:pt x="16" y="23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A1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2" name="ïSľîďè">
              <a:extLst>
                <a:ext uri="{FF2B5EF4-FFF2-40B4-BE49-F238E27FC236}">
                  <a16:creationId xmlns:a16="http://schemas.microsoft.com/office/drawing/2014/main" xmlns="" id="{65517BAF-B018-422E-9D77-74E0FFC728B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05853" y="1552952"/>
              <a:ext cx="980308" cy="183818"/>
              <a:chOff x="1761" y="1922"/>
              <a:chExt cx="320" cy="60"/>
            </a:xfrm>
          </p:grpSpPr>
          <p:sp>
            <p:nvSpPr>
              <p:cNvPr id="1291" name="ïṧľîḍê">
                <a:extLst>
                  <a:ext uri="{FF2B5EF4-FFF2-40B4-BE49-F238E27FC236}">
                    <a16:creationId xmlns:a16="http://schemas.microsoft.com/office/drawing/2014/main" xmlns="" id="{104D7F4A-1215-4994-9EBB-4F8DA3DD9DBC}"/>
                  </a:ext>
                </a:extLst>
              </p:cNvPr>
              <p:cNvSpPr/>
              <p:nvPr/>
            </p:nvSpPr>
            <p:spPr bwMode="auto">
              <a:xfrm>
                <a:off x="1780" y="1938"/>
                <a:ext cx="282" cy="6"/>
              </a:xfrm>
              <a:custGeom>
                <a:avLst/>
                <a:gdLst>
                  <a:gd name="T0" fmla="*/ 21 w 1407"/>
                  <a:gd name="T1" fmla="*/ 0 h 32"/>
                  <a:gd name="T2" fmla="*/ 1386 w 1407"/>
                  <a:gd name="T3" fmla="*/ 0 h 32"/>
                  <a:gd name="T4" fmla="*/ 1397 w 1407"/>
                  <a:gd name="T5" fmla="*/ 17 h 32"/>
                  <a:gd name="T6" fmla="*/ 1407 w 1407"/>
                  <a:gd name="T7" fmla="*/ 32 h 32"/>
                  <a:gd name="T8" fmla="*/ 0 w 1407"/>
                  <a:gd name="T9" fmla="*/ 32 h 32"/>
                  <a:gd name="T10" fmla="*/ 10 w 1407"/>
                  <a:gd name="T11" fmla="*/ 17 h 32"/>
                  <a:gd name="T12" fmla="*/ 21 w 1407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7" h="32">
                    <a:moveTo>
                      <a:pt x="21" y="0"/>
                    </a:moveTo>
                    <a:lnTo>
                      <a:pt x="1386" y="0"/>
                    </a:lnTo>
                    <a:lnTo>
                      <a:pt x="1397" y="17"/>
                    </a:lnTo>
                    <a:lnTo>
                      <a:pt x="1407" y="32"/>
                    </a:lnTo>
                    <a:lnTo>
                      <a:pt x="0" y="32"/>
                    </a:lnTo>
                    <a:lnTo>
                      <a:pt x="10" y="17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2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2" name="ïṧ1ïḑè">
                <a:extLst>
                  <a:ext uri="{FF2B5EF4-FFF2-40B4-BE49-F238E27FC236}">
                    <a16:creationId xmlns:a16="http://schemas.microsoft.com/office/drawing/2014/main" xmlns="" id="{6B2090BC-4560-4D70-889A-D0B8224ECDD7}"/>
                  </a:ext>
                </a:extLst>
              </p:cNvPr>
              <p:cNvSpPr/>
              <p:nvPr/>
            </p:nvSpPr>
            <p:spPr bwMode="auto">
              <a:xfrm>
                <a:off x="1780" y="1941"/>
                <a:ext cx="282" cy="3"/>
              </a:xfrm>
              <a:custGeom>
                <a:avLst/>
                <a:gdLst>
                  <a:gd name="T0" fmla="*/ 10 w 1407"/>
                  <a:gd name="T1" fmla="*/ 0 h 15"/>
                  <a:gd name="T2" fmla="*/ 1397 w 1407"/>
                  <a:gd name="T3" fmla="*/ 0 h 15"/>
                  <a:gd name="T4" fmla="*/ 1402 w 1407"/>
                  <a:gd name="T5" fmla="*/ 7 h 15"/>
                  <a:gd name="T6" fmla="*/ 1407 w 1407"/>
                  <a:gd name="T7" fmla="*/ 15 h 15"/>
                  <a:gd name="T8" fmla="*/ 0 w 1407"/>
                  <a:gd name="T9" fmla="*/ 15 h 15"/>
                  <a:gd name="T10" fmla="*/ 5 w 1407"/>
                  <a:gd name="T11" fmla="*/ 7 h 15"/>
                  <a:gd name="T12" fmla="*/ 10 w 1407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7" h="15">
                    <a:moveTo>
                      <a:pt x="10" y="0"/>
                    </a:moveTo>
                    <a:lnTo>
                      <a:pt x="1397" y="0"/>
                    </a:lnTo>
                    <a:lnTo>
                      <a:pt x="1402" y="7"/>
                    </a:lnTo>
                    <a:lnTo>
                      <a:pt x="1407" y="15"/>
                    </a:lnTo>
                    <a:lnTo>
                      <a:pt x="0" y="15"/>
                    </a:lnTo>
                    <a:lnTo>
                      <a:pt x="5" y="7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A322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3" name="ïsḻiḋê">
                <a:extLst>
                  <a:ext uri="{FF2B5EF4-FFF2-40B4-BE49-F238E27FC236}">
                    <a16:creationId xmlns:a16="http://schemas.microsoft.com/office/drawing/2014/main" xmlns="" id="{C02A7591-EB38-4D51-AB0C-555145DA46BF}"/>
                  </a:ext>
                </a:extLst>
              </p:cNvPr>
              <p:cNvSpPr/>
              <p:nvPr/>
            </p:nvSpPr>
            <p:spPr bwMode="auto">
              <a:xfrm>
                <a:off x="1780" y="1944"/>
                <a:ext cx="282" cy="1"/>
              </a:xfrm>
              <a:prstGeom prst="rect">
                <a:avLst/>
              </a:pr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4" name="íṣlíďe">
                <a:extLst>
                  <a:ext uri="{FF2B5EF4-FFF2-40B4-BE49-F238E27FC236}">
                    <a16:creationId xmlns:a16="http://schemas.microsoft.com/office/drawing/2014/main" xmlns="" id="{A7DB58D1-0D18-44C7-B2AC-6E856E3C5BA6}"/>
                  </a:ext>
                </a:extLst>
              </p:cNvPr>
              <p:cNvSpPr/>
              <p:nvPr/>
            </p:nvSpPr>
            <p:spPr bwMode="auto">
              <a:xfrm>
                <a:off x="1798" y="1922"/>
                <a:ext cx="246" cy="1"/>
              </a:xfrm>
              <a:custGeom>
                <a:avLst/>
                <a:gdLst>
                  <a:gd name="T0" fmla="*/ 1233 w 1233"/>
                  <a:gd name="T1" fmla="*/ 0 h 1"/>
                  <a:gd name="T2" fmla="*/ 0 w 1233"/>
                  <a:gd name="T3" fmla="*/ 1 h 1"/>
                  <a:gd name="T4" fmla="*/ 0 w 1233"/>
                  <a:gd name="T5" fmla="*/ 0 h 1"/>
                  <a:gd name="T6" fmla="*/ 1233 w 1233"/>
                  <a:gd name="T7" fmla="*/ 0 h 1"/>
                  <a:gd name="T8" fmla="*/ 1233 w 123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3" h="1">
                    <a:moveTo>
                      <a:pt x="1233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1233" y="0"/>
                    </a:lnTo>
                    <a:lnTo>
                      <a:pt x="1233" y="0"/>
                    </a:lnTo>
                    <a:close/>
                  </a:path>
                </a:pathLst>
              </a:custGeom>
              <a:solidFill>
                <a:srgbClr val="981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5" name="ïṩļîďé">
                <a:extLst>
                  <a:ext uri="{FF2B5EF4-FFF2-40B4-BE49-F238E27FC236}">
                    <a16:creationId xmlns:a16="http://schemas.microsoft.com/office/drawing/2014/main" xmlns="" id="{52B46452-954E-4EDB-85AD-58B765005628}"/>
                  </a:ext>
                </a:extLst>
              </p:cNvPr>
              <p:cNvSpPr/>
              <p:nvPr/>
            </p:nvSpPr>
            <p:spPr bwMode="auto">
              <a:xfrm>
                <a:off x="1795" y="1922"/>
                <a:ext cx="252" cy="4"/>
              </a:xfrm>
              <a:custGeom>
                <a:avLst/>
                <a:gdLst>
                  <a:gd name="T0" fmla="*/ 1262 w 1262"/>
                  <a:gd name="T1" fmla="*/ 16 h 16"/>
                  <a:gd name="T2" fmla="*/ 0 w 1262"/>
                  <a:gd name="T3" fmla="*/ 16 h 16"/>
                  <a:gd name="T4" fmla="*/ 7 w 1262"/>
                  <a:gd name="T5" fmla="*/ 8 h 16"/>
                  <a:gd name="T6" fmla="*/ 14 w 1262"/>
                  <a:gd name="T7" fmla="*/ 0 h 16"/>
                  <a:gd name="T8" fmla="*/ 1247 w 1262"/>
                  <a:gd name="T9" fmla="*/ 0 h 16"/>
                  <a:gd name="T10" fmla="*/ 1254 w 1262"/>
                  <a:gd name="T11" fmla="*/ 8 h 16"/>
                  <a:gd name="T12" fmla="*/ 1262 w 126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2" h="16">
                    <a:moveTo>
                      <a:pt x="1262" y="16"/>
                    </a:moveTo>
                    <a:lnTo>
                      <a:pt x="0" y="16"/>
                    </a:lnTo>
                    <a:lnTo>
                      <a:pt x="7" y="8"/>
                    </a:lnTo>
                    <a:lnTo>
                      <a:pt x="14" y="0"/>
                    </a:lnTo>
                    <a:lnTo>
                      <a:pt x="1247" y="0"/>
                    </a:lnTo>
                    <a:lnTo>
                      <a:pt x="1254" y="8"/>
                    </a:lnTo>
                    <a:lnTo>
                      <a:pt x="1262" y="16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6" name="iṩlïḍé">
                <a:extLst>
                  <a:ext uri="{FF2B5EF4-FFF2-40B4-BE49-F238E27FC236}">
                    <a16:creationId xmlns:a16="http://schemas.microsoft.com/office/drawing/2014/main" xmlns="" id="{2FF34DF4-74D7-4336-BE8D-7E3AF09C289C}"/>
                  </a:ext>
                </a:extLst>
              </p:cNvPr>
              <p:cNvSpPr/>
              <p:nvPr/>
            </p:nvSpPr>
            <p:spPr bwMode="auto">
              <a:xfrm>
                <a:off x="1792" y="1922"/>
                <a:ext cx="258" cy="7"/>
              </a:xfrm>
              <a:custGeom>
                <a:avLst/>
                <a:gdLst>
                  <a:gd name="T0" fmla="*/ 1289 w 1289"/>
                  <a:gd name="T1" fmla="*/ 32 h 32"/>
                  <a:gd name="T2" fmla="*/ 0 w 1289"/>
                  <a:gd name="T3" fmla="*/ 32 h 32"/>
                  <a:gd name="T4" fmla="*/ 14 w 1289"/>
                  <a:gd name="T5" fmla="*/ 15 h 32"/>
                  <a:gd name="T6" fmla="*/ 28 w 1289"/>
                  <a:gd name="T7" fmla="*/ 0 h 32"/>
                  <a:gd name="T8" fmla="*/ 1261 w 1289"/>
                  <a:gd name="T9" fmla="*/ 0 h 32"/>
                  <a:gd name="T10" fmla="*/ 1276 w 1289"/>
                  <a:gd name="T11" fmla="*/ 15 h 32"/>
                  <a:gd name="T12" fmla="*/ 1289 w 1289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9" h="32">
                    <a:moveTo>
                      <a:pt x="1289" y="32"/>
                    </a:moveTo>
                    <a:lnTo>
                      <a:pt x="0" y="32"/>
                    </a:lnTo>
                    <a:lnTo>
                      <a:pt x="14" y="15"/>
                    </a:lnTo>
                    <a:lnTo>
                      <a:pt x="28" y="0"/>
                    </a:lnTo>
                    <a:lnTo>
                      <a:pt x="1261" y="0"/>
                    </a:lnTo>
                    <a:lnTo>
                      <a:pt x="1276" y="15"/>
                    </a:lnTo>
                    <a:lnTo>
                      <a:pt x="1289" y="32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7" name="îsľîḋé">
                <a:extLst>
                  <a:ext uri="{FF2B5EF4-FFF2-40B4-BE49-F238E27FC236}">
                    <a16:creationId xmlns:a16="http://schemas.microsoft.com/office/drawing/2014/main" xmlns="" id="{931D1D05-2F71-4996-AADA-5C3FE657FBCC}"/>
                  </a:ext>
                </a:extLst>
              </p:cNvPr>
              <p:cNvSpPr/>
              <p:nvPr/>
            </p:nvSpPr>
            <p:spPr bwMode="auto">
              <a:xfrm>
                <a:off x="1790" y="1922"/>
                <a:ext cx="263" cy="10"/>
              </a:xfrm>
              <a:custGeom>
                <a:avLst/>
                <a:gdLst>
                  <a:gd name="T0" fmla="*/ 1315 w 1315"/>
                  <a:gd name="T1" fmla="*/ 47 h 47"/>
                  <a:gd name="T2" fmla="*/ 0 w 1315"/>
                  <a:gd name="T3" fmla="*/ 47 h 47"/>
                  <a:gd name="T4" fmla="*/ 19 w 1315"/>
                  <a:gd name="T5" fmla="*/ 24 h 47"/>
                  <a:gd name="T6" fmla="*/ 41 w 1315"/>
                  <a:gd name="T7" fmla="*/ 0 h 47"/>
                  <a:gd name="T8" fmla="*/ 1274 w 1315"/>
                  <a:gd name="T9" fmla="*/ 0 h 47"/>
                  <a:gd name="T10" fmla="*/ 1296 w 1315"/>
                  <a:gd name="T11" fmla="*/ 24 h 47"/>
                  <a:gd name="T12" fmla="*/ 1315 w 1315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5" h="47">
                    <a:moveTo>
                      <a:pt x="1315" y="47"/>
                    </a:moveTo>
                    <a:lnTo>
                      <a:pt x="0" y="47"/>
                    </a:lnTo>
                    <a:lnTo>
                      <a:pt x="19" y="24"/>
                    </a:lnTo>
                    <a:lnTo>
                      <a:pt x="41" y="0"/>
                    </a:lnTo>
                    <a:lnTo>
                      <a:pt x="1274" y="0"/>
                    </a:lnTo>
                    <a:lnTo>
                      <a:pt x="1296" y="24"/>
                    </a:lnTo>
                    <a:lnTo>
                      <a:pt x="1315" y="47"/>
                    </a:lnTo>
                    <a:close/>
                  </a:path>
                </a:pathLst>
              </a:custGeom>
              <a:solidFill>
                <a:srgbClr val="9A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8" name="ïṩḻiḍê">
                <a:extLst>
                  <a:ext uri="{FF2B5EF4-FFF2-40B4-BE49-F238E27FC236}">
                    <a16:creationId xmlns:a16="http://schemas.microsoft.com/office/drawing/2014/main" xmlns="" id="{FD48565A-4F2F-48B0-8422-E476D6165380}"/>
                  </a:ext>
                </a:extLst>
              </p:cNvPr>
              <p:cNvSpPr/>
              <p:nvPr/>
            </p:nvSpPr>
            <p:spPr bwMode="auto">
              <a:xfrm>
                <a:off x="1787" y="1922"/>
                <a:ext cx="268" cy="13"/>
              </a:xfrm>
              <a:custGeom>
                <a:avLst/>
                <a:gdLst>
                  <a:gd name="T0" fmla="*/ 1341 w 1341"/>
                  <a:gd name="T1" fmla="*/ 63 h 63"/>
                  <a:gd name="T2" fmla="*/ 0 w 1341"/>
                  <a:gd name="T3" fmla="*/ 63 h 63"/>
                  <a:gd name="T4" fmla="*/ 26 w 1341"/>
                  <a:gd name="T5" fmla="*/ 31 h 63"/>
                  <a:gd name="T6" fmla="*/ 54 w 1341"/>
                  <a:gd name="T7" fmla="*/ 0 h 63"/>
                  <a:gd name="T8" fmla="*/ 1287 w 1341"/>
                  <a:gd name="T9" fmla="*/ 0 h 63"/>
                  <a:gd name="T10" fmla="*/ 1315 w 1341"/>
                  <a:gd name="T11" fmla="*/ 31 h 63"/>
                  <a:gd name="T12" fmla="*/ 1341 w 1341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1" h="63">
                    <a:moveTo>
                      <a:pt x="1341" y="63"/>
                    </a:moveTo>
                    <a:lnTo>
                      <a:pt x="0" y="63"/>
                    </a:lnTo>
                    <a:lnTo>
                      <a:pt x="26" y="31"/>
                    </a:lnTo>
                    <a:lnTo>
                      <a:pt x="54" y="0"/>
                    </a:lnTo>
                    <a:lnTo>
                      <a:pt x="1287" y="0"/>
                    </a:lnTo>
                    <a:lnTo>
                      <a:pt x="1315" y="31"/>
                    </a:lnTo>
                    <a:lnTo>
                      <a:pt x="1341" y="63"/>
                    </a:lnTo>
                    <a:close/>
                  </a:path>
                </a:pathLst>
              </a:custGeom>
              <a:solidFill>
                <a:srgbClr val="9B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9" name="îşľíḓé">
                <a:extLst>
                  <a:ext uri="{FF2B5EF4-FFF2-40B4-BE49-F238E27FC236}">
                    <a16:creationId xmlns:a16="http://schemas.microsoft.com/office/drawing/2014/main" xmlns="" id="{5449D927-4258-4704-B3AE-313476051A9F}"/>
                  </a:ext>
                </a:extLst>
              </p:cNvPr>
              <p:cNvSpPr/>
              <p:nvPr/>
            </p:nvSpPr>
            <p:spPr bwMode="auto">
              <a:xfrm>
                <a:off x="1785" y="1922"/>
                <a:ext cx="273" cy="16"/>
              </a:xfrm>
              <a:custGeom>
                <a:avLst/>
                <a:gdLst>
                  <a:gd name="T0" fmla="*/ 1365 w 1365"/>
                  <a:gd name="T1" fmla="*/ 79 h 79"/>
                  <a:gd name="T2" fmla="*/ 0 w 1365"/>
                  <a:gd name="T3" fmla="*/ 79 h 79"/>
                  <a:gd name="T4" fmla="*/ 32 w 1365"/>
                  <a:gd name="T5" fmla="*/ 38 h 79"/>
                  <a:gd name="T6" fmla="*/ 66 w 1365"/>
                  <a:gd name="T7" fmla="*/ 0 h 79"/>
                  <a:gd name="T8" fmla="*/ 1299 w 1365"/>
                  <a:gd name="T9" fmla="*/ 0 h 79"/>
                  <a:gd name="T10" fmla="*/ 1333 w 1365"/>
                  <a:gd name="T11" fmla="*/ 38 h 79"/>
                  <a:gd name="T12" fmla="*/ 1365 w 1365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5" h="79">
                    <a:moveTo>
                      <a:pt x="1365" y="79"/>
                    </a:moveTo>
                    <a:lnTo>
                      <a:pt x="0" y="79"/>
                    </a:lnTo>
                    <a:lnTo>
                      <a:pt x="32" y="38"/>
                    </a:lnTo>
                    <a:lnTo>
                      <a:pt x="66" y="0"/>
                    </a:lnTo>
                    <a:lnTo>
                      <a:pt x="1299" y="0"/>
                    </a:lnTo>
                    <a:lnTo>
                      <a:pt x="1333" y="38"/>
                    </a:lnTo>
                    <a:lnTo>
                      <a:pt x="1365" y="79"/>
                    </a:lnTo>
                    <a:close/>
                  </a:path>
                </a:pathLst>
              </a:custGeom>
              <a:solidFill>
                <a:srgbClr val="9C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0" name="íŝḷiďê">
                <a:extLst>
                  <a:ext uri="{FF2B5EF4-FFF2-40B4-BE49-F238E27FC236}">
                    <a16:creationId xmlns:a16="http://schemas.microsoft.com/office/drawing/2014/main" xmlns="" id="{095E8373-077B-4C98-B6EA-124FB7E32AC0}"/>
                  </a:ext>
                </a:extLst>
              </p:cNvPr>
              <p:cNvSpPr/>
              <p:nvPr/>
            </p:nvSpPr>
            <p:spPr bwMode="auto">
              <a:xfrm>
                <a:off x="1782" y="1922"/>
                <a:ext cx="278" cy="19"/>
              </a:xfrm>
              <a:custGeom>
                <a:avLst/>
                <a:gdLst>
                  <a:gd name="T0" fmla="*/ 1387 w 1387"/>
                  <a:gd name="T1" fmla="*/ 95 h 95"/>
                  <a:gd name="T2" fmla="*/ 0 w 1387"/>
                  <a:gd name="T3" fmla="*/ 95 h 95"/>
                  <a:gd name="T4" fmla="*/ 37 w 1387"/>
                  <a:gd name="T5" fmla="*/ 45 h 95"/>
                  <a:gd name="T6" fmla="*/ 77 w 1387"/>
                  <a:gd name="T7" fmla="*/ 0 h 95"/>
                  <a:gd name="T8" fmla="*/ 1310 w 1387"/>
                  <a:gd name="T9" fmla="*/ 0 h 95"/>
                  <a:gd name="T10" fmla="*/ 1350 w 1387"/>
                  <a:gd name="T11" fmla="*/ 45 h 95"/>
                  <a:gd name="T12" fmla="*/ 1387 w 1387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7" h="95">
                    <a:moveTo>
                      <a:pt x="1387" y="95"/>
                    </a:moveTo>
                    <a:lnTo>
                      <a:pt x="0" y="95"/>
                    </a:lnTo>
                    <a:lnTo>
                      <a:pt x="37" y="45"/>
                    </a:lnTo>
                    <a:lnTo>
                      <a:pt x="77" y="0"/>
                    </a:lnTo>
                    <a:lnTo>
                      <a:pt x="1310" y="0"/>
                    </a:lnTo>
                    <a:lnTo>
                      <a:pt x="1350" y="45"/>
                    </a:lnTo>
                    <a:lnTo>
                      <a:pt x="1387" y="95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1" name="iśḻíḓe">
                <a:extLst>
                  <a:ext uri="{FF2B5EF4-FFF2-40B4-BE49-F238E27FC236}">
                    <a16:creationId xmlns:a16="http://schemas.microsoft.com/office/drawing/2014/main" xmlns="" id="{CE1E571D-B4B1-461F-B00A-1980486118F1}"/>
                  </a:ext>
                </a:extLst>
              </p:cNvPr>
              <p:cNvSpPr/>
              <p:nvPr/>
            </p:nvSpPr>
            <p:spPr bwMode="auto">
              <a:xfrm>
                <a:off x="1780" y="1922"/>
                <a:ext cx="282" cy="22"/>
              </a:xfrm>
              <a:custGeom>
                <a:avLst/>
                <a:gdLst>
                  <a:gd name="T0" fmla="*/ 1407 w 1407"/>
                  <a:gd name="T1" fmla="*/ 110 h 110"/>
                  <a:gd name="T2" fmla="*/ 0 w 1407"/>
                  <a:gd name="T3" fmla="*/ 110 h 110"/>
                  <a:gd name="T4" fmla="*/ 19 w 1407"/>
                  <a:gd name="T5" fmla="*/ 81 h 110"/>
                  <a:gd name="T6" fmla="*/ 63 w 1407"/>
                  <a:gd name="T7" fmla="*/ 26 h 110"/>
                  <a:gd name="T8" fmla="*/ 87 w 1407"/>
                  <a:gd name="T9" fmla="*/ 0 h 110"/>
                  <a:gd name="T10" fmla="*/ 1320 w 1407"/>
                  <a:gd name="T11" fmla="*/ 0 h 110"/>
                  <a:gd name="T12" fmla="*/ 1344 w 1407"/>
                  <a:gd name="T13" fmla="*/ 26 h 110"/>
                  <a:gd name="T14" fmla="*/ 1388 w 1407"/>
                  <a:gd name="T15" fmla="*/ 81 h 110"/>
                  <a:gd name="T16" fmla="*/ 1407 w 1407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7" h="110">
                    <a:moveTo>
                      <a:pt x="1407" y="110"/>
                    </a:moveTo>
                    <a:lnTo>
                      <a:pt x="0" y="110"/>
                    </a:lnTo>
                    <a:lnTo>
                      <a:pt x="19" y="81"/>
                    </a:lnTo>
                    <a:lnTo>
                      <a:pt x="63" y="26"/>
                    </a:lnTo>
                    <a:lnTo>
                      <a:pt x="87" y="0"/>
                    </a:lnTo>
                    <a:lnTo>
                      <a:pt x="1320" y="0"/>
                    </a:lnTo>
                    <a:lnTo>
                      <a:pt x="1344" y="26"/>
                    </a:lnTo>
                    <a:lnTo>
                      <a:pt x="1388" y="81"/>
                    </a:lnTo>
                    <a:lnTo>
                      <a:pt x="1407" y="110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2" name="ïsḷíḓe">
                <a:extLst>
                  <a:ext uri="{FF2B5EF4-FFF2-40B4-BE49-F238E27FC236}">
                    <a16:creationId xmlns:a16="http://schemas.microsoft.com/office/drawing/2014/main" xmlns="" id="{54C3A57A-2724-4BED-A780-57CECC5DF69D}"/>
                  </a:ext>
                </a:extLst>
              </p:cNvPr>
              <p:cNvSpPr/>
              <p:nvPr/>
            </p:nvSpPr>
            <p:spPr bwMode="auto">
              <a:xfrm>
                <a:off x="1778" y="1922"/>
                <a:ext cx="286" cy="25"/>
              </a:xfrm>
              <a:custGeom>
                <a:avLst/>
                <a:gdLst>
                  <a:gd name="T0" fmla="*/ 1429 w 1429"/>
                  <a:gd name="T1" fmla="*/ 125 h 125"/>
                  <a:gd name="T2" fmla="*/ 0 w 1429"/>
                  <a:gd name="T3" fmla="*/ 125 h 125"/>
                  <a:gd name="T4" fmla="*/ 22 w 1429"/>
                  <a:gd name="T5" fmla="*/ 92 h 125"/>
                  <a:gd name="T6" fmla="*/ 71 w 1429"/>
                  <a:gd name="T7" fmla="*/ 30 h 125"/>
                  <a:gd name="T8" fmla="*/ 98 w 1429"/>
                  <a:gd name="T9" fmla="*/ 0 h 125"/>
                  <a:gd name="T10" fmla="*/ 1331 w 1429"/>
                  <a:gd name="T11" fmla="*/ 0 h 125"/>
                  <a:gd name="T12" fmla="*/ 1358 w 1429"/>
                  <a:gd name="T13" fmla="*/ 30 h 125"/>
                  <a:gd name="T14" fmla="*/ 1407 w 1429"/>
                  <a:gd name="T15" fmla="*/ 92 h 125"/>
                  <a:gd name="T16" fmla="*/ 1429 w 1429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9" h="125">
                    <a:moveTo>
                      <a:pt x="1429" y="125"/>
                    </a:moveTo>
                    <a:lnTo>
                      <a:pt x="0" y="125"/>
                    </a:lnTo>
                    <a:lnTo>
                      <a:pt x="22" y="92"/>
                    </a:lnTo>
                    <a:lnTo>
                      <a:pt x="71" y="30"/>
                    </a:lnTo>
                    <a:lnTo>
                      <a:pt x="98" y="0"/>
                    </a:lnTo>
                    <a:lnTo>
                      <a:pt x="1331" y="0"/>
                    </a:lnTo>
                    <a:lnTo>
                      <a:pt x="1358" y="30"/>
                    </a:lnTo>
                    <a:lnTo>
                      <a:pt x="1407" y="92"/>
                    </a:lnTo>
                    <a:lnTo>
                      <a:pt x="1429" y="125"/>
                    </a:lnTo>
                    <a:close/>
                  </a:path>
                </a:pathLst>
              </a:custGeom>
              <a:solidFill>
                <a:srgbClr val="9E2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3" name="íšlîḍé">
                <a:extLst>
                  <a:ext uri="{FF2B5EF4-FFF2-40B4-BE49-F238E27FC236}">
                    <a16:creationId xmlns:a16="http://schemas.microsoft.com/office/drawing/2014/main" xmlns="" id="{3CCC6D13-D065-4151-8F13-391E1929011D}"/>
                  </a:ext>
                </a:extLst>
              </p:cNvPr>
              <p:cNvSpPr/>
              <p:nvPr/>
            </p:nvSpPr>
            <p:spPr bwMode="auto">
              <a:xfrm>
                <a:off x="1778" y="1926"/>
                <a:ext cx="286" cy="21"/>
              </a:xfrm>
              <a:custGeom>
                <a:avLst/>
                <a:gdLst>
                  <a:gd name="T0" fmla="*/ 84 w 1429"/>
                  <a:gd name="T1" fmla="*/ 0 h 109"/>
                  <a:gd name="T2" fmla="*/ 1346 w 1429"/>
                  <a:gd name="T3" fmla="*/ 0 h 109"/>
                  <a:gd name="T4" fmla="*/ 1368 w 1429"/>
                  <a:gd name="T5" fmla="*/ 26 h 109"/>
                  <a:gd name="T6" fmla="*/ 1410 w 1429"/>
                  <a:gd name="T7" fmla="*/ 81 h 109"/>
                  <a:gd name="T8" fmla="*/ 1429 w 1429"/>
                  <a:gd name="T9" fmla="*/ 109 h 109"/>
                  <a:gd name="T10" fmla="*/ 0 w 1429"/>
                  <a:gd name="T11" fmla="*/ 109 h 109"/>
                  <a:gd name="T12" fmla="*/ 19 w 1429"/>
                  <a:gd name="T13" fmla="*/ 81 h 109"/>
                  <a:gd name="T14" fmla="*/ 61 w 1429"/>
                  <a:gd name="T15" fmla="*/ 26 h 109"/>
                  <a:gd name="T16" fmla="*/ 84 w 1429"/>
                  <a:gd name="T1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9" h="109">
                    <a:moveTo>
                      <a:pt x="84" y="0"/>
                    </a:moveTo>
                    <a:lnTo>
                      <a:pt x="1346" y="0"/>
                    </a:lnTo>
                    <a:lnTo>
                      <a:pt x="1368" y="26"/>
                    </a:lnTo>
                    <a:lnTo>
                      <a:pt x="1410" y="81"/>
                    </a:lnTo>
                    <a:lnTo>
                      <a:pt x="1429" y="109"/>
                    </a:lnTo>
                    <a:lnTo>
                      <a:pt x="0" y="109"/>
                    </a:lnTo>
                    <a:lnTo>
                      <a:pt x="19" y="81"/>
                    </a:lnTo>
                    <a:lnTo>
                      <a:pt x="61" y="26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9F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4" name="iṧ1îdê">
                <a:extLst>
                  <a:ext uri="{FF2B5EF4-FFF2-40B4-BE49-F238E27FC236}">
                    <a16:creationId xmlns:a16="http://schemas.microsoft.com/office/drawing/2014/main" xmlns="" id="{3A1284CD-D74C-4B9A-93AB-6714B2F745A9}"/>
                  </a:ext>
                </a:extLst>
              </p:cNvPr>
              <p:cNvSpPr/>
              <p:nvPr/>
            </p:nvSpPr>
            <p:spPr bwMode="auto">
              <a:xfrm>
                <a:off x="1778" y="1929"/>
                <a:ext cx="286" cy="18"/>
              </a:xfrm>
              <a:custGeom>
                <a:avLst/>
                <a:gdLst>
                  <a:gd name="T0" fmla="*/ 70 w 1429"/>
                  <a:gd name="T1" fmla="*/ 0 h 93"/>
                  <a:gd name="T2" fmla="*/ 1359 w 1429"/>
                  <a:gd name="T3" fmla="*/ 0 h 93"/>
                  <a:gd name="T4" fmla="*/ 1396 w 1429"/>
                  <a:gd name="T5" fmla="*/ 45 h 93"/>
                  <a:gd name="T6" fmla="*/ 1429 w 1429"/>
                  <a:gd name="T7" fmla="*/ 93 h 93"/>
                  <a:gd name="T8" fmla="*/ 0 w 1429"/>
                  <a:gd name="T9" fmla="*/ 93 h 93"/>
                  <a:gd name="T10" fmla="*/ 33 w 1429"/>
                  <a:gd name="T11" fmla="*/ 45 h 93"/>
                  <a:gd name="T12" fmla="*/ 70 w 1429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9" h="93">
                    <a:moveTo>
                      <a:pt x="70" y="0"/>
                    </a:moveTo>
                    <a:lnTo>
                      <a:pt x="1359" y="0"/>
                    </a:lnTo>
                    <a:lnTo>
                      <a:pt x="1396" y="45"/>
                    </a:lnTo>
                    <a:lnTo>
                      <a:pt x="1429" y="93"/>
                    </a:lnTo>
                    <a:lnTo>
                      <a:pt x="0" y="93"/>
                    </a:lnTo>
                    <a:lnTo>
                      <a:pt x="33" y="45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A0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5" name="iṧḷïḍé">
                <a:extLst>
                  <a:ext uri="{FF2B5EF4-FFF2-40B4-BE49-F238E27FC236}">
                    <a16:creationId xmlns:a16="http://schemas.microsoft.com/office/drawing/2014/main" xmlns="" id="{96ED9BBC-9255-4C92-A13D-5262389F2B1F}"/>
                  </a:ext>
                </a:extLst>
              </p:cNvPr>
              <p:cNvSpPr/>
              <p:nvPr/>
            </p:nvSpPr>
            <p:spPr bwMode="auto">
              <a:xfrm>
                <a:off x="1778" y="1932"/>
                <a:ext cx="286" cy="15"/>
              </a:xfrm>
              <a:custGeom>
                <a:avLst/>
                <a:gdLst>
                  <a:gd name="T0" fmla="*/ 57 w 1429"/>
                  <a:gd name="T1" fmla="*/ 0 h 78"/>
                  <a:gd name="T2" fmla="*/ 1372 w 1429"/>
                  <a:gd name="T3" fmla="*/ 0 h 78"/>
                  <a:gd name="T4" fmla="*/ 1402 w 1429"/>
                  <a:gd name="T5" fmla="*/ 38 h 78"/>
                  <a:gd name="T6" fmla="*/ 1429 w 1429"/>
                  <a:gd name="T7" fmla="*/ 78 h 78"/>
                  <a:gd name="T8" fmla="*/ 0 w 1429"/>
                  <a:gd name="T9" fmla="*/ 78 h 78"/>
                  <a:gd name="T10" fmla="*/ 27 w 1429"/>
                  <a:gd name="T11" fmla="*/ 38 h 78"/>
                  <a:gd name="T12" fmla="*/ 57 w 1429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9" h="78">
                    <a:moveTo>
                      <a:pt x="57" y="0"/>
                    </a:moveTo>
                    <a:lnTo>
                      <a:pt x="1372" y="0"/>
                    </a:lnTo>
                    <a:lnTo>
                      <a:pt x="1402" y="38"/>
                    </a:lnTo>
                    <a:lnTo>
                      <a:pt x="1429" y="78"/>
                    </a:lnTo>
                    <a:lnTo>
                      <a:pt x="0" y="78"/>
                    </a:lnTo>
                    <a:lnTo>
                      <a:pt x="27" y="38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A0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6" name="ïślíḋe">
                <a:extLst>
                  <a:ext uri="{FF2B5EF4-FFF2-40B4-BE49-F238E27FC236}">
                    <a16:creationId xmlns:a16="http://schemas.microsoft.com/office/drawing/2014/main" xmlns="" id="{322B19D7-7EA6-4B97-8FF5-411C7E5BD66A}"/>
                  </a:ext>
                </a:extLst>
              </p:cNvPr>
              <p:cNvSpPr/>
              <p:nvPr/>
            </p:nvSpPr>
            <p:spPr bwMode="auto">
              <a:xfrm>
                <a:off x="1778" y="1935"/>
                <a:ext cx="286" cy="12"/>
              </a:xfrm>
              <a:custGeom>
                <a:avLst/>
                <a:gdLst>
                  <a:gd name="T0" fmla="*/ 44 w 1429"/>
                  <a:gd name="T1" fmla="*/ 0 h 62"/>
                  <a:gd name="T2" fmla="*/ 1385 w 1429"/>
                  <a:gd name="T3" fmla="*/ 0 h 62"/>
                  <a:gd name="T4" fmla="*/ 1407 w 1429"/>
                  <a:gd name="T5" fmla="*/ 30 h 62"/>
                  <a:gd name="T6" fmla="*/ 1429 w 1429"/>
                  <a:gd name="T7" fmla="*/ 62 h 62"/>
                  <a:gd name="T8" fmla="*/ 0 w 1429"/>
                  <a:gd name="T9" fmla="*/ 62 h 62"/>
                  <a:gd name="T10" fmla="*/ 22 w 1429"/>
                  <a:gd name="T11" fmla="*/ 30 h 62"/>
                  <a:gd name="T12" fmla="*/ 44 w 1429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9" h="62">
                    <a:moveTo>
                      <a:pt x="44" y="0"/>
                    </a:moveTo>
                    <a:lnTo>
                      <a:pt x="1385" y="0"/>
                    </a:lnTo>
                    <a:lnTo>
                      <a:pt x="1407" y="30"/>
                    </a:lnTo>
                    <a:lnTo>
                      <a:pt x="1429" y="62"/>
                    </a:lnTo>
                    <a:lnTo>
                      <a:pt x="0" y="62"/>
                    </a:lnTo>
                    <a:lnTo>
                      <a:pt x="22" y="3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A1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7" name="ïṥḷïdè">
                <a:extLst>
                  <a:ext uri="{FF2B5EF4-FFF2-40B4-BE49-F238E27FC236}">
                    <a16:creationId xmlns:a16="http://schemas.microsoft.com/office/drawing/2014/main" xmlns="" id="{AF430AA3-EFD4-4F07-8980-62B966210435}"/>
                  </a:ext>
                </a:extLst>
              </p:cNvPr>
              <p:cNvSpPr/>
              <p:nvPr/>
            </p:nvSpPr>
            <p:spPr bwMode="auto">
              <a:xfrm>
                <a:off x="1778" y="1938"/>
                <a:ext cx="286" cy="9"/>
              </a:xfrm>
              <a:custGeom>
                <a:avLst/>
                <a:gdLst>
                  <a:gd name="T0" fmla="*/ 32 w 1429"/>
                  <a:gd name="T1" fmla="*/ 0 h 47"/>
                  <a:gd name="T2" fmla="*/ 1397 w 1429"/>
                  <a:gd name="T3" fmla="*/ 0 h 47"/>
                  <a:gd name="T4" fmla="*/ 1413 w 1429"/>
                  <a:gd name="T5" fmla="*/ 24 h 47"/>
                  <a:gd name="T6" fmla="*/ 1429 w 1429"/>
                  <a:gd name="T7" fmla="*/ 47 h 47"/>
                  <a:gd name="T8" fmla="*/ 0 w 1429"/>
                  <a:gd name="T9" fmla="*/ 47 h 47"/>
                  <a:gd name="T10" fmla="*/ 16 w 1429"/>
                  <a:gd name="T11" fmla="*/ 24 h 47"/>
                  <a:gd name="T12" fmla="*/ 32 w 1429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9" h="47">
                    <a:moveTo>
                      <a:pt x="32" y="0"/>
                    </a:moveTo>
                    <a:lnTo>
                      <a:pt x="1397" y="0"/>
                    </a:lnTo>
                    <a:lnTo>
                      <a:pt x="1413" y="24"/>
                    </a:lnTo>
                    <a:lnTo>
                      <a:pt x="1429" y="47"/>
                    </a:lnTo>
                    <a:lnTo>
                      <a:pt x="0" y="47"/>
                    </a:lnTo>
                    <a:lnTo>
                      <a:pt x="16" y="24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A2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8" name="i$líďê">
                <a:extLst>
                  <a:ext uri="{FF2B5EF4-FFF2-40B4-BE49-F238E27FC236}">
                    <a16:creationId xmlns:a16="http://schemas.microsoft.com/office/drawing/2014/main" xmlns="" id="{3CC8B8C9-5AEC-4DEE-A4D0-06FD17EBB80C}"/>
                  </a:ext>
                </a:extLst>
              </p:cNvPr>
              <p:cNvSpPr/>
              <p:nvPr/>
            </p:nvSpPr>
            <p:spPr bwMode="auto">
              <a:xfrm>
                <a:off x="1778" y="1941"/>
                <a:ext cx="286" cy="6"/>
              </a:xfrm>
              <a:custGeom>
                <a:avLst/>
                <a:gdLst>
                  <a:gd name="T0" fmla="*/ 21 w 1429"/>
                  <a:gd name="T1" fmla="*/ 0 h 30"/>
                  <a:gd name="T2" fmla="*/ 1408 w 1429"/>
                  <a:gd name="T3" fmla="*/ 0 h 30"/>
                  <a:gd name="T4" fmla="*/ 1418 w 1429"/>
                  <a:gd name="T5" fmla="*/ 15 h 30"/>
                  <a:gd name="T6" fmla="*/ 1429 w 1429"/>
                  <a:gd name="T7" fmla="*/ 30 h 30"/>
                  <a:gd name="T8" fmla="*/ 0 w 1429"/>
                  <a:gd name="T9" fmla="*/ 30 h 30"/>
                  <a:gd name="T10" fmla="*/ 11 w 1429"/>
                  <a:gd name="T11" fmla="*/ 15 h 30"/>
                  <a:gd name="T12" fmla="*/ 21 w 1429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9" h="30">
                    <a:moveTo>
                      <a:pt x="21" y="0"/>
                    </a:moveTo>
                    <a:lnTo>
                      <a:pt x="1408" y="0"/>
                    </a:lnTo>
                    <a:lnTo>
                      <a:pt x="1418" y="15"/>
                    </a:lnTo>
                    <a:lnTo>
                      <a:pt x="1429" y="30"/>
                    </a:lnTo>
                    <a:lnTo>
                      <a:pt x="0" y="30"/>
                    </a:lnTo>
                    <a:lnTo>
                      <a:pt x="11" y="1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322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9" name="išľíďe">
                <a:extLst>
                  <a:ext uri="{FF2B5EF4-FFF2-40B4-BE49-F238E27FC236}">
                    <a16:creationId xmlns:a16="http://schemas.microsoft.com/office/drawing/2014/main" xmlns="" id="{4AC42C81-218E-4983-B0A1-16A44AF5AA96}"/>
                  </a:ext>
                </a:extLst>
              </p:cNvPr>
              <p:cNvSpPr/>
              <p:nvPr/>
            </p:nvSpPr>
            <p:spPr bwMode="auto">
              <a:xfrm>
                <a:off x="1778" y="1944"/>
                <a:ext cx="286" cy="3"/>
              </a:xfrm>
              <a:custGeom>
                <a:avLst/>
                <a:gdLst>
                  <a:gd name="T0" fmla="*/ 11 w 1429"/>
                  <a:gd name="T1" fmla="*/ 0 h 15"/>
                  <a:gd name="T2" fmla="*/ 1418 w 1429"/>
                  <a:gd name="T3" fmla="*/ 0 h 15"/>
                  <a:gd name="T4" fmla="*/ 1424 w 1429"/>
                  <a:gd name="T5" fmla="*/ 8 h 15"/>
                  <a:gd name="T6" fmla="*/ 1429 w 1429"/>
                  <a:gd name="T7" fmla="*/ 15 h 15"/>
                  <a:gd name="T8" fmla="*/ 0 w 1429"/>
                  <a:gd name="T9" fmla="*/ 15 h 15"/>
                  <a:gd name="T10" fmla="*/ 5 w 1429"/>
                  <a:gd name="T11" fmla="*/ 8 h 15"/>
                  <a:gd name="T12" fmla="*/ 11 w 1429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9" h="15">
                    <a:moveTo>
                      <a:pt x="11" y="0"/>
                    </a:moveTo>
                    <a:lnTo>
                      <a:pt x="1418" y="0"/>
                    </a:lnTo>
                    <a:lnTo>
                      <a:pt x="1424" y="8"/>
                    </a:lnTo>
                    <a:lnTo>
                      <a:pt x="1429" y="15"/>
                    </a:lnTo>
                    <a:lnTo>
                      <a:pt x="0" y="15"/>
                    </a:lnTo>
                    <a:lnTo>
                      <a:pt x="5" y="8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0" name="ïṩ1ïḋê">
                <a:extLst>
                  <a:ext uri="{FF2B5EF4-FFF2-40B4-BE49-F238E27FC236}">
                    <a16:creationId xmlns:a16="http://schemas.microsoft.com/office/drawing/2014/main" xmlns="" id="{18472293-09ED-477C-8CE1-42A3C15EDE25}"/>
                  </a:ext>
                </a:extLst>
              </p:cNvPr>
              <p:cNvSpPr/>
              <p:nvPr/>
            </p:nvSpPr>
            <p:spPr bwMode="auto">
              <a:xfrm>
                <a:off x="1778" y="1947"/>
                <a:ext cx="286" cy="1"/>
              </a:xfrm>
              <a:prstGeom prst="rect">
                <a:avLst/>
              </a:pr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1" name="í$ļiḍè">
                <a:extLst>
                  <a:ext uri="{FF2B5EF4-FFF2-40B4-BE49-F238E27FC236}">
                    <a16:creationId xmlns:a16="http://schemas.microsoft.com/office/drawing/2014/main" xmlns="" id="{96312E79-E926-4DB1-8A78-DD4EE6D36CB1}"/>
                  </a:ext>
                </a:extLst>
              </p:cNvPr>
              <p:cNvSpPr/>
              <p:nvPr/>
            </p:nvSpPr>
            <p:spPr bwMode="auto">
              <a:xfrm>
                <a:off x="1795" y="1926"/>
                <a:ext cx="252" cy="1"/>
              </a:xfrm>
              <a:prstGeom prst="rect">
                <a:avLst/>
              </a:pr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2" name="ïşļíḓê">
                <a:extLst>
                  <a:ext uri="{FF2B5EF4-FFF2-40B4-BE49-F238E27FC236}">
                    <a16:creationId xmlns:a16="http://schemas.microsoft.com/office/drawing/2014/main" xmlns="" id="{ADA43A9E-0772-42E6-8C54-7A73BF0AD38B}"/>
                  </a:ext>
                </a:extLst>
              </p:cNvPr>
              <p:cNvSpPr/>
              <p:nvPr/>
            </p:nvSpPr>
            <p:spPr bwMode="auto">
              <a:xfrm>
                <a:off x="1792" y="1926"/>
                <a:ext cx="258" cy="3"/>
              </a:xfrm>
              <a:custGeom>
                <a:avLst/>
                <a:gdLst>
                  <a:gd name="T0" fmla="*/ 1289 w 1289"/>
                  <a:gd name="T1" fmla="*/ 16 h 16"/>
                  <a:gd name="T2" fmla="*/ 0 w 1289"/>
                  <a:gd name="T3" fmla="*/ 16 h 16"/>
                  <a:gd name="T4" fmla="*/ 6 w 1289"/>
                  <a:gd name="T5" fmla="*/ 8 h 16"/>
                  <a:gd name="T6" fmla="*/ 14 w 1289"/>
                  <a:gd name="T7" fmla="*/ 0 h 16"/>
                  <a:gd name="T8" fmla="*/ 1276 w 1289"/>
                  <a:gd name="T9" fmla="*/ 0 h 16"/>
                  <a:gd name="T10" fmla="*/ 1283 w 1289"/>
                  <a:gd name="T11" fmla="*/ 8 h 16"/>
                  <a:gd name="T12" fmla="*/ 1289 w 128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9" h="16">
                    <a:moveTo>
                      <a:pt x="1289" y="16"/>
                    </a:moveTo>
                    <a:lnTo>
                      <a:pt x="0" y="16"/>
                    </a:lnTo>
                    <a:lnTo>
                      <a:pt x="6" y="8"/>
                    </a:lnTo>
                    <a:lnTo>
                      <a:pt x="14" y="0"/>
                    </a:lnTo>
                    <a:lnTo>
                      <a:pt x="1276" y="0"/>
                    </a:lnTo>
                    <a:lnTo>
                      <a:pt x="1283" y="8"/>
                    </a:lnTo>
                    <a:lnTo>
                      <a:pt x="1289" y="16"/>
                    </a:lnTo>
                    <a:close/>
                  </a:path>
                </a:pathLst>
              </a:cu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3" name="ïṡḷïḑê">
                <a:extLst>
                  <a:ext uri="{FF2B5EF4-FFF2-40B4-BE49-F238E27FC236}">
                    <a16:creationId xmlns:a16="http://schemas.microsoft.com/office/drawing/2014/main" xmlns="" id="{DC7CBBC0-B368-4FF2-AF00-2CCF5BF3291D}"/>
                  </a:ext>
                </a:extLst>
              </p:cNvPr>
              <p:cNvSpPr/>
              <p:nvPr/>
            </p:nvSpPr>
            <p:spPr bwMode="auto">
              <a:xfrm>
                <a:off x="1790" y="1926"/>
                <a:ext cx="263" cy="6"/>
              </a:xfrm>
              <a:custGeom>
                <a:avLst/>
                <a:gdLst>
                  <a:gd name="T0" fmla="*/ 1315 w 1315"/>
                  <a:gd name="T1" fmla="*/ 31 h 31"/>
                  <a:gd name="T2" fmla="*/ 0 w 1315"/>
                  <a:gd name="T3" fmla="*/ 31 h 31"/>
                  <a:gd name="T4" fmla="*/ 13 w 1315"/>
                  <a:gd name="T5" fmla="*/ 16 h 31"/>
                  <a:gd name="T6" fmla="*/ 27 w 1315"/>
                  <a:gd name="T7" fmla="*/ 0 h 31"/>
                  <a:gd name="T8" fmla="*/ 1289 w 1315"/>
                  <a:gd name="T9" fmla="*/ 0 h 31"/>
                  <a:gd name="T10" fmla="*/ 1302 w 1315"/>
                  <a:gd name="T11" fmla="*/ 16 h 31"/>
                  <a:gd name="T12" fmla="*/ 1315 w 1315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5" h="31">
                    <a:moveTo>
                      <a:pt x="1315" y="31"/>
                    </a:moveTo>
                    <a:lnTo>
                      <a:pt x="0" y="31"/>
                    </a:lnTo>
                    <a:lnTo>
                      <a:pt x="13" y="16"/>
                    </a:lnTo>
                    <a:lnTo>
                      <a:pt x="27" y="0"/>
                    </a:lnTo>
                    <a:lnTo>
                      <a:pt x="1289" y="0"/>
                    </a:lnTo>
                    <a:lnTo>
                      <a:pt x="1302" y="16"/>
                    </a:lnTo>
                    <a:lnTo>
                      <a:pt x="1315" y="31"/>
                    </a:lnTo>
                    <a:close/>
                  </a:path>
                </a:pathLst>
              </a:custGeom>
              <a:solidFill>
                <a:srgbClr val="9A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4" name="îşḻïḑé">
                <a:extLst>
                  <a:ext uri="{FF2B5EF4-FFF2-40B4-BE49-F238E27FC236}">
                    <a16:creationId xmlns:a16="http://schemas.microsoft.com/office/drawing/2014/main" xmlns="" id="{76EA5187-9ED1-43FF-AE0F-8AD7C1FC8AF7}"/>
                  </a:ext>
                </a:extLst>
              </p:cNvPr>
              <p:cNvSpPr/>
              <p:nvPr/>
            </p:nvSpPr>
            <p:spPr bwMode="auto">
              <a:xfrm>
                <a:off x="1787" y="1926"/>
                <a:ext cx="268" cy="9"/>
              </a:xfrm>
              <a:custGeom>
                <a:avLst/>
                <a:gdLst>
                  <a:gd name="T0" fmla="*/ 1341 w 1341"/>
                  <a:gd name="T1" fmla="*/ 47 h 47"/>
                  <a:gd name="T2" fmla="*/ 0 w 1341"/>
                  <a:gd name="T3" fmla="*/ 47 h 47"/>
                  <a:gd name="T4" fmla="*/ 19 w 1341"/>
                  <a:gd name="T5" fmla="*/ 23 h 47"/>
                  <a:gd name="T6" fmla="*/ 40 w 1341"/>
                  <a:gd name="T7" fmla="*/ 0 h 47"/>
                  <a:gd name="T8" fmla="*/ 1302 w 1341"/>
                  <a:gd name="T9" fmla="*/ 0 h 47"/>
                  <a:gd name="T10" fmla="*/ 1322 w 1341"/>
                  <a:gd name="T11" fmla="*/ 23 h 47"/>
                  <a:gd name="T12" fmla="*/ 1341 w 1341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1" h="47">
                    <a:moveTo>
                      <a:pt x="1341" y="47"/>
                    </a:moveTo>
                    <a:lnTo>
                      <a:pt x="0" y="47"/>
                    </a:lnTo>
                    <a:lnTo>
                      <a:pt x="19" y="23"/>
                    </a:lnTo>
                    <a:lnTo>
                      <a:pt x="40" y="0"/>
                    </a:lnTo>
                    <a:lnTo>
                      <a:pt x="1302" y="0"/>
                    </a:lnTo>
                    <a:lnTo>
                      <a:pt x="1322" y="23"/>
                    </a:lnTo>
                    <a:lnTo>
                      <a:pt x="1341" y="47"/>
                    </a:lnTo>
                    <a:close/>
                  </a:path>
                </a:pathLst>
              </a:custGeom>
              <a:solidFill>
                <a:srgbClr val="9B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5" name="íṥliḑê">
                <a:extLst>
                  <a:ext uri="{FF2B5EF4-FFF2-40B4-BE49-F238E27FC236}">
                    <a16:creationId xmlns:a16="http://schemas.microsoft.com/office/drawing/2014/main" xmlns="" id="{1BF0FEF2-5D33-408B-B84E-8D59DC285043}"/>
                  </a:ext>
                </a:extLst>
              </p:cNvPr>
              <p:cNvSpPr/>
              <p:nvPr/>
            </p:nvSpPr>
            <p:spPr bwMode="auto">
              <a:xfrm>
                <a:off x="1785" y="1926"/>
                <a:ext cx="273" cy="12"/>
              </a:xfrm>
              <a:custGeom>
                <a:avLst/>
                <a:gdLst>
                  <a:gd name="T0" fmla="*/ 1365 w 1365"/>
                  <a:gd name="T1" fmla="*/ 63 h 63"/>
                  <a:gd name="T2" fmla="*/ 0 w 1365"/>
                  <a:gd name="T3" fmla="*/ 63 h 63"/>
                  <a:gd name="T4" fmla="*/ 25 w 1365"/>
                  <a:gd name="T5" fmla="*/ 30 h 63"/>
                  <a:gd name="T6" fmla="*/ 52 w 1365"/>
                  <a:gd name="T7" fmla="*/ 0 h 63"/>
                  <a:gd name="T8" fmla="*/ 1314 w 1365"/>
                  <a:gd name="T9" fmla="*/ 0 h 63"/>
                  <a:gd name="T10" fmla="*/ 1340 w 1365"/>
                  <a:gd name="T11" fmla="*/ 30 h 63"/>
                  <a:gd name="T12" fmla="*/ 1365 w 1365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5" h="63">
                    <a:moveTo>
                      <a:pt x="1365" y="63"/>
                    </a:moveTo>
                    <a:lnTo>
                      <a:pt x="0" y="63"/>
                    </a:lnTo>
                    <a:lnTo>
                      <a:pt x="25" y="30"/>
                    </a:lnTo>
                    <a:lnTo>
                      <a:pt x="52" y="0"/>
                    </a:lnTo>
                    <a:lnTo>
                      <a:pt x="1314" y="0"/>
                    </a:lnTo>
                    <a:lnTo>
                      <a:pt x="1340" y="30"/>
                    </a:lnTo>
                    <a:lnTo>
                      <a:pt x="1365" y="63"/>
                    </a:lnTo>
                    <a:close/>
                  </a:path>
                </a:pathLst>
              </a:custGeom>
              <a:solidFill>
                <a:srgbClr val="9C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6" name="ïšľïḑê">
                <a:extLst>
                  <a:ext uri="{FF2B5EF4-FFF2-40B4-BE49-F238E27FC236}">
                    <a16:creationId xmlns:a16="http://schemas.microsoft.com/office/drawing/2014/main" xmlns="" id="{6396BDCC-013E-4654-B5AA-6E394898E2B4}"/>
                  </a:ext>
                </a:extLst>
              </p:cNvPr>
              <p:cNvSpPr/>
              <p:nvPr/>
            </p:nvSpPr>
            <p:spPr bwMode="auto">
              <a:xfrm>
                <a:off x="1782" y="1926"/>
                <a:ext cx="278" cy="15"/>
              </a:xfrm>
              <a:custGeom>
                <a:avLst/>
                <a:gdLst>
                  <a:gd name="T0" fmla="*/ 1387 w 1387"/>
                  <a:gd name="T1" fmla="*/ 79 h 79"/>
                  <a:gd name="T2" fmla="*/ 0 w 1387"/>
                  <a:gd name="T3" fmla="*/ 79 h 79"/>
                  <a:gd name="T4" fmla="*/ 30 w 1387"/>
                  <a:gd name="T5" fmla="*/ 37 h 79"/>
                  <a:gd name="T6" fmla="*/ 63 w 1387"/>
                  <a:gd name="T7" fmla="*/ 0 h 79"/>
                  <a:gd name="T8" fmla="*/ 1325 w 1387"/>
                  <a:gd name="T9" fmla="*/ 0 h 79"/>
                  <a:gd name="T10" fmla="*/ 1357 w 1387"/>
                  <a:gd name="T11" fmla="*/ 37 h 79"/>
                  <a:gd name="T12" fmla="*/ 1387 w 1387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7" h="79">
                    <a:moveTo>
                      <a:pt x="1387" y="79"/>
                    </a:moveTo>
                    <a:lnTo>
                      <a:pt x="0" y="79"/>
                    </a:lnTo>
                    <a:lnTo>
                      <a:pt x="30" y="37"/>
                    </a:lnTo>
                    <a:lnTo>
                      <a:pt x="63" y="0"/>
                    </a:lnTo>
                    <a:lnTo>
                      <a:pt x="1325" y="0"/>
                    </a:lnTo>
                    <a:lnTo>
                      <a:pt x="1357" y="37"/>
                    </a:lnTo>
                    <a:lnTo>
                      <a:pt x="1387" y="79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7" name="îSḷïḋê">
                <a:extLst>
                  <a:ext uri="{FF2B5EF4-FFF2-40B4-BE49-F238E27FC236}">
                    <a16:creationId xmlns:a16="http://schemas.microsoft.com/office/drawing/2014/main" xmlns="" id="{6613F524-FF3B-42A2-AE0A-485DA65920ED}"/>
                  </a:ext>
                </a:extLst>
              </p:cNvPr>
              <p:cNvSpPr/>
              <p:nvPr/>
            </p:nvSpPr>
            <p:spPr bwMode="auto">
              <a:xfrm>
                <a:off x="1780" y="1926"/>
                <a:ext cx="282" cy="18"/>
              </a:xfrm>
              <a:custGeom>
                <a:avLst/>
                <a:gdLst>
                  <a:gd name="T0" fmla="*/ 1407 w 1407"/>
                  <a:gd name="T1" fmla="*/ 94 h 94"/>
                  <a:gd name="T2" fmla="*/ 0 w 1407"/>
                  <a:gd name="T3" fmla="*/ 94 h 94"/>
                  <a:gd name="T4" fmla="*/ 33 w 1407"/>
                  <a:gd name="T5" fmla="*/ 46 h 94"/>
                  <a:gd name="T6" fmla="*/ 73 w 1407"/>
                  <a:gd name="T7" fmla="*/ 0 h 94"/>
                  <a:gd name="T8" fmla="*/ 1335 w 1407"/>
                  <a:gd name="T9" fmla="*/ 0 h 94"/>
                  <a:gd name="T10" fmla="*/ 1374 w 1407"/>
                  <a:gd name="T11" fmla="*/ 46 h 94"/>
                  <a:gd name="T12" fmla="*/ 1407 w 1407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7" h="94">
                    <a:moveTo>
                      <a:pt x="1407" y="94"/>
                    </a:moveTo>
                    <a:lnTo>
                      <a:pt x="0" y="94"/>
                    </a:lnTo>
                    <a:lnTo>
                      <a:pt x="33" y="46"/>
                    </a:lnTo>
                    <a:lnTo>
                      <a:pt x="73" y="0"/>
                    </a:lnTo>
                    <a:lnTo>
                      <a:pt x="1335" y="0"/>
                    </a:lnTo>
                    <a:lnTo>
                      <a:pt x="1374" y="46"/>
                    </a:lnTo>
                    <a:lnTo>
                      <a:pt x="1407" y="94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8" name="íš1îḑé">
                <a:extLst>
                  <a:ext uri="{FF2B5EF4-FFF2-40B4-BE49-F238E27FC236}">
                    <a16:creationId xmlns:a16="http://schemas.microsoft.com/office/drawing/2014/main" xmlns="" id="{7DAFFBA0-15E4-49CF-A7EF-A7B5179540C1}"/>
                  </a:ext>
                </a:extLst>
              </p:cNvPr>
              <p:cNvSpPr/>
              <p:nvPr/>
            </p:nvSpPr>
            <p:spPr bwMode="auto">
              <a:xfrm>
                <a:off x="1778" y="1926"/>
                <a:ext cx="286" cy="21"/>
              </a:xfrm>
              <a:custGeom>
                <a:avLst/>
                <a:gdLst>
                  <a:gd name="T0" fmla="*/ 1429 w 1429"/>
                  <a:gd name="T1" fmla="*/ 109 h 109"/>
                  <a:gd name="T2" fmla="*/ 0 w 1429"/>
                  <a:gd name="T3" fmla="*/ 109 h 109"/>
                  <a:gd name="T4" fmla="*/ 19 w 1429"/>
                  <a:gd name="T5" fmla="*/ 81 h 109"/>
                  <a:gd name="T6" fmla="*/ 61 w 1429"/>
                  <a:gd name="T7" fmla="*/ 26 h 109"/>
                  <a:gd name="T8" fmla="*/ 84 w 1429"/>
                  <a:gd name="T9" fmla="*/ 0 h 109"/>
                  <a:gd name="T10" fmla="*/ 1346 w 1429"/>
                  <a:gd name="T11" fmla="*/ 0 h 109"/>
                  <a:gd name="T12" fmla="*/ 1368 w 1429"/>
                  <a:gd name="T13" fmla="*/ 26 h 109"/>
                  <a:gd name="T14" fmla="*/ 1410 w 1429"/>
                  <a:gd name="T15" fmla="*/ 81 h 109"/>
                  <a:gd name="T16" fmla="*/ 1429 w 1429"/>
                  <a:gd name="T1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9" h="109">
                    <a:moveTo>
                      <a:pt x="1429" y="109"/>
                    </a:moveTo>
                    <a:lnTo>
                      <a:pt x="0" y="109"/>
                    </a:lnTo>
                    <a:lnTo>
                      <a:pt x="19" y="81"/>
                    </a:lnTo>
                    <a:lnTo>
                      <a:pt x="61" y="26"/>
                    </a:lnTo>
                    <a:lnTo>
                      <a:pt x="84" y="0"/>
                    </a:lnTo>
                    <a:lnTo>
                      <a:pt x="1346" y="0"/>
                    </a:lnTo>
                    <a:lnTo>
                      <a:pt x="1368" y="26"/>
                    </a:lnTo>
                    <a:lnTo>
                      <a:pt x="1410" y="81"/>
                    </a:lnTo>
                    <a:lnTo>
                      <a:pt x="1429" y="109"/>
                    </a:lnTo>
                    <a:close/>
                  </a:path>
                </a:pathLst>
              </a:custGeom>
              <a:solidFill>
                <a:srgbClr val="9E2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9" name="ísḻíḋè">
                <a:extLst>
                  <a:ext uri="{FF2B5EF4-FFF2-40B4-BE49-F238E27FC236}">
                    <a16:creationId xmlns:a16="http://schemas.microsoft.com/office/drawing/2014/main" xmlns="" id="{72EF7850-EDF1-4BB4-BBDA-B307EEE51552}"/>
                  </a:ext>
                </a:extLst>
              </p:cNvPr>
              <p:cNvSpPr/>
              <p:nvPr/>
            </p:nvSpPr>
            <p:spPr bwMode="auto">
              <a:xfrm>
                <a:off x="1776" y="1926"/>
                <a:ext cx="290" cy="25"/>
              </a:xfrm>
              <a:custGeom>
                <a:avLst/>
                <a:gdLst>
                  <a:gd name="T0" fmla="*/ 1449 w 1449"/>
                  <a:gd name="T1" fmla="*/ 126 h 126"/>
                  <a:gd name="T2" fmla="*/ 0 w 1449"/>
                  <a:gd name="T3" fmla="*/ 126 h 126"/>
                  <a:gd name="T4" fmla="*/ 22 w 1449"/>
                  <a:gd name="T5" fmla="*/ 92 h 126"/>
                  <a:gd name="T6" fmla="*/ 68 w 1449"/>
                  <a:gd name="T7" fmla="*/ 29 h 126"/>
                  <a:gd name="T8" fmla="*/ 94 w 1449"/>
                  <a:gd name="T9" fmla="*/ 0 h 126"/>
                  <a:gd name="T10" fmla="*/ 1356 w 1449"/>
                  <a:gd name="T11" fmla="*/ 0 h 126"/>
                  <a:gd name="T12" fmla="*/ 1381 w 1449"/>
                  <a:gd name="T13" fmla="*/ 29 h 126"/>
                  <a:gd name="T14" fmla="*/ 1427 w 1449"/>
                  <a:gd name="T15" fmla="*/ 92 h 126"/>
                  <a:gd name="T16" fmla="*/ 1449 w 1449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49" h="126">
                    <a:moveTo>
                      <a:pt x="1449" y="126"/>
                    </a:moveTo>
                    <a:lnTo>
                      <a:pt x="0" y="126"/>
                    </a:lnTo>
                    <a:lnTo>
                      <a:pt x="22" y="92"/>
                    </a:lnTo>
                    <a:lnTo>
                      <a:pt x="68" y="29"/>
                    </a:lnTo>
                    <a:lnTo>
                      <a:pt x="94" y="0"/>
                    </a:lnTo>
                    <a:lnTo>
                      <a:pt x="1356" y="0"/>
                    </a:lnTo>
                    <a:lnTo>
                      <a:pt x="1381" y="29"/>
                    </a:lnTo>
                    <a:lnTo>
                      <a:pt x="1427" y="92"/>
                    </a:lnTo>
                    <a:lnTo>
                      <a:pt x="1449" y="126"/>
                    </a:lnTo>
                    <a:close/>
                  </a:path>
                </a:pathLst>
              </a:custGeom>
              <a:solidFill>
                <a:srgbClr val="9F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0" name="iṡļiďê">
                <a:extLst>
                  <a:ext uri="{FF2B5EF4-FFF2-40B4-BE49-F238E27FC236}">
                    <a16:creationId xmlns:a16="http://schemas.microsoft.com/office/drawing/2014/main" xmlns="" id="{CF854C27-827F-4764-8B1F-DC2A24257FF6}"/>
                  </a:ext>
                </a:extLst>
              </p:cNvPr>
              <p:cNvSpPr/>
              <p:nvPr/>
            </p:nvSpPr>
            <p:spPr bwMode="auto">
              <a:xfrm>
                <a:off x="1776" y="1929"/>
                <a:ext cx="290" cy="22"/>
              </a:xfrm>
              <a:custGeom>
                <a:avLst/>
                <a:gdLst>
                  <a:gd name="T0" fmla="*/ 80 w 1449"/>
                  <a:gd name="T1" fmla="*/ 0 h 110"/>
                  <a:gd name="T2" fmla="*/ 1369 w 1449"/>
                  <a:gd name="T3" fmla="*/ 0 h 110"/>
                  <a:gd name="T4" fmla="*/ 1390 w 1449"/>
                  <a:gd name="T5" fmla="*/ 26 h 110"/>
                  <a:gd name="T6" fmla="*/ 1431 w 1449"/>
                  <a:gd name="T7" fmla="*/ 81 h 110"/>
                  <a:gd name="T8" fmla="*/ 1449 w 1449"/>
                  <a:gd name="T9" fmla="*/ 110 h 110"/>
                  <a:gd name="T10" fmla="*/ 0 w 1449"/>
                  <a:gd name="T11" fmla="*/ 110 h 110"/>
                  <a:gd name="T12" fmla="*/ 18 w 1449"/>
                  <a:gd name="T13" fmla="*/ 81 h 110"/>
                  <a:gd name="T14" fmla="*/ 59 w 1449"/>
                  <a:gd name="T15" fmla="*/ 26 h 110"/>
                  <a:gd name="T16" fmla="*/ 80 w 1449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49" h="110">
                    <a:moveTo>
                      <a:pt x="80" y="0"/>
                    </a:moveTo>
                    <a:lnTo>
                      <a:pt x="1369" y="0"/>
                    </a:lnTo>
                    <a:lnTo>
                      <a:pt x="1390" y="26"/>
                    </a:lnTo>
                    <a:lnTo>
                      <a:pt x="1431" y="81"/>
                    </a:lnTo>
                    <a:lnTo>
                      <a:pt x="1449" y="110"/>
                    </a:lnTo>
                    <a:lnTo>
                      <a:pt x="0" y="110"/>
                    </a:lnTo>
                    <a:lnTo>
                      <a:pt x="18" y="81"/>
                    </a:lnTo>
                    <a:lnTo>
                      <a:pt x="59" y="26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A0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1" name="iŝľîḍê">
                <a:extLst>
                  <a:ext uri="{FF2B5EF4-FFF2-40B4-BE49-F238E27FC236}">
                    <a16:creationId xmlns:a16="http://schemas.microsoft.com/office/drawing/2014/main" xmlns="" id="{81304E51-01C7-4F2F-90F5-E9403BF7A63B}"/>
                  </a:ext>
                </a:extLst>
              </p:cNvPr>
              <p:cNvSpPr/>
              <p:nvPr/>
            </p:nvSpPr>
            <p:spPr bwMode="auto">
              <a:xfrm>
                <a:off x="1776" y="1932"/>
                <a:ext cx="290" cy="19"/>
              </a:xfrm>
              <a:custGeom>
                <a:avLst/>
                <a:gdLst>
                  <a:gd name="T0" fmla="*/ 67 w 1449"/>
                  <a:gd name="T1" fmla="*/ 0 h 95"/>
                  <a:gd name="T2" fmla="*/ 1382 w 1449"/>
                  <a:gd name="T3" fmla="*/ 0 h 95"/>
                  <a:gd name="T4" fmla="*/ 1417 w 1449"/>
                  <a:gd name="T5" fmla="*/ 45 h 95"/>
                  <a:gd name="T6" fmla="*/ 1449 w 1449"/>
                  <a:gd name="T7" fmla="*/ 95 h 95"/>
                  <a:gd name="T8" fmla="*/ 0 w 1449"/>
                  <a:gd name="T9" fmla="*/ 95 h 95"/>
                  <a:gd name="T10" fmla="*/ 32 w 1449"/>
                  <a:gd name="T11" fmla="*/ 45 h 95"/>
                  <a:gd name="T12" fmla="*/ 67 w 144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9" h="95">
                    <a:moveTo>
                      <a:pt x="67" y="0"/>
                    </a:moveTo>
                    <a:lnTo>
                      <a:pt x="1382" y="0"/>
                    </a:lnTo>
                    <a:lnTo>
                      <a:pt x="1417" y="45"/>
                    </a:lnTo>
                    <a:lnTo>
                      <a:pt x="1449" y="95"/>
                    </a:lnTo>
                    <a:lnTo>
                      <a:pt x="0" y="95"/>
                    </a:lnTo>
                    <a:lnTo>
                      <a:pt x="32" y="45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A0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2" name="íSḷïdé">
                <a:extLst>
                  <a:ext uri="{FF2B5EF4-FFF2-40B4-BE49-F238E27FC236}">
                    <a16:creationId xmlns:a16="http://schemas.microsoft.com/office/drawing/2014/main" xmlns="" id="{DD5B2BDA-9F89-4574-86BD-9E7BC79FCBAF}"/>
                  </a:ext>
                </a:extLst>
              </p:cNvPr>
              <p:cNvSpPr/>
              <p:nvPr/>
            </p:nvSpPr>
            <p:spPr bwMode="auto">
              <a:xfrm>
                <a:off x="1776" y="1935"/>
                <a:ext cx="290" cy="16"/>
              </a:xfrm>
              <a:custGeom>
                <a:avLst/>
                <a:gdLst>
                  <a:gd name="T0" fmla="*/ 54 w 1449"/>
                  <a:gd name="T1" fmla="*/ 0 h 79"/>
                  <a:gd name="T2" fmla="*/ 1395 w 1449"/>
                  <a:gd name="T3" fmla="*/ 0 h 79"/>
                  <a:gd name="T4" fmla="*/ 1423 w 1449"/>
                  <a:gd name="T5" fmla="*/ 38 h 79"/>
                  <a:gd name="T6" fmla="*/ 1449 w 1449"/>
                  <a:gd name="T7" fmla="*/ 79 h 79"/>
                  <a:gd name="T8" fmla="*/ 0 w 1449"/>
                  <a:gd name="T9" fmla="*/ 79 h 79"/>
                  <a:gd name="T10" fmla="*/ 26 w 1449"/>
                  <a:gd name="T11" fmla="*/ 38 h 79"/>
                  <a:gd name="T12" fmla="*/ 54 w 1449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9" h="79">
                    <a:moveTo>
                      <a:pt x="54" y="0"/>
                    </a:moveTo>
                    <a:lnTo>
                      <a:pt x="1395" y="0"/>
                    </a:lnTo>
                    <a:lnTo>
                      <a:pt x="1423" y="38"/>
                    </a:lnTo>
                    <a:lnTo>
                      <a:pt x="1449" y="79"/>
                    </a:lnTo>
                    <a:lnTo>
                      <a:pt x="0" y="79"/>
                    </a:lnTo>
                    <a:lnTo>
                      <a:pt x="26" y="38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A1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3" name="iṧļiḑé">
                <a:extLst>
                  <a:ext uri="{FF2B5EF4-FFF2-40B4-BE49-F238E27FC236}">
                    <a16:creationId xmlns:a16="http://schemas.microsoft.com/office/drawing/2014/main" xmlns="" id="{F5E7F3ED-46D0-4B00-958B-1A5AF7E24BA6}"/>
                  </a:ext>
                </a:extLst>
              </p:cNvPr>
              <p:cNvSpPr/>
              <p:nvPr/>
            </p:nvSpPr>
            <p:spPr bwMode="auto">
              <a:xfrm>
                <a:off x="1776" y="1938"/>
                <a:ext cx="290" cy="13"/>
              </a:xfrm>
              <a:custGeom>
                <a:avLst/>
                <a:gdLst>
                  <a:gd name="T0" fmla="*/ 42 w 1449"/>
                  <a:gd name="T1" fmla="*/ 0 h 64"/>
                  <a:gd name="T2" fmla="*/ 1407 w 1449"/>
                  <a:gd name="T3" fmla="*/ 0 h 64"/>
                  <a:gd name="T4" fmla="*/ 1428 w 1449"/>
                  <a:gd name="T5" fmla="*/ 31 h 64"/>
                  <a:gd name="T6" fmla="*/ 1449 w 1449"/>
                  <a:gd name="T7" fmla="*/ 64 h 64"/>
                  <a:gd name="T8" fmla="*/ 0 w 1449"/>
                  <a:gd name="T9" fmla="*/ 64 h 64"/>
                  <a:gd name="T10" fmla="*/ 21 w 1449"/>
                  <a:gd name="T11" fmla="*/ 31 h 64"/>
                  <a:gd name="T12" fmla="*/ 42 w 1449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9" h="64">
                    <a:moveTo>
                      <a:pt x="42" y="0"/>
                    </a:moveTo>
                    <a:lnTo>
                      <a:pt x="1407" y="0"/>
                    </a:lnTo>
                    <a:lnTo>
                      <a:pt x="1428" y="31"/>
                    </a:lnTo>
                    <a:lnTo>
                      <a:pt x="1449" y="64"/>
                    </a:lnTo>
                    <a:lnTo>
                      <a:pt x="0" y="64"/>
                    </a:lnTo>
                    <a:lnTo>
                      <a:pt x="21" y="31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A2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4" name="íŝḻîďè">
                <a:extLst>
                  <a:ext uri="{FF2B5EF4-FFF2-40B4-BE49-F238E27FC236}">
                    <a16:creationId xmlns:a16="http://schemas.microsoft.com/office/drawing/2014/main" xmlns="" id="{9F90CD8A-14B0-410A-842E-8485D79197CE}"/>
                  </a:ext>
                </a:extLst>
              </p:cNvPr>
              <p:cNvSpPr/>
              <p:nvPr/>
            </p:nvSpPr>
            <p:spPr bwMode="auto">
              <a:xfrm>
                <a:off x="1776" y="1941"/>
                <a:ext cx="290" cy="10"/>
              </a:xfrm>
              <a:custGeom>
                <a:avLst/>
                <a:gdLst>
                  <a:gd name="T0" fmla="*/ 31 w 1449"/>
                  <a:gd name="T1" fmla="*/ 0 h 47"/>
                  <a:gd name="T2" fmla="*/ 1418 w 1449"/>
                  <a:gd name="T3" fmla="*/ 0 h 47"/>
                  <a:gd name="T4" fmla="*/ 1434 w 1449"/>
                  <a:gd name="T5" fmla="*/ 22 h 47"/>
                  <a:gd name="T6" fmla="*/ 1449 w 1449"/>
                  <a:gd name="T7" fmla="*/ 47 h 47"/>
                  <a:gd name="T8" fmla="*/ 0 w 1449"/>
                  <a:gd name="T9" fmla="*/ 47 h 47"/>
                  <a:gd name="T10" fmla="*/ 15 w 1449"/>
                  <a:gd name="T11" fmla="*/ 22 h 47"/>
                  <a:gd name="T12" fmla="*/ 31 w 1449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9" h="47">
                    <a:moveTo>
                      <a:pt x="31" y="0"/>
                    </a:moveTo>
                    <a:lnTo>
                      <a:pt x="1418" y="0"/>
                    </a:lnTo>
                    <a:lnTo>
                      <a:pt x="1434" y="22"/>
                    </a:lnTo>
                    <a:lnTo>
                      <a:pt x="1449" y="47"/>
                    </a:lnTo>
                    <a:lnTo>
                      <a:pt x="0" y="47"/>
                    </a:lnTo>
                    <a:lnTo>
                      <a:pt x="15" y="22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A322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5" name="ïṥļiḓè">
                <a:extLst>
                  <a:ext uri="{FF2B5EF4-FFF2-40B4-BE49-F238E27FC236}">
                    <a16:creationId xmlns:a16="http://schemas.microsoft.com/office/drawing/2014/main" xmlns="" id="{8403BBDD-B872-40E6-A2DD-DF780F8DF0F1}"/>
                  </a:ext>
                </a:extLst>
              </p:cNvPr>
              <p:cNvSpPr/>
              <p:nvPr/>
            </p:nvSpPr>
            <p:spPr bwMode="auto">
              <a:xfrm>
                <a:off x="1776" y="1944"/>
                <a:ext cx="290" cy="7"/>
              </a:xfrm>
              <a:custGeom>
                <a:avLst/>
                <a:gdLst>
                  <a:gd name="T0" fmla="*/ 21 w 1449"/>
                  <a:gd name="T1" fmla="*/ 0 h 32"/>
                  <a:gd name="T2" fmla="*/ 1428 w 1449"/>
                  <a:gd name="T3" fmla="*/ 0 h 32"/>
                  <a:gd name="T4" fmla="*/ 1439 w 1449"/>
                  <a:gd name="T5" fmla="*/ 15 h 32"/>
                  <a:gd name="T6" fmla="*/ 1449 w 1449"/>
                  <a:gd name="T7" fmla="*/ 32 h 32"/>
                  <a:gd name="T8" fmla="*/ 0 w 1449"/>
                  <a:gd name="T9" fmla="*/ 32 h 32"/>
                  <a:gd name="T10" fmla="*/ 10 w 1449"/>
                  <a:gd name="T11" fmla="*/ 15 h 32"/>
                  <a:gd name="T12" fmla="*/ 21 w 1449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9" h="32">
                    <a:moveTo>
                      <a:pt x="21" y="0"/>
                    </a:moveTo>
                    <a:lnTo>
                      <a:pt x="1428" y="0"/>
                    </a:lnTo>
                    <a:lnTo>
                      <a:pt x="1439" y="15"/>
                    </a:lnTo>
                    <a:lnTo>
                      <a:pt x="1449" y="32"/>
                    </a:lnTo>
                    <a:lnTo>
                      <a:pt x="0" y="32"/>
                    </a:lnTo>
                    <a:lnTo>
                      <a:pt x="10" y="1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6" name="íṥ1ïḓé">
                <a:extLst>
                  <a:ext uri="{FF2B5EF4-FFF2-40B4-BE49-F238E27FC236}">
                    <a16:creationId xmlns:a16="http://schemas.microsoft.com/office/drawing/2014/main" xmlns="" id="{9DE17E83-1B7B-455B-B8BF-FBEEEAFF2094}"/>
                  </a:ext>
                </a:extLst>
              </p:cNvPr>
              <p:cNvSpPr/>
              <p:nvPr/>
            </p:nvSpPr>
            <p:spPr bwMode="auto">
              <a:xfrm>
                <a:off x="1776" y="1947"/>
                <a:ext cx="290" cy="4"/>
              </a:xfrm>
              <a:custGeom>
                <a:avLst/>
                <a:gdLst>
                  <a:gd name="T0" fmla="*/ 10 w 1449"/>
                  <a:gd name="T1" fmla="*/ 0 h 17"/>
                  <a:gd name="T2" fmla="*/ 1439 w 1449"/>
                  <a:gd name="T3" fmla="*/ 0 h 17"/>
                  <a:gd name="T4" fmla="*/ 1444 w 1449"/>
                  <a:gd name="T5" fmla="*/ 9 h 17"/>
                  <a:gd name="T6" fmla="*/ 1449 w 1449"/>
                  <a:gd name="T7" fmla="*/ 17 h 17"/>
                  <a:gd name="T8" fmla="*/ 0 w 1449"/>
                  <a:gd name="T9" fmla="*/ 17 h 17"/>
                  <a:gd name="T10" fmla="*/ 5 w 1449"/>
                  <a:gd name="T11" fmla="*/ 9 h 17"/>
                  <a:gd name="T12" fmla="*/ 10 w 1449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9" h="17">
                    <a:moveTo>
                      <a:pt x="10" y="0"/>
                    </a:moveTo>
                    <a:lnTo>
                      <a:pt x="1439" y="0"/>
                    </a:lnTo>
                    <a:lnTo>
                      <a:pt x="1444" y="9"/>
                    </a:lnTo>
                    <a:lnTo>
                      <a:pt x="1449" y="17"/>
                    </a:lnTo>
                    <a:lnTo>
                      <a:pt x="0" y="17"/>
                    </a:lnTo>
                    <a:lnTo>
                      <a:pt x="5" y="9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7" name="íṣľidé">
                <a:extLst>
                  <a:ext uri="{FF2B5EF4-FFF2-40B4-BE49-F238E27FC236}">
                    <a16:creationId xmlns:a16="http://schemas.microsoft.com/office/drawing/2014/main" xmlns="" id="{D13776FB-F941-4AE1-B596-77EF8E33278F}"/>
                  </a:ext>
                </a:extLst>
              </p:cNvPr>
              <p:cNvSpPr/>
              <p:nvPr/>
            </p:nvSpPr>
            <p:spPr bwMode="auto">
              <a:xfrm>
                <a:off x="1776" y="1951"/>
                <a:ext cx="290" cy="0"/>
              </a:xfrm>
              <a:custGeom>
                <a:avLst/>
                <a:gdLst>
                  <a:gd name="T0" fmla="*/ 0 w 1449"/>
                  <a:gd name="T1" fmla="*/ 0 h 1"/>
                  <a:gd name="T2" fmla="*/ 1448 w 1449"/>
                  <a:gd name="T3" fmla="*/ 0 h 1"/>
                  <a:gd name="T4" fmla="*/ 1449 w 1449"/>
                  <a:gd name="T5" fmla="*/ 1 h 1"/>
                  <a:gd name="T6" fmla="*/ 0 w 1449"/>
                  <a:gd name="T7" fmla="*/ 1 h 1"/>
                  <a:gd name="T8" fmla="*/ 0 w 1449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9" h="1">
                    <a:moveTo>
                      <a:pt x="0" y="0"/>
                    </a:moveTo>
                    <a:lnTo>
                      <a:pt x="1448" y="0"/>
                    </a:lnTo>
                    <a:lnTo>
                      <a:pt x="1449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5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8" name="ïṥḻíḋé">
                <a:extLst>
                  <a:ext uri="{FF2B5EF4-FFF2-40B4-BE49-F238E27FC236}">
                    <a16:creationId xmlns:a16="http://schemas.microsoft.com/office/drawing/2014/main" xmlns="" id="{6A40EFEF-30EF-46E5-84C5-77AB8C570F43}"/>
                  </a:ext>
                </a:extLst>
              </p:cNvPr>
              <p:cNvSpPr/>
              <p:nvPr/>
            </p:nvSpPr>
            <p:spPr bwMode="auto">
              <a:xfrm>
                <a:off x="1792" y="1929"/>
                <a:ext cx="258" cy="1"/>
              </a:xfrm>
              <a:prstGeom prst="rect">
                <a:avLst/>
              </a:prstGeom>
              <a:solidFill>
                <a:srgbClr val="99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9" name="îşḷïḓe">
                <a:extLst>
                  <a:ext uri="{FF2B5EF4-FFF2-40B4-BE49-F238E27FC236}">
                    <a16:creationId xmlns:a16="http://schemas.microsoft.com/office/drawing/2014/main" xmlns="" id="{EB5DB902-3761-4D6D-A491-0D0C9A448374}"/>
                  </a:ext>
                </a:extLst>
              </p:cNvPr>
              <p:cNvSpPr/>
              <p:nvPr/>
            </p:nvSpPr>
            <p:spPr bwMode="auto">
              <a:xfrm>
                <a:off x="1790" y="1929"/>
                <a:ext cx="263" cy="3"/>
              </a:xfrm>
              <a:custGeom>
                <a:avLst/>
                <a:gdLst>
                  <a:gd name="T0" fmla="*/ 1315 w 1315"/>
                  <a:gd name="T1" fmla="*/ 15 h 15"/>
                  <a:gd name="T2" fmla="*/ 0 w 1315"/>
                  <a:gd name="T3" fmla="*/ 15 h 15"/>
                  <a:gd name="T4" fmla="*/ 6 w 1315"/>
                  <a:gd name="T5" fmla="*/ 7 h 15"/>
                  <a:gd name="T6" fmla="*/ 13 w 1315"/>
                  <a:gd name="T7" fmla="*/ 0 h 15"/>
                  <a:gd name="T8" fmla="*/ 1302 w 1315"/>
                  <a:gd name="T9" fmla="*/ 0 h 15"/>
                  <a:gd name="T10" fmla="*/ 1309 w 1315"/>
                  <a:gd name="T11" fmla="*/ 7 h 15"/>
                  <a:gd name="T12" fmla="*/ 1315 w 131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5" h="15">
                    <a:moveTo>
                      <a:pt x="1315" y="15"/>
                    </a:moveTo>
                    <a:lnTo>
                      <a:pt x="0" y="15"/>
                    </a:lnTo>
                    <a:lnTo>
                      <a:pt x="6" y="7"/>
                    </a:lnTo>
                    <a:lnTo>
                      <a:pt x="13" y="0"/>
                    </a:lnTo>
                    <a:lnTo>
                      <a:pt x="1302" y="0"/>
                    </a:lnTo>
                    <a:lnTo>
                      <a:pt x="1309" y="7"/>
                    </a:lnTo>
                    <a:lnTo>
                      <a:pt x="1315" y="15"/>
                    </a:lnTo>
                    <a:close/>
                  </a:path>
                </a:pathLst>
              </a:custGeom>
              <a:solidFill>
                <a:srgbClr val="9A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0" name="ïṩḷïḓê">
                <a:extLst>
                  <a:ext uri="{FF2B5EF4-FFF2-40B4-BE49-F238E27FC236}">
                    <a16:creationId xmlns:a16="http://schemas.microsoft.com/office/drawing/2014/main" xmlns="" id="{CBF9A323-F88D-4176-9969-B077A25C33ED}"/>
                  </a:ext>
                </a:extLst>
              </p:cNvPr>
              <p:cNvSpPr/>
              <p:nvPr/>
            </p:nvSpPr>
            <p:spPr bwMode="auto">
              <a:xfrm>
                <a:off x="1787" y="1929"/>
                <a:ext cx="268" cy="6"/>
              </a:xfrm>
              <a:custGeom>
                <a:avLst/>
                <a:gdLst>
                  <a:gd name="T0" fmla="*/ 1341 w 1341"/>
                  <a:gd name="T1" fmla="*/ 31 h 31"/>
                  <a:gd name="T2" fmla="*/ 0 w 1341"/>
                  <a:gd name="T3" fmla="*/ 31 h 31"/>
                  <a:gd name="T4" fmla="*/ 13 w 1341"/>
                  <a:gd name="T5" fmla="*/ 15 h 31"/>
                  <a:gd name="T6" fmla="*/ 26 w 1341"/>
                  <a:gd name="T7" fmla="*/ 0 h 31"/>
                  <a:gd name="T8" fmla="*/ 1315 w 1341"/>
                  <a:gd name="T9" fmla="*/ 0 h 31"/>
                  <a:gd name="T10" fmla="*/ 1328 w 1341"/>
                  <a:gd name="T11" fmla="*/ 15 h 31"/>
                  <a:gd name="T12" fmla="*/ 1341 w 1341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1" h="31">
                    <a:moveTo>
                      <a:pt x="1341" y="31"/>
                    </a:moveTo>
                    <a:lnTo>
                      <a:pt x="0" y="31"/>
                    </a:lnTo>
                    <a:lnTo>
                      <a:pt x="13" y="15"/>
                    </a:lnTo>
                    <a:lnTo>
                      <a:pt x="26" y="0"/>
                    </a:lnTo>
                    <a:lnTo>
                      <a:pt x="1315" y="0"/>
                    </a:lnTo>
                    <a:lnTo>
                      <a:pt x="1328" y="15"/>
                    </a:lnTo>
                    <a:lnTo>
                      <a:pt x="1341" y="31"/>
                    </a:lnTo>
                    <a:close/>
                  </a:path>
                </a:pathLst>
              </a:custGeom>
              <a:solidFill>
                <a:srgbClr val="9B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1" name="íṡlíḑé">
                <a:extLst>
                  <a:ext uri="{FF2B5EF4-FFF2-40B4-BE49-F238E27FC236}">
                    <a16:creationId xmlns:a16="http://schemas.microsoft.com/office/drawing/2014/main" xmlns="" id="{BF8C4070-9308-44F4-8560-F7784D410859}"/>
                  </a:ext>
                </a:extLst>
              </p:cNvPr>
              <p:cNvSpPr/>
              <p:nvPr/>
            </p:nvSpPr>
            <p:spPr bwMode="auto">
              <a:xfrm>
                <a:off x="1785" y="1929"/>
                <a:ext cx="273" cy="9"/>
              </a:xfrm>
              <a:custGeom>
                <a:avLst/>
                <a:gdLst>
                  <a:gd name="T0" fmla="*/ 1365 w 1365"/>
                  <a:gd name="T1" fmla="*/ 47 h 47"/>
                  <a:gd name="T2" fmla="*/ 0 w 1365"/>
                  <a:gd name="T3" fmla="*/ 47 h 47"/>
                  <a:gd name="T4" fmla="*/ 19 w 1365"/>
                  <a:gd name="T5" fmla="*/ 22 h 47"/>
                  <a:gd name="T6" fmla="*/ 38 w 1365"/>
                  <a:gd name="T7" fmla="*/ 0 h 47"/>
                  <a:gd name="T8" fmla="*/ 1327 w 1365"/>
                  <a:gd name="T9" fmla="*/ 0 h 47"/>
                  <a:gd name="T10" fmla="*/ 1346 w 1365"/>
                  <a:gd name="T11" fmla="*/ 22 h 47"/>
                  <a:gd name="T12" fmla="*/ 1365 w 1365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5" h="47">
                    <a:moveTo>
                      <a:pt x="1365" y="47"/>
                    </a:moveTo>
                    <a:lnTo>
                      <a:pt x="0" y="47"/>
                    </a:lnTo>
                    <a:lnTo>
                      <a:pt x="19" y="22"/>
                    </a:lnTo>
                    <a:lnTo>
                      <a:pt x="38" y="0"/>
                    </a:lnTo>
                    <a:lnTo>
                      <a:pt x="1327" y="0"/>
                    </a:lnTo>
                    <a:lnTo>
                      <a:pt x="1346" y="22"/>
                    </a:lnTo>
                    <a:lnTo>
                      <a:pt x="1365" y="47"/>
                    </a:lnTo>
                    <a:close/>
                  </a:path>
                </a:pathLst>
              </a:custGeom>
              <a:solidFill>
                <a:srgbClr val="9C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2" name="íśḻïḑê">
                <a:extLst>
                  <a:ext uri="{FF2B5EF4-FFF2-40B4-BE49-F238E27FC236}">
                    <a16:creationId xmlns:a16="http://schemas.microsoft.com/office/drawing/2014/main" xmlns="" id="{30853B6D-CC87-430E-B18F-911DB1A16EA2}"/>
                  </a:ext>
                </a:extLst>
              </p:cNvPr>
              <p:cNvSpPr/>
              <p:nvPr/>
            </p:nvSpPr>
            <p:spPr bwMode="auto">
              <a:xfrm>
                <a:off x="1782" y="1929"/>
                <a:ext cx="278" cy="12"/>
              </a:xfrm>
              <a:custGeom>
                <a:avLst/>
                <a:gdLst>
                  <a:gd name="T0" fmla="*/ 1387 w 1387"/>
                  <a:gd name="T1" fmla="*/ 63 h 63"/>
                  <a:gd name="T2" fmla="*/ 0 w 1387"/>
                  <a:gd name="T3" fmla="*/ 63 h 63"/>
                  <a:gd name="T4" fmla="*/ 23 w 1387"/>
                  <a:gd name="T5" fmla="*/ 31 h 63"/>
                  <a:gd name="T6" fmla="*/ 49 w 1387"/>
                  <a:gd name="T7" fmla="*/ 0 h 63"/>
                  <a:gd name="T8" fmla="*/ 1338 w 1387"/>
                  <a:gd name="T9" fmla="*/ 0 h 63"/>
                  <a:gd name="T10" fmla="*/ 1364 w 1387"/>
                  <a:gd name="T11" fmla="*/ 31 h 63"/>
                  <a:gd name="T12" fmla="*/ 1387 w 1387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7" h="63">
                    <a:moveTo>
                      <a:pt x="1387" y="63"/>
                    </a:moveTo>
                    <a:lnTo>
                      <a:pt x="0" y="63"/>
                    </a:lnTo>
                    <a:lnTo>
                      <a:pt x="23" y="31"/>
                    </a:lnTo>
                    <a:lnTo>
                      <a:pt x="49" y="0"/>
                    </a:lnTo>
                    <a:lnTo>
                      <a:pt x="1338" y="0"/>
                    </a:lnTo>
                    <a:lnTo>
                      <a:pt x="1364" y="31"/>
                    </a:lnTo>
                    <a:lnTo>
                      <a:pt x="1387" y="63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3" name="ísļíḓè">
                <a:extLst>
                  <a:ext uri="{FF2B5EF4-FFF2-40B4-BE49-F238E27FC236}">
                    <a16:creationId xmlns:a16="http://schemas.microsoft.com/office/drawing/2014/main" xmlns="" id="{276E4DBC-3247-4DBC-8B0F-4D151B184CFD}"/>
                  </a:ext>
                </a:extLst>
              </p:cNvPr>
              <p:cNvSpPr/>
              <p:nvPr/>
            </p:nvSpPr>
            <p:spPr bwMode="auto">
              <a:xfrm>
                <a:off x="1780" y="1929"/>
                <a:ext cx="282" cy="15"/>
              </a:xfrm>
              <a:custGeom>
                <a:avLst/>
                <a:gdLst>
                  <a:gd name="T0" fmla="*/ 1407 w 1407"/>
                  <a:gd name="T1" fmla="*/ 78 h 78"/>
                  <a:gd name="T2" fmla="*/ 0 w 1407"/>
                  <a:gd name="T3" fmla="*/ 78 h 78"/>
                  <a:gd name="T4" fmla="*/ 27 w 1407"/>
                  <a:gd name="T5" fmla="*/ 38 h 78"/>
                  <a:gd name="T6" fmla="*/ 59 w 1407"/>
                  <a:gd name="T7" fmla="*/ 0 h 78"/>
                  <a:gd name="T8" fmla="*/ 1348 w 1407"/>
                  <a:gd name="T9" fmla="*/ 0 h 78"/>
                  <a:gd name="T10" fmla="*/ 1380 w 1407"/>
                  <a:gd name="T11" fmla="*/ 38 h 78"/>
                  <a:gd name="T12" fmla="*/ 1407 w 1407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7" h="78">
                    <a:moveTo>
                      <a:pt x="1407" y="78"/>
                    </a:moveTo>
                    <a:lnTo>
                      <a:pt x="0" y="78"/>
                    </a:lnTo>
                    <a:lnTo>
                      <a:pt x="27" y="38"/>
                    </a:lnTo>
                    <a:lnTo>
                      <a:pt x="59" y="0"/>
                    </a:lnTo>
                    <a:lnTo>
                      <a:pt x="1348" y="0"/>
                    </a:lnTo>
                    <a:lnTo>
                      <a:pt x="1380" y="38"/>
                    </a:lnTo>
                    <a:lnTo>
                      <a:pt x="1407" y="78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4" name="îṥľiḍê">
                <a:extLst>
                  <a:ext uri="{FF2B5EF4-FFF2-40B4-BE49-F238E27FC236}">
                    <a16:creationId xmlns:a16="http://schemas.microsoft.com/office/drawing/2014/main" xmlns="" id="{B6212C6B-9E22-4157-8D3C-C7C6453C1536}"/>
                  </a:ext>
                </a:extLst>
              </p:cNvPr>
              <p:cNvSpPr/>
              <p:nvPr/>
            </p:nvSpPr>
            <p:spPr bwMode="auto">
              <a:xfrm>
                <a:off x="1778" y="1929"/>
                <a:ext cx="286" cy="18"/>
              </a:xfrm>
              <a:custGeom>
                <a:avLst/>
                <a:gdLst>
                  <a:gd name="T0" fmla="*/ 1429 w 1429"/>
                  <a:gd name="T1" fmla="*/ 93 h 93"/>
                  <a:gd name="T2" fmla="*/ 0 w 1429"/>
                  <a:gd name="T3" fmla="*/ 93 h 93"/>
                  <a:gd name="T4" fmla="*/ 33 w 1429"/>
                  <a:gd name="T5" fmla="*/ 45 h 93"/>
                  <a:gd name="T6" fmla="*/ 70 w 1429"/>
                  <a:gd name="T7" fmla="*/ 0 h 93"/>
                  <a:gd name="T8" fmla="*/ 1359 w 1429"/>
                  <a:gd name="T9" fmla="*/ 0 h 93"/>
                  <a:gd name="T10" fmla="*/ 1396 w 1429"/>
                  <a:gd name="T11" fmla="*/ 45 h 93"/>
                  <a:gd name="T12" fmla="*/ 1429 w 1429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9" h="93">
                    <a:moveTo>
                      <a:pt x="1429" y="93"/>
                    </a:moveTo>
                    <a:lnTo>
                      <a:pt x="0" y="93"/>
                    </a:lnTo>
                    <a:lnTo>
                      <a:pt x="33" y="45"/>
                    </a:lnTo>
                    <a:lnTo>
                      <a:pt x="70" y="0"/>
                    </a:lnTo>
                    <a:lnTo>
                      <a:pt x="1359" y="0"/>
                    </a:lnTo>
                    <a:lnTo>
                      <a:pt x="1396" y="45"/>
                    </a:lnTo>
                    <a:lnTo>
                      <a:pt x="1429" y="93"/>
                    </a:lnTo>
                    <a:close/>
                  </a:path>
                </a:pathLst>
              </a:custGeom>
              <a:solidFill>
                <a:srgbClr val="9E2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5" name="îśḷïďè">
                <a:extLst>
                  <a:ext uri="{FF2B5EF4-FFF2-40B4-BE49-F238E27FC236}">
                    <a16:creationId xmlns:a16="http://schemas.microsoft.com/office/drawing/2014/main" xmlns="" id="{8397216F-F1D5-405E-ABD9-CFF1A361C764}"/>
                  </a:ext>
                </a:extLst>
              </p:cNvPr>
              <p:cNvSpPr/>
              <p:nvPr/>
            </p:nvSpPr>
            <p:spPr bwMode="auto">
              <a:xfrm>
                <a:off x="1776" y="1929"/>
                <a:ext cx="290" cy="22"/>
              </a:xfrm>
              <a:custGeom>
                <a:avLst/>
                <a:gdLst>
                  <a:gd name="T0" fmla="*/ 1449 w 1449"/>
                  <a:gd name="T1" fmla="*/ 110 h 110"/>
                  <a:gd name="T2" fmla="*/ 0 w 1449"/>
                  <a:gd name="T3" fmla="*/ 110 h 110"/>
                  <a:gd name="T4" fmla="*/ 18 w 1449"/>
                  <a:gd name="T5" fmla="*/ 81 h 110"/>
                  <a:gd name="T6" fmla="*/ 59 w 1449"/>
                  <a:gd name="T7" fmla="*/ 26 h 110"/>
                  <a:gd name="T8" fmla="*/ 80 w 1449"/>
                  <a:gd name="T9" fmla="*/ 0 h 110"/>
                  <a:gd name="T10" fmla="*/ 1369 w 1449"/>
                  <a:gd name="T11" fmla="*/ 0 h 110"/>
                  <a:gd name="T12" fmla="*/ 1390 w 1449"/>
                  <a:gd name="T13" fmla="*/ 26 h 110"/>
                  <a:gd name="T14" fmla="*/ 1431 w 1449"/>
                  <a:gd name="T15" fmla="*/ 81 h 110"/>
                  <a:gd name="T16" fmla="*/ 1449 w 1449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49" h="110">
                    <a:moveTo>
                      <a:pt x="1449" y="110"/>
                    </a:moveTo>
                    <a:lnTo>
                      <a:pt x="0" y="110"/>
                    </a:lnTo>
                    <a:lnTo>
                      <a:pt x="18" y="81"/>
                    </a:lnTo>
                    <a:lnTo>
                      <a:pt x="59" y="26"/>
                    </a:lnTo>
                    <a:lnTo>
                      <a:pt x="80" y="0"/>
                    </a:lnTo>
                    <a:lnTo>
                      <a:pt x="1369" y="0"/>
                    </a:lnTo>
                    <a:lnTo>
                      <a:pt x="1390" y="26"/>
                    </a:lnTo>
                    <a:lnTo>
                      <a:pt x="1431" y="81"/>
                    </a:lnTo>
                    <a:lnTo>
                      <a:pt x="1449" y="110"/>
                    </a:lnTo>
                    <a:close/>
                  </a:path>
                </a:pathLst>
              </a:custGeom>
              <a:solidFill>
                <a:srgbClr val="9F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6" name="ïṥḻíďê">
                <a:extLst>
                  <a:ext uri="{FF2B5EF4-FFF2-40B4-BE49-F238E27FC236}">
                    <a16:creationId xmlns:a16="http://schemas.microsoft.com/office/drawing/2014/main" xmlns="" id="{21CEEB15-05EE-48CA-8D10-7422EBB5C768}"/>
                  </a:ext>
                </a:extLst>
              </p:cNvPr>
              <p:cNvSpPr/>
              <p:nvPr/>
            </p:nvSpPr>
            <p:spPr bwMode="auto">
              <a:xfrm>
                <a:off x="1774" y="1929"/>
                <a:ext cx="294" cy="25"/>
              </a:xfrm>
              <a:custGeom>
                <a:avLst/>
                <a:gdLst>
                  <a:gd name="T0" fmla="*/ 1467 w 1467"/>
                  <a:gd name="T1" fmla="*/ 125 h 125"/>
                  <a:gd name="T2" fmla="*/ 0 w 1467"/>
                  <a:gd name="T3" fmla="*/ 125 h 125"/>
                  <a:gd name="T4" fmla="*/ 20 w 1467"/>
                  <a:gd name="T5" fmla="*/ 92 h 125"/>
                  <a:gd name="T6" fmla="*/ 64 w 1467"/>
                  <a:gd name="T7" fmla="*/ 30 h 125"/>
                  <a:gd name="T8" fmla="*/ 89 w 1467"/>
                  <a:gd name="T9" fmla="*/ 0 h 125"/>
                  <a:gd name="T10" fmla="*/ 1060 w 1467"/>
                  <a:gd name="T11" fmla="*/ 0 h 125"/>
                  <a:gd name="T12" fmla="*/ 1110 w 1467"/>
                  <a:gd name="T13" fmla="*/ 0 h 125"/>
                  <a:gd name="T14" fmla="*/ 1378 w 1467"/>
                  <a:gd name="T15" fmla="*/ 0 h 125"/>
                  <a:gd name="T16" fmla="*/ 1403 w 1467"/>
                  <a:gd name="T17" fmla="*/ 30 h 125"/>
                  <a:gd name="T18" fmla="*/ 1447 w 1467"/>
                  <a:gd name="T19" fmla="*/ 92 h 125"/>
                  <a:gd name="T20" fmla="*/ 1467 w 1467"/>
                  <a:gd name="T21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7" h="125">
                    <a:moveTo>
                      <a:pt x="1467" y="125"/>
                    </a:moveTo>
                    <a:lnTo>
                      <a:pt x="0" y="125"/>
                    </a:lnTo>
                    <a:lnTo>
                      <a:pt x="20" y="92"/>
                    </a:lnTo>
                    <a:lnTo>
                      <a:pt x="64" y="30"/>
                    </a:lnTo>
                    <a:lnTo>
                      <a:pt x="89" y="0"/>
                    </a:lnTo>
                    <a:lnTo>
                      <a:pt x="1060" y="0"/>
                    </a:lnTo>
                    <a:lnTo>
                      <a:pt x="1110" y="0"/>
                    </a:lnTo>
                    <a:lnTo>
                      <a:pt x="1378" y="0"/>
                    </a:lnTo>
                    <a:lnTo>
                      <a:pt x="1403" y="30"/>
                    </a:lnTo>
                    <a:lnTo>
                      <a:pt x="1447" y="92"/>
                    </a:lnTo>
                    <a:lnTo>
                      <a:pt x="1467" y="125"/>
                    </a:lnTo>
                    <a:close/>
                  </a:path>
                </a:pathLst>
              </a:custGeom>
              <a:solidFill>
                <a:srgbClr val="A0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7" name="íṡ1ídê">
                <a:extLst>
                  <a:ext uri="{FF2B5EF4-FFF2-40B4-BE49-F238E27FC236}">
                    <a16:creationId xmlns:a16="http://schemas.microsoft.com/office/drawing/2014/main" xmlns="" id="{30ACC2DD-7E28-4B35-9B14-1BD2C772116E}"/>
                  </a:ext>
                </a:extLst>
              </p:cNvPr>
              <p:cNvSpPr/>
              <p:nvPr/>
            </p:nvSpPr>
            <p:spPr bwMode="auto">
              <a:xfrm>
                <a:off x="1774" y="1932"/>
                <a:ext cx="294" cy="22"/>
              </a:xfrm>
              <a:custGeom>
                <a:avLst/>
                <a:gdLst>
                  <a:gd name="T0" fmla="*/ 76 w 1467"/>
                  <a:gd name="T1" fmla="*/ 0 h 110"/>
                  <a:gd name="T2" fmla="*/ 1391 w 1467"/>
                  <a:gd name="T3" fmla="*/ 0 h 110"/>
                  <a:gd name="T4" fmla="*/ 1412 w 1467"/>
                  <a:gd name="T5" fmla="*/ 26 h 110"/>
                  <a:gd name="T6" fmla="*/ 1450 w 1467"/>
                  <a:gd name="T7" fmla="*/ 81 h 110"/>
                  <a:gd name="T8" fmla="*/ 1467 w 1467"/>
                  <a:gd name="T9" fmla="*/ 110 h 110"/>
                  <a:gd name="T10" fmla="*/ 0 w 1467"/>
                  <a:gd name="T11" fmla="*/ 110 h 110"/>
                  <a:gd name="T12" fmla="*/ 17 w 1467"/>
                  <a:gd name="T13" fmla="*/ 81 h 110"/>
                  <a:gd name="T14" fmla="*/ 55 w 1467"/>
                  <a:gd name="T15" fmla="*/ 26 h 110"/>
                  <a:gd name="T16" fmla="*/ 76 w 1467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7" h="110">
                    <a:moveTo>
                      <a:pt x="76" y="0"/>
                    </a:moveTo>
                    <a:lnTo>
                      <a:pt x="1391" y="0"/>
                    </a:lnTo>
                    <a:lnTo>
                      <a:pt x="1412" y="26"/>
                    </a:lnTo>
                    <a:lnTo>
                      <a:pt x="1450" y="81"/>
                    </a:lnTo>
                    <a:lnTo>
                      <a:pt x="1467" y="110"/>
                    </a:lnTo>
                    <a:lnTo>
                      <a:pt x="0" y="110"/>
                    </a:lnTo>
                    <a:lnTo>
                      <a:pt x="17" y="81"/>
                    </a:lnTo>
                    <a:lnTo>
                      <a:pt x="55" y="26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A0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8" name="îṣľïḓé">
                <a:extLst>
                  <a:ext uri="{FF2B5EF4-FFF2-40B4-BE49-F238E27FC236}">
                    <a16:creationId xmlns:a16="http://schemas.microsoft.com/office/drawing/2014/main" xmlns="" id="{0B5F8420-D976-4F0F-BD44-7113CBFC415E}"/>
                  </a:ext>
                </a:extLst>
              </p:cNvPr>
              <p:cNvSpPr/>
              <p:nvPr/>
            </p:nvSpPr>
            <p:spPr bwMode="auto">
              <a:xfrm>
                <a:off x="1774" y="1935"/>
                <a:ext cx="294" cy="19"/>
              </a:xfrm>
              <a:custGeom>
                <a:avLst/>
                <a:gdLst>
                  <a:gd name="T0" fmla="*/ 63 w 1467"/>
                  <a:gd name="T1" fmla="*/ 0 h 94"/>
                  <a:gd name="T2" fmla="*/ 1404 w 1467"/>
                  <a:gd name="T3" fmla="*/ 0 h 94"/>
                  <a:gd name="T4" fmla="*/ 1437 w 1467"/>
                  <a:gd name="T5" fmla="*/ 46 h 94"/>
                  <a:gd name="T6" fmla="*/ 1467 w 1467"/>
                  <a:gd name="T7" fmla="*/ 94 h 94"/>
                  <a:gd name="T8" fmla="*/ 0 w 1467"/>
                  <a:gd name="T9" fmla="*/ 94 h 94"/>
                  <a:gd name="T10" fmla="*/ 30 w 1467"/>
                  <a:gd name="T11" fmla="*/ 46 h 94"/>
                  <a:gd name="T12" fmla="*/ 63 w 1467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7" h="94">
                    <a:moveTo>
                      <a:pt x="63" y="0"/>
                    </a:moveTo>
                    <a:lnTo>
                      <a:pt x="1404" y="0"/>
                    </a:lnTo>
                    <a:lnTo>
                      <a:pt x="1437" y="46"/>
                    </a:lnTo>
                    <a:lnTo>
                      <a:pt x="1467" y="94"/>
                    </a:lnTo>
                    <a:lnTo>
                      <a:pt x="0" y="94"/>
                    </a:lnTo>
                    <a:lnTo>
                      <a:pt x="30" y="4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1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9" name="îṩļíḍe">
                <a:extLst>
                  <a:ext uri="{FF2B5EF4-FFF2-40B4-BE49-F238E27FC236}">
                    <a16:creationId xmlns:a16="http://schemas.microsoft.com/office/drawing/2014/main" xmlns="" id="{1C3CF1F1-B379-4C5D-A0BF-3A305CB747D2}"/>
                  </a:ext>
                </a:extLst>
              </p:cNvPr>
              <p:cNvSpPr/>
              <p:nvPr/>
            </p:nvSpPr>
            <p:spPr bwMode="auto">
              <a:xfrm>
                <a:off x="1774" y="1938"/>
                <a:ext cx="294" cy="16"/>
              </a:xfrm>
              <a:custGeom>
                <a:avLst/>
                <a:gdLst>
                  <a:gd name="T0" fmla="*/ 51 w 1467"/>
                  <a:gd name="T1" fmla="*/ 0 h 79"/>
                  <a:gd name="T2" fmla="*/ 1416 w 1467"/>
                  <a:gd name="T3" fmla="*/ 0 h 79"/>
                  <a:gd name="T4" fmla="*/ 1443 w 1467"/>
                  <a:gd name="T5" fmla="*/ 39 h 79"/>
                  <a:gd name="T6" fmla="*/ 1467 w 1467"/>
                  <a:gd name="T7" fmla="*/ 79 h 79"/>
                  <a:gd name="T8" fmla="*/ 0 w 1467"/>
                  <a:gd name="T9" fmla="*/ 79 h 79"/>
                  <a:gd name="T10" fmla="*/ 24 w 1467"/>
                  <a:gd name="T11" fmla="*/ 39 h 79"/>
                  <a:gd name="T12" fmla="*/ 51 w 1467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7" h="79">
                    <a:moveTo>
                      <a:pt x="51" y="0"/>
                    </a:moveTo>
                    <a:lnTo>
                      <a:pt x="1416" y="0"/>
                    </a:lnTo>
                    <a:lnTo>
                      <a:pt x="1443" y="39"/>
                    </a:lnTo>
                    <a:lnTo>
                      <a:pt x="1467" y="79"/>
                    </a:lnTo>
                    <a:lnTo>
                      <a:pt x="0" y="79"/>
                    </a:lnTo>
                    <a:lnTo>
                      <a:pt x="24" y="3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A2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0" name="îśḻíďe">
                <a:extLst>
                  <a:ext uri="{FF2B5EF4-FFF2-40B4-BE49-F238E27FC236}">
                    <a16:creationId xmlns:a16="http://schemas.microsoft.com/office/drawing/2014/main" xmlns="" id="{CA1C2807-820C-42CA-BD9C-B305C39250FA}"/>
                  </a:ext>
                </a:extLst>
              </p:cNvPr>
              <p:cNvSpPr/>
              <p:nvPr/>
            </p:nvSpPr>
            <p:spPr bwMode="auto">
              <a:xfrm>
                <a:off x="1774" y="1941"/>
                <a:ext cx="294" cy="13"/>
              </a:xfrm>
              <a:custGeom>
                <a:avLst/>
                <a:gdLst>
                  <a:gd name="T0" fmla="*/ 40 w 1467"/>
                  <a:gd name="T1" fmla="*/ 0 h 62"/>
                  <a:gd name="T2" fmla="*/ 1427 w 1467"/>
                  <a:gd name="T3" fmla="*/ 0 h 62"/>
                  <a:gd name="T4" fmla="*/ 1448 w 1467"/>
                  <a:gd name="T5" fmla="*/ 30 h 62"/>
                  <a:gd name="T6" fmla="*/ 1467 w 1467"/>
                  <a:gd name="T7" fmla="*/ 62 h 62"/>
                  <a:gd name="T8" fmla="*/ 0 w 1467"/>
                  <a:gd name="T9" fmla="*/ 62 h 62"/>
                  <a:gd name="T10" fmla="*/ 19 w 1467"/>
                  <a:gd name="T11" fmla="*/ 30 h 62"/>
                  <a:gd name="T12" fmla="*/ 40 w 1467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7" h="62">
                    <a:moveTo>
                      <a:pt x="40" y="0"/>
                    </a:moveTo>
                    <a:lnTo>
                      <a:pt x="1427" y="0"/>
                    </a:lnTo>
                    <a:lnTo>
                      <a:pt x="1448" y="30"/>
                    </a:lnTo>
                    <a:lnTo>
                      <a:pt x="1467" y="62"/>
                    </a:lnTo>
                    <a:lnTo>
                      <a:pt x="0" y="62"/>
                    </a:lnTo>
                    <a:lnTo>
                      <a:pt x="19" y="3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A322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1" name="ïṩľîḋe">
                <a:extLst>
                  <a:ext uri="{FF2B5EF4-FFF2-40B4-BE49-F238E27FC236}">
                    <a16:creationId xmlns:a16="http://schemas.microsoft.com/office/drawing/2014/main" xmlns="" id="{395C0F8E-E49F-44A6-9E17-E53B2B984943}"/>
                  </a:ext>
                </a:extLst>
              </p:cNvPr>
              <p:cNvSpPr/>
              <p:nvPr/>
            </p:nvSpPr>
            <p:spPr bwMode="auto">
              <a:xfrm>
                <a:off x="1774" y="1944"/>
                <a:ext cx="294" cy="10"/>
              </a:xfrm>
              <a:custGeom>
                <a:avLst/>
                <a:gdLst>
                  <a:gd name="T0" fmla="*/ 30 w 1467"/>
                  <a:gd name="T1" fmla="*/ 0 h 47"/>
                  <a:gd name="T2" fmla="*/ 1437 w 1467"/>
                  <a:gd name="T3" fmla="*/ 0 h 47"/>
                  <a:gd name="T4" fmla="*/ 1453 w 1467"/>
                  <a:gd name="T5" fmla="*/ 24 h 47"/>
                  <a:gd name="T6" fmla="*/ 1467 w 1467"/>
                  <a:gd name="T7" fmla="*/ 47 h 47"/>
                  <a:gd name="T8" fmla="*/ 0 w 1467"/>
                  <a:gd name="T9" fmla="*/ 47 h 47"/>
                  <a:gd name="T10" fmla="*/ 14 w 1467"/>
                  <a:gd name="T11" fmla="*/ 24 h 47"/>
                  <a:gd name="T12" fmla="*/ 30 w 146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7" h="47">
                    <a:moveTo>
                      <a:pt x="30" y="0"/>
                    </a:moveTo>
                    <a:lnTo>
                      <a:pt x="1437" y="0"/>
                    </a:lnTo>
                    <a:lnTo>
                      <a:pt x="1453" y="24"/>
                    </a:lnTo>
                    <a:lnTo>
                      <a:pt x="1467" y="47"/>
                    </a:lnTo>
                    <a:lnTo>
                      <a:pt x="0" y="47"/>
                    </a:lnTo>
                    <a:lnTo>
                      <a:pt x="14" y="24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2" name="iṧlïdè">
                <a:extLst>
                  <a:ext uri="{FF2B5EF4-FFF2-40B4-BE49-F238E27FC236}">
                    <a16:creationId xmlns:a16="http://schemas.microsoft.com/office/drawing/2014/main" xmlns="" id="{04E939AF-1CD7-478D-88A7-27779174931D}"/>
                  </a:ext>
                </a:extLst>
              </p:cNvPr>
              <p:cNvSpPr/>
              <p:nvPr/>
            </p:nvSpPr>
            <p:spPr bwMode="auto">
              <a:xfrm>
                <a:off x="1774" y="1947"/>
                <a:ext cx="294" cy="7"/>
              </a:xfrm>
              <a:custGeom>
                <a:avLst/>
                <a:gdLst>
                  <a:gd name="T0" fmla="*/ 19 w 1467"/>
                  <a:gd name="T1" fmla="*/ 0 h 32"/>
                  <a:gd name="T2" fmla="*/ 1448 w 1467"/>
                  <a:gd name="T3" fmla="*/ 0 h 32"/>
                  <a:gd name="T4" fmla="*/ 1458 w 1467"/>
                  <a:gd name="T5" fmla="*/ 16 h 32"/>
                  <a:gd name="T6" fmla="*/ 1467 w 1467"/>
                  <a:gd name="T7" fmla="*/ 32 h 32"/>
                  <a:gd name="T8" fmla="*/ 0 w 1467"/>
                  <a:gd name="T9" fmla="*/ 32 h 32"/>
                  <a:gd name="T10" fmla="*/ 9 w 1467"/>
                  <a:gd name="T11" fmla="*/ 16 h 32"/>
                  <a:gd name="T12" fmla="*/ 19 w 1467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7" h="32">
                    <a:moveTo>
                      <a:pt x="19" y="0"/>
                    </a:moveTo>
                    <a:lnTo>
                      <a:pt x="1448" y="0"/>
                    </a:lnTo>
                    <a:lnTo>
                      <a:pt x="1458" y="16"/>
                    </a:lnTo>
                    <a:lnTo>
                      <a:pt x="1467" y="32"/>
                    </a:lnTo>
                    <a:lnTo>
                      <a:pt x="0" y="32"/>
                    </a:lnTo>
                    <a:lnTo>
                      <a:pt x="9" y="16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3" name="ísļíḍê">
                <a:extLst>
                  <a:ext uri="{FF2B5EF4-FFF2-40B4-BE49-F238E27FC236}">
                    <a16:creationId xmlns:a16="http://schemas.microsoft.com/office/drawing/2014/main" xmlns="" id="{C0033E4E-0302-4E80-BE68-BCFEEFD46E70}"/>
                  </a:ext>
                </a:extLst>
              </p:cNvPr>
              <p:cNvSpPr/>
              <p:nvPr/>
            </p:nvSpPr>
            <p:spPr bwMode="auto">
              <a:xfrm>
                <a:off x="1774" y="1951"/>
                <a:ext cx="294" cy="3"/>
              </a:xfrm>
              <a:custGeom>
                <a:avLst/>
                <a:gdLst>
                  <a:gd name="T0" fmla="*/ 10 w 1467"/>
                  <a:gd name="T1" fmla="*/ 0 h 16"/>
                  <a:gd name="T2" fmla="*/ 1457 w 1467"/>
                  <a:gd name="T3" fmla="*/ 0 h 16"/>
                  <a:gd name="T4" fmla="*/ 1462 w 1467"/>
                  <a:gd name="T5" fmla="*/ 8 h 16"/>
                  <a:gd name="T6" fmla="*/ 1467 w 1467"/>
                  <a:gd name="T7" fmla="*/ 16 h 16"/>
                  <a:gd name="T8" fmla="*/ 0 w 1467"/>
                  <a:gd name="T9" fmla="*/ 16 h 16"/>
                  <a:gd name="T10" fmla="*/ 5 w 1467"/>
                  <a:gd name="T11" fmla="*/ 8 h 16"/>
                  <a:gd name="T12" fmla="*/ 10 w 1467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7" h="16">
                    <a:moveTo>
                      <a:pt x="10" y="0"/>
                    </a:moveTo>
                    <a:lnTo>
                      <a:pt x="1457" y="0"/>
                    </a:lnTo>
                    <a:lnTo>
                      <a:pt x="1462" y="8"/>
                    </a:lnTo>
                    <a:lnTo>
                      <a:pt x="1467" y="16"/>
                    </a:lnTo>
                    <a:lnTo>
                      <a:pt x="0" y="16"/>
                    </a:lnTo>
                    <a:lnTo>
                      <a:pt x="5" y="8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A5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4" name="íṧļiḋè">
                <a:extLst>
                  <a:ext uri="{FF2B5EF4-FFF2-40B4-BE49-F238E27FC236}">
                    <a16:creationId xmlns:a16="http://schemas.microsoft.com/office/drawing/2014/main" xmlns="" id="{FB2C1C3C-297E-4C6A-B5E2-EB415743261B}"/>
                  </a:ext>
                </a:extLst>
              </p:cNvPr>
              <p:cNvSpPr/>
              <p:nvPr/>
            </p:nvSpPr>
            <p:spPr bwMode="auto">
              <a:xfrm>
                <a:off x="1774" y="1954"/>
                <a:ext cx="294" cy="1"/>
              </a:xfrm>
              <a:prstGeom prst="rect">
                <a:avLst/>
              </a:prstGeom>
              <a:solidFill>
                <a:srgbClr val="A6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5" name="îṡ1îďé">
                <a:extLst>
                  <a:ext uri="{FF2B5EF4-FFF2-40B4-BE49-F238E27FC236}">
                    <a16:creationId xmlns:a16="http://schemas.microsoft.com/office/drawing/2014/main" xmlns="" id="{76CA3715-3969-46E9-B13F-410B8CE21F5D}"/>
                  </a:ext>
                </a:extLst>
              </p:cNvPr>
              <p:cNvSpPr/>
              <p:nvPr/>
            </p:nvSpPr>
            <p:spPr bwMode="auto">
              <a:xfrm>
                <a:off x="1790" y="1932"/>
                <a:ext cx="263" cy="1"/>
              </a:xfrm>
              <a:prstGeom prst="rect">
                <a:avLst/>
              </a:prstGeom>
              <a:solidFill>
                <a:srgbClr val="9A1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6" name="ïşľïḑé">
                <a:extLst>
                  <a:ext uri="{FF2B5EF4-FFF2-40B4-BE49-F238E27FC236}">
                    <a16:creationId xmlns:a16="http://schemas.microsoft.com/office/drawing/2014/main" xmlns="" id="{295888D4-91D1-42F1-9D0D-F9EEF237A35B}"/>
                  </a:ext>
                </a:extLst>
              </p:cNvPr>
              <p:cNvSpPr/>
              <p:nvPr/>
            </p:nvSpPr>
            <p:spPr bwMode="auto">
              <a:xfrm>
                <a:off x="1787" y="1932"/>
                <a:ext cx="268" cy="3"/>
              </a:xfrm>
              <a:custGeom>
                <a:avLst/>
                <a:gdLst>
                  <a:gd name="T0" fmla="*/ 1341 w 1341"/>
                  <a:gd name="T1" fmla="*/ 16 h 16"/>
                  <a:gd name="T2" fmla="*/ 0 w 1341"/>
                  <a:gd name="T3" fmla="*/ 16 h 16"/>
                  <a:gd name="T4" fmla="*/ 7 w 1341"/>
                  <a:gd name="T5" fmla="*/ 8 h 16"/>
                  <a:gd name="T6" fmla="*/ 13 w 1341"/>
                  <a:gd name="T7" fmla="*/ 0 h 16"/>
                  <a:gd name="T8" fmla="*/ 1328 w 1341"/>
                  <a:gd name="T9" fmla="*/ 0 h 16"/>
                  <a:gd name="T10" fmla="*/ 1334 w 1341"/>
                  <a:gd name="T11" fmla="*/ 8 h 16"/>
                  <a:gd name="T12" fmla="*/ 1341 w 1341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1" h="16">
                    <a:moveTo>
                      <a:pt x="1341" y="16"/>
                    </a:moveTo>
                    <a:lnTo>
                      <a:pt x="0" y="16"/>
                    </a:lnTo>
                    <a:lnTo>
                      <a:pt x="7" y="8"/>
                    </a:lnTo>
                    <a:lnTo>
                      <a:pt x="13" y="0"/>
                    </a:lnTo>
                    <a:lnTo>
                      <a:pt x="1328" y="0"/>
                    </a:lnTo>
                    <a:lnTo>
                      <a:pt x="1334" y="8"/>
                    </a:lnTo>
                    <a:lnTo>
                      <a:pt x="1341" y="16"/>
                    </a:lnTo>
                    <a:close/>
                  </a:path>
                </a:pathLst>
              </a:custGeom>
              <a:solidFill>
                <a:srgbClr val="9B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7" name="íšľíḓê">
                <a:extLst>
                  <a:ext uri="{FF2B5EF4-FFF2-40B4-BE49-F238E27FC236}">
                    <a16:creationId xmlns:a16="http://schemas.microsoft.com/office/drawing/2014/main" xmlns="" id="{E671813A-ECA6-41AA-9802-7EB4C0389A20}"/>
                  </a:ext>
                </a:extLst>
              </p:cNvPr>
              <p:cNvSpPr/>
              <p:nvPr/>
            </p:nvSpPr>
            <p:spPr bwMode="auto">
              <a:xfrm>
                <a:off x="1785" y="1932"/>
                <a:ext cx="273" cy="6"/>
              </a:xfrm>
              <a:custGeom>
                <a:avLst/>
                <a:gdLst>
                  <a:gd name="T0" fmla="*/ 1365 w 1365"/>
                  <a:gd name="T1" fmla="*/ 32 h 32"/>
                  <a:gd name="T2" fmla="*/ 0 w 1365"/>
                  <a:gd name="T3" fmla="*/ 32 h 32"/>
                  <a:gd name="T4" fmla="*/ 12 w 1365"/>
                  <a:gd name="T5" fmla="*/ 16 h 32"/>
                  <a:gd name="T6" fmla="*/ 25 w 1365"/>
                  <a:gd name="T7" fmla="*/ 0 h 32"/>
                  <a:gd name="T8" fmla="*/ 1340 w 1365"/>
                  <a:gd name="T9" fmla="*/ 0 h 32"/>
                  <a:gd name="T10" fmla="*/ 1353 w 1365"/>
                  <a:gd name="T11" fmla="*/ 16 h 32"/>
                  <a:gd name="T12" fmla="*/ 1365 w 1365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5" h="32">
                    <a:moveTo>
                      <a:pt x="1365" y="32"/>
                    </a:moveTo>
                    <a:lnTo>
                      <a:pt x="0" y="32"/>
                    </a:lnTo>
                    <a:lnTo>
                      <a:pt x="12" y="16"/>
                    </a:lnTo>
                    <a:lnTo>
                      <a:pt x="25" y="0"/>
                    </a:lnTo>
                    <a:lnTo>
                      <a:pt x="1340" y="0"/>
                    </a:lnTo>
                    <a:lnTo>
                      <a:pt x="1353" y="16"/>
                    </a:lnTo>
                    <a:lnTo>
                      <a:pt x="1365" y="32"/>
                    </a:lnTo>
                    <a:close/>
                  </a:path>
                </a:pathLst>
              </a:custGeom>
              <a:solidFill>
                <a:srgbClr val="9C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8" name="íšlídè">
                <a:extLst>
                  <a:ext uri="{FF2B5EF4-FFF2-40B4-BE49-F238E27FC236}">
                    <a16:creationId xmlns:a16="http://schemas.microsoft.com/office/drawing/2014/main" xmlns="" id="{3CB2A3CB-E2AD-4074-B25B-C982DB9BBDF5}"/>
                  </a:ext>
                </a:extLst>
              </p:cNvPr>
              <p:cNvSpPr/>
              <p:nvPr/>
            </p:nvSpPr>
            <p:spPr bwMode="auto">
              <a:xfrm>
                <a:off x="1782" y="1932"/>
                <a:ext cx="278" cy="9"/>
              </a:xfrm>
              <a:custGeom>
                <a:avLst/>
                <a:gdLst>
                  <a:gd name="T0" fmla="*/ 1387 w 1387"/>
                  <a:gd name="T1" fmla="*/ 48 h 48"/>
                  <a:gd name="T2" fmla="*/ 0 w 1387"/>
                  <a:gd name="T3" fmla="*/ 48 h 48"/>
                  <a:gd name="T4" fmla="*/ 17 w 1387"/>
                  <a:gd name="T5" fmla="*/ 24 h 48"/>
                  <a:gd name="T6" fmla="*/ 36 w 1387"/>
                  <a:gd name="T7" fmla="*/ 0 h 48"/>
                  <a:gd name="T8" fmla="*/ 1351 w 1387"/>
                  <a:gd name="T9" fmla="*/ 0 h 48"/>
                  <a:gd name="T10" fmla="*/ 1370 w 1387"/>
                  <a:gd name="T11" fmla="*/ 24 h 48"/>
                  <a:gd name="T12" fmla="*/ 1387 w 1387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7" h="48">
                    <a:moveTo>
                      <a:pt x="1387" y="48"/>
                    </a:moveTo>
                    <a:lnTo>
                      <a:pt x="0" y="48"/>
                    </a:lnTo>
                    <a:lnTo>
                      <a:pt x="17" y="24"/>
                    </a:lnTo>
                    <a:lnTo>
                      <a:pt x="36" y="0"/>
                    </a:lnTo>
                    <a:lnTo>
                      <a:pt x="1351" y="0"/>
                    </a:lnTo>
                    <a:lnTo>
                      <a:pt x="1370" y="24"/>
                    </a:lnTo>
                    <a:lnTo>
                      <a:pt x="1387" y="48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9" name="îSḷiďe">
                <a:extLst>
                  <a:ext uri="{FF2B5EF4-FFF2-40B4-BE49-F238E27FC236}">
                    <a16:creationId xmlns:a16="http://schemas.microsoft.com/office/drawing/2014/main" xmlns="" id="{71147903-EAAA-4D53-B757-FB178AFF7B3C}"/>
                  </a:ext>
                </a:extLst>
              </p:cNvPr>
              <p:cNvSpPr/>
              <p:nvPr/>
            </p:nvSpPr>
            <p:spPr bwMode="auto">
              <a:xfrm>
                <a:off x="1780" y="1932"/>
                <a:ext cx="282" cy="12"/>
              </a:xfrm>
              <a:custGeom>
                <a:avLst/>
                <a:gdLst>
                  <a:gd name="T0" fmla="*/ 1407 w 1407"/>
                  <a:gd name="T1" fmla="*/ 63 h 63"/>
                  <a:gd name="T2" fmla="*/ 0 w 1407"/>
                  <a:gd name="T3" fmla="*/ 63 h 63"/>
                  <a:gd name="T4" fmla="*/ 22 w 1407"/>
                  <a:gd name="T5" fmla="*/ 31 h 63"/>
                  <a:gd name="T6" fmla="*/ 46 w 1407"/>
                  <a:gd name="T7" fmla="*/ 0 h 63"/>
                  <a:gd name="T8" fmla="*/ 1361 w 1407"/>
                  <a:gd name="T9" fmla="*/ 0 h 63"/>
                  <a:gd name="T10" fmla="*/ 1385 w 1407"/>
                  <a:gd name="T11" fmla="*/ 31 h 63"/>
                  <a:gd name="T12" fmla="*/ 1407 w 1407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7" h="63">
                    <a:moveTo>
                      <a:pt x="1407" y="63"/>
                    </a:moveTo>
                    <a:lnTo>
                      <a:pt x="0" y="63"/>
                    </a:lnTo>
                    <a:lnTo>
                      <a:pt x="22" y="31"/>
                    </a:lnTo>
                    <a:lnTo>
                      <a:pt x="46" y="0"/>
                    </a:lnTo>
                    <a:lnTo>
                      <a:pt x="1361" y="0"/>
                    </a:lnTo>
                    <a:lnTo>
                      <a:pt x="1385" y="31"/>
                    </a:lnTo>
                    <a:lnTo>
                      <a:pt x="1407" y="63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0" name="îṥliďê">
                <a:extLst>
                  <a:ext uri="{FF2B5EF4-FFF2-40B4-BE49-F238E27FC236}">
                    <a16:creationId xmlns:a16="http://schemas.microsoft.com/office/drawing/2014/main" xmlns="" id="{383D53BF-F8D9-4FAE-BD99-A97ABA2C67CB}"/>
                  </a:ext>
                </a:extLst>
              </p:cNvPr>
              <p:cNvSpPr/>
              <p:nvPr/>
            </p:nvSpPr>
            <p:spPr bwMode="auto">
              <a:xfrm>
                <a:off x="1778" y="1932"/>
                <a:ext cx="286" cy="15"/>
              </a:xfrm>
              <a:custGeom>
                <a:avLst/>
                <a:gdLst>
                  <a:gd name="T0" fmla="*/ 1429 w 1429"/>
                  <a:gd name="T1" fmla="*/ 78 h 78"/>
                  <a:gd name="T2" fmla="*/ 0 w 1429"/>
                  <a:gd name="T3" fmla="*/ 78 h 78"/>
                  <a:gd name="T4" fmla="*/ 27 w 1429"/>
                  <a:gd name="T5" fmla="*/ 38 h 78"/>
                  <a:gd name="T6" fmla="*/ 57 w 1429"/>
                  <a:gd name="T7" fmla="*/ 0 h 78"/>
                  <a:gd name="T8" fmla="*/ 1372 w 1429"/>
                  <a:gd name="T9" fmla="*/ 0 h 78"/>
                  <a:gd name="T10" fmla="*/ 1402 w 1429"/>
                  <a:gd name="T11" fmla="*/ 38 h 78"/>
                  <a:gd name="T12" fmla="*/ 1429 w 1429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9" h="78">
                    <a:moveTo>
                      <a:pt x="1429" y="78"/>
                    </a:moveTo>
                    <a:lnTo>
                      <a:pt x="0" y="78"/>
                    </a:lnTo>
                    <a:lnTo>
                      <a:pt x="27" y="38"/>
                    </a:lnTo>
                    <a:lnTo>
                      <a:pt x="57" y="0"/>
                    </a:lnTo>
                    <a:lnTo>
                      <a:pt x="1372" y="0"/>
                    </a:lnTo>
                    <a:lnTo>
                      <a:pt x="1402" y="38"/>
                    </a:lnTo>
                    <a:lnTo>
                      <a:pt x="1429" y="78"/>
                    </a:lnTo>
                    <a:close/>
                  </a:path>
                </a:pathLst>
              </a:custGeom>
              <a:solidFill>
                <a:srgbClr val="9E2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1" name="ïṡḻîďe">
                <a:extLst>
                  <a:ext uri="{FF2B5EF4-FFF2-40B4-BE49-F238E27FC236}">
                    <a16:creationId xmlns:a16="http://schemas.microsoft.com/office/drawing/2014/main" xmlns="" id="{CEE8A421-CCBF-4F57-9E83-F3391441758A}"/>
                  </a:ext>
                </a:extLst>
              </p:cNvPr>
              <p:cNvSpPr/>
              <p:nvPr/>
            </p:nvSpPr>
            <p:spPr bwMode="auto">
              <a:xfrm>
                <a:off x="1776" y="1932"/>
                <a:ext cx="290" cy="19"/>
              </a:xfrm>
              <a:custGeom>
                <a:avLst/>
                <a:gdLst>
                  <a:gd name="T0" fmla="*/ 1449 w 1449"/>
                  <a:gd name="T1" fmla="*/ 95 h 95"/>
                  <a:gd name="T2" fmla="*/ 0 w 1449"/>
                  <a:gd name="T3" fmla="*/ 95 h 95"/>
                  <a:gd name="T4" fmla="*/ 32 w 1449"/>
                  <a:gd name="T5" fmla="*/ 45 h 95"/>
                  <a:gd name="T6" fmla="*/ 67 w 1449"/>
                  <a:gd name="T7" fmla="*/ 0 h 95"/>
                  <a:gd name="T8" fmla="*/ 1382 w 1449"/>
                  <a:gd name="T9" fmla="*/ 0 h 95"/>
                  <a:gd name="T10" fmla="*/ 1417 w 1449"/>
                  <a:gd name="T11" fmla="*/ 45 h 95"/>
                  <a:gd name="T12" fmla="*/ 1449 w 1449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9" h="95">
                    <a:moveTo>
                      <a:pt x="1449" y="95"/>
                    </a:moveTo>
                    <a:lnTo>
                      <a:pt x="0" y="95"/>
                    </a:lnTo>
                    <a:lnTo>
                      <a:pt x="32" y="45"/>
                    </a:lnTo>
                    <a:lnTo>
                      <a:pt x="67" y="0"/>
                    </a:lnTo>
                    <a:lnTo>
                      <a:pt x="1382" y="0"/>
                    </a:lnTo>
                    <a:lnTo>
                      <a:pt x="1417" y="45"/>
                    </a:lnTo>
                    <a:lnTo>
                      <a:pt x="1449" y="95"/>
                    </a:lnTo>
                    <a:close/>
                  </a:path>
                </a:pathLst>
              </a:custGeom>
              <a:solidFill>
                <a:srgbClr val="9F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2" name="ïṥļïdé">
                <a:extLst>
                  <a:ext uri="{FF2B5EF4-FFF2-40B4-BE49-F238E27FC236}">
                    <a16:creationId xmlns:a16="http://schemas.microsoft.com/office/drawing/2014/main" xmlns="" id="{B17D4D32-D90B-43D3-89E2-754DB4F08E35}"/>
                  </a:ext>
                </a:extLst>
              </p:cNvPr>
              <p:cNvSpPr/>
              <p:nvPr/>
            </p:nvSpPr>
            <p:spPr bwMode="auto">
              <a:xfrm>
                <a:off x="1774" y="1932"/>
                <a:ext cx="294" cy="22"/>
              </a:xfrm>
              <a:custGeom>
                <a:avLst/>
                <a:gdLst>
                  <a:gd name="T0" fmla="*/ 1467 w 1467"/>
                  <a:gd name="T1" fmla="*/ 110 h 110"/>
                  <a:gd name="T2" fmla="*/ 0 w 1467"/>
                  <a:gd name="T3" fmla="*/ 110 h 110"/>
                  <a:gd name="T4" fmla="*/ 17 w 1467"/>
                  <a:gd name="T5" fmla="*/ 81 h 110"/>
                  <a:gd name="T6" fmla="*/ 55 w 1467"/>
                  <a:gd name="T7" fmla="*/ 26 h 110"/>
                  <a:gd name="T8" fmla="*/ 76 w 1467"/>
                  <a:gd name="T9" fmla="*/ 0 h 110"/>
                  <a:gd name="T10" fmla="*/ 1391 w 1467"/>
                  <a:gd name="T11" fmla="*/ 0 h 110"/>
                  <a:gd name="T12" fmla="*/ 1412 w 1467"/>
                  <a:gd name="T13" fmla="*/ 26 h 110"/>
                  <a:gd name="T14" fmla="*/ 1450 w 1467"/>
                  <a:gd name="T15" fmla="*/ 81 h 110"/>
                  <a:gd name="T16" fmla="*/ 1467 w 1467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7" h="110">
                    <a:moveTo>
                      <a:pt x="1467" y="110"/>
                    </a:moveTo>
                    <a:lnTo>
                      <a:pt x="0" y="110"/>
                    </a:lnTo>
                    <a:lnTo>
                      <a:pt x="17" y="81"/>
                    </a:lnTo>
                    <a:lnTo>
                      <a:pt x="55" y="26"/>
                    </a:lnTo>
                    <a:lnTo>
                      <a:pt x="76" y="0"/>
                    </a:lnTo>
                    <a:lnTo>
                      <a:pt x="1391" y="0"/>
                    </a:lnTo>
                    <a:lnTo>
                      <a:pt x="1412" y="26"/>
                    </a:lnTo>
                    <a:lnTo>
                      <a:pt x="1450" y="81"/>
                    </a:lnTo>
                    <a:lnTo>
                      <a:pt x="1467" y="110"/>
                    </a:lnTo>
                    <a:close/>
                  </a:path>
                </a:pathLst>
              </a:custGeom>
              <a:solidFill>
                <a:srgbClr val="A0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3" name="í$1îďè">
                <a:extLst>
                  <a:ext uri="{FF2B5EF4-FFF2-40B4-BE49-F238E27FC236}">
                    <a16:creationId xmlns:a16="http://schemas.microsoft.com/office/drawing/2014/main" xmlns="" id="{56B19069-942E-42CC-A9B3-6BA73CC957D8}"/>
                  </a:ext>
                </a:extLst>
              </p:cNvPr>
              <p:cNvSpPr/>
              <p:nvPr/>
            </p:nvSpPr>
            <p:spPr bwMode="auto">
              <a:xfrm>
                <a:off x="1773" y="1932"/>
                <a:ext cx="296" cy="25"/>
              </a:xfrm>
              <a:custGeom>
                <a:avLst/>
                <a:gdLst>
                  <a:gd name="T0" fmla="*/ 1483 w 1483"/>
                  <a:gd name="T1" fmla="*/ 126 h 126"/>
                  <a:gd name="T2" fmla="*/ 0 w 1483"/>
                  <a:gd name="T3" fmla="*/ 126 h 126"/>
                  <a:gd name="T4" fmla="*/ 18 w 1483"/>
                  <a:gd name="T5" fmla="*/ 93 h 126"/>
                  <a:gd name="T6" fmla="*/ 60 w 1483"/>
                  <a:gd name="T7" fmla="*/ 30 h 126"/>
                  <a:gd name="T8" fmla="*/ 84 w 1483"/>
                  <a:gd name="T9" fmla="*/ 0 h 126"/>
                  <a:gd name="T10" fmla="*/ 1399 w 1483"/>
                  <a:gd name="T11" fmla="*/ 0 h 126"/>
                  <a:gd name="T12" fmla="*/ 1423 w 1483"/>
                  <a:gd name="T13" fmla="*/ 30 h 126"/>
                  <a:gd name="T14" fmla="*/ 1465 w 1483"/>
                  <a:gd name="T15" fmla="*/ 93 h 126"/>
                  <a:gd name="T16" fmla="*/ 1483 w 1483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3" h="126">
                    <a:moveTo>
                      <a:pt x="1483" y="126"/>
                    </a:moveTo>
                    <a:lnTo>
                      <a:pt x="0" y="126"/>
                    </a:lnTo>
                    <a:lnTo>
                      <a:pt x="18" y="93"/>
                    </a:lnTo>
                    <a:lnTo>
                      <a:pt x="60" y="30"/>
                    </a:lnTo>
                    <a:lnTo>
                      <a:pt x="84" y="0"/>
                    </a:lnTo>
                    <a:lnTo>
                      <a:pt x="1399" y="0"/>
                    </a:lnTo>
                    <a:lnTo>
                      <a:pt x="1423" y="30"/>
                    </a:lnTo>
                    <a:lnTo>
                      <a:pt x="1465" y="93"/>
                    </a:lnTo>
                    <a:lnTo>
                      <a:pt x="1483" y="126"/>
                    </a:lnTo>
                    <a:close/>
                  </a:path>
                </a:pathLst>
              </a:custGeom>
              <a:solidFill>
                <a:srgbClr val="A0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4" name="iṡlïdê">
                <a:extLst>
                  <a:ext uri="{FF2B5EF4-FFF2-40B4-BE49-F238E27FC236}">
                    <a16:creationId xmlns:a16="http://schemas.microsoft.com/office/drawing/2014/main" xmlns="" id="{13FA29AD-6434-499F-81D0-2E1D7370AD23}"/>
                  </a:ext>
                </a:extLst>
              </p:cNvPr>
              <p:cNvSpPr/>
              <p:nvPr/>
            </p:nvSpPr>
            <p:spPr bwMode="auto">
              <a:xfrm>
                <a:off x="1773" y="1935"/>
                <a:ext cx="296" cy="22"/>
              </a:xfrm>
              <a:custGeom>
                <a:avLst/>
                <a:gdLst>
                  <a:gd name="T0" fmla="*/ 71 w 1483"/>
                  <a:gd name="T1" fmla="*/ 0 h 110"/>
                  <a:gd name="T2" fmla="*/ 1412 w 1483"/>
                  <a:gd name="T3" fmla="*/ 0 h 110"/>
                  <a:gd name="T4" fmla="*/ 1431 w 1483"/>
                  <a:gd name="T5" fmla="*/ 26 h 110"/>
                  <a:gd name="T6" fmla="*/ 1467 w 1483"/>
                  <a:gd name="T7" fmla="*/ 81 h 110"/>
                  <a:gd name="T8" fmla="*/ 1483 w 1483"/>
                  <a:gd name="T9" fmla="*/ 110 h 110"/>
                  <a:gd name="T10" fmla="*/ 0 w 1483"/>
                  <a:gd name="T11" fmla="*/ 110 h 110"/>
                  <a:gd name="T12" fmla="*/ 16 w 1483"/>
                  <a:gd name="T13" fmla="*/ 81 h 110"/>
                  <a:gd name="T14" fmla="*/ 52 w 1483"/>
                  <a:gd name="T15" fmla="*/ 26 h 110"/>
                  <a:gd name="T16" fmla="*/ 71 w 1483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3" h="110">
                    <a:moveTo>
                      <a:pt x="71" y="0"/>
                    </a:moveTo>
                    <a:lnTo>
                      <a:pt x="1412" y="0"/>
                    </a:lnTo>
                    <a:lnTo>
                      <a:pt x="1431" y="26"/>
                    </a:lnTo>
                    <a:lnTo>
                      <a:pt x="1467" y="81"/>
                    </a:lnTo>
                    <a:lnTo>
                      <a:pt x="1483" y="110"/>
                    </a:lnTo>
                    <a:lnTo>
                      <a:pt x="0" y="110"/>
                    </a:lnTo>
                    <a:lnTo>
                      <a:pt x="16" y="81"/>
                    </a:lnTo>
                    <a:lnTo>
                      <a:pt x="52" y="26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A1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5" name="ïŝ1íḋe">
                <a:extLst>
                  <a:ext uri="{FF2B5EF4-FFF2-40B4-BE49-F238E27FC236}">
                    <a16:creationId xmlns:a16="http://schemas.microsoft.com/office/drawing/2014/main" xmlns="" id="{C3611FF7-C674-4F5F-BE08-9C7F9B08D211}"/>
                  </a:ext>
                </a:extLst>
              </p:cNvPr>
              <p:cNvSpPr/>
              <p:nvPr/>
            </p:nvSpPr>
            <p:spPr bwMode="auto">
              <a:xfrm>
                <a:off x="1773" y="1938"/>
                <a:ext cx="296" cy="19"/>
              </a:xfrm>
              <a:custGeom>
                <a:avLst/>
                <a:gdLst>
                  <a:gd name="T0" fmla="*/ 59 w 1483"/>
                  <a:gd name="T1" fmla="*/ 0 h 95"/>
                  <a:gd name="T2" fmla="*/ 1424 w 1483"/>
                  <a:gd name="T3" fmla="*/ 0 h 95"/>
                  <a:gd name="T4" fmla="*/ 1456 w 1483"/>
                  <a:gd name="T5" fmla="*/ 46 h 95"/>
                  <a:gd name="T6" fmla="*/ 1483 w 1483"/>
                  <a:gd name="T7" fmla="*/ 95 h 95"/>
                  <a:gd name="T8" fmla="*/ 0 w 1483"/>
                  <a:gd name="T9" fmla="*/ 95 h 95"/>
                  <a:gd name="T10" fmla="*/ 27 w 1483"/>
                  <a:gd name="T11" fmla="*/ 46 h 95"/>
                  <a:gd name="T12" fmla="*/ 59 w 1483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3" h="95">
                    <a:moveTo>
                      <a:pt x="59" y="0"/>
                    </a:moveTo>
                    <a:lnTo>
                      <a:pt x="1424" y="0"/>
                    </a:lnTo>
                    <a:lnTo>
                      <a:pt x="1456" y="46"/>
                    </a:lnTo>
                    <a:lnTo>
                      <a:pt x="1483" y="95"/>
                    </a:lnTo>
                    <a:lnTo>
                      <a:pt x="0" y="95"/>
                    </a:lnTo>
                    <a:lnTo>
                      <a:pt x="27" y="46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A2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6" name="íṩḻîḍè">
                <a:extLst>
                  <a:ext uri="{FF2B5EF4-FFF2-40B4-BE49-F238E27FC236}">
                    <a16:creationId xmlns:a16="http://schemas.microsoft.com/office/drawing/2014/main" xmlns="" id="{24FAA776-FDD3-4F98-9B57-C0B1897F7350}"/>
                  </a:ext>
                </a:extLst>
              </p:cNvPr>
              <p:cNvSpPr/>
              <p:nvPr/>
            </p:nvSpPr>
            <p:spPr bwMode="auto">
              <a:xfrm>
                <a:off x="1773" y="1941"/>
                <a:ext cx="296" cy="16"/>
              </a:xfrm>
              <a:custGeom>
                <a:avLst/>
                <a:gdLst>
                  <a:gd name="T0" fmla="*/ 48 w 1483"/>
                  <a:gd name="T1" fmla="*/ 0 h 78"/>
                  <a:gd name="T2" fmla="*/ 1435 w 1483"/>
                  <a:gd name="T3" fmla="*/ 0 h 78"/>
                  <a:gd name="T4" fmla="*/ 1461 w 1483"/>
                  <a:gd name="T5" fmla="*/ 38 h 78"/>
                  <a:gd name="T6" fmla="*/ 1483 w 1483"/>
                  <a:gd name="T7" fmla="*/ 78 h 78"/>
                  <a:gd name="T8" fmla="*/ 0 w 1483"/>
                  <a:gd name="T9" fmla="*/ 78 h 78"/>
                  <a:gd name="T10" fmla="*/ 22 w 1483"/>
                  <a:gd name="T11" fmla="*/ 38 h 78"/>
                  <a:gd name="T12" fmla="*/ 48 w 1483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3" h="78">
                    <a:moveTo>
                      <a:pt x="48" y="0"/>
                    </a:moveTo>
                    <a:lnTo>
                      <a:pt x="1435" y="0"/>
                    </a:lnTo>
                    <a:lnTo>
                      <a:pt x="1461" y="38"/>
                    </a:lnTo>
                    <a:lnTo>
                      <a:pt x="1483" y="78"/>
                    </a:lnTo>
                    <a:lnTo>
                      <a:pt x="0" y="78"/>
                    </a:lnTo>
                    <a:lnTo>
                      <a:pt x="22" y="38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A322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7" name="iṣḻiḍé">
                <a:extLst>
                  <a:ext uri="{FF2B5EF4-FFF2-40B4-BE49-F238E27FC236}">
                    <a16:creationId xmlns:a16="http://schemas.microsoft.com/office/drawing/2014/main" xmlns="" id="{CFF4F85E-311F-4AAE-B142-02FD76075C02}"/>
                  </a:ext>
                </a:extLst>
              </p:cNvPr>
              <p:cNvSpPr/>
              <p:nvPr/>
            </p:nvSpPr>
            <p:spPr bwMode="auto">
              <a:xfrm>
                <a:off x="1773" y="1944"/>
                <a:ext cx="296" cy="13"/>
              </a:xfrm>
              <a:custGeom>
                <a:avLst/>
                <a:gdLst>
                  <a:gd name="T0" fmla="*/ 38 w 1483"/>
                  <a:gd name="T1" fmla="*/ 0 h 63"/>
                  <a:gd name="T2" fmla="*/ 1445 w 1483"/>
                  <a:gd name="T3" fmla="*/ 0 h 63"/>
                  <a:gd name="T4" fmla="*/ 1465 w 1483"/>
                  <a:gd name="T5" fmla="*/ 31 h 63"/>
                  <a:gd name="T6" fmla="*/ 1483 w 1483"/>
                  <a:gd name="T7" fmla="*/ 63 h 63"/>
                  <a:gd name="T8" fmla="*/ 0 w 1483"/>
                  <a:gd name="T9" fmla="*/ 63 h 63"/>
                  <a:gd name="T10" fmla="*/ 18 w 1483"/>
                  <a:gd name="T11" fmla="*/ 31 h 63"/>
                  <a:gd name="T12" fmla="*/ 38 w 1483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3" h="63">
                    <a:moveTo>
                      <a:pt x="38" y="0"/>
                    </a:moveTo>
                    <a:lnTo>
                      <a:pt x="1445" y="0"/>
                    </a:lnTo>
                    <a:lnTo>
                      <a:pt x="1465" y="31"/>
                    </a:lnTo>
                    <a:lnTo>
                      <a:pt x="1483" y="63"/>
                    </a:lnTo>
                    <a:lnTo>
                      <a:pt x="0" y="63"/>
                    </a:lnTo>
                    <a:lnTo>
                      <a:pt x="18" y="31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8" name="ïṧ1íḓé">
                <a:extLst>
                  <a:ext uri="{FF2B5EF4-FFF2-40B4-BE49-F238E27FC236}">
                    <a16:creationId xmlns:a16="http://schemas.microsoft.com/office/drawing/2014/main" xmlns="" id="{EFE0CC92-AB3D-48CA-8859-0F11D27A7274}"/>
                  </a:ext>
                </a:extLst>
              </p:cNvPr>
              <p:cNvSpPr/>
              <p:nvPr/>
            </p:nvSpPr>
            <p:spPr bwMode="auto">
              <a:xfrm>
                <a:off x="1773" y="1947"/>
                <a:ext cx="296" cy="10"/>
              </a:xfrm>
              <a:custGeom>
                <a:avLst/>
                <a:gdLst>
                  <a:gd name="T0" fmla="*/ 27 w 1483"/>
                  <a:gd name="T1" fmla="*/ 0 h 48"/>
                  <a:gd name="T2" fmla="*/ 1456 w 1483"/>
                  <a:gd name="T3" fmla="*/ 0 h 48"/>
                  <a:gd name="T4" fmla="*/ 1470 w 1483"/>
                  <a:gd name="T5" fmla="*/ 24 h 48"/>
                  <a:gd name="T6" fmla="*/ 1483 w 1483"/>
                  <a:gd name="T7" fmla="*/ 48 h 48"/>
                  <a:gd name="T8" fmla="*/ 0 w 1483"/>
                  <a:gd name="T9" fmla="*/ 48 h 48"/>
                  <a:gd name="T10" fmla="*/ 13 w 1483"/>
                  <a:gd name="T11" fmla="*/ 24 h 48"/>
                  <a:gd name="T12" fmla="*/ 27 w 1483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3" h="48">
                    <a:moveTo>
                      <a:pt x="27" y="0"/>
                    </a:moveTo>
                    <a:lnTo>
                      <a:pt x="1456" y="0"/>
                    </a:lnTo>
                    <a:lnTo>
                      <a:pt x="1470" y="24"/>
                    </a:lnTo>
                    <a:lnTo>
                      <a:pt x="1483" y="48"/>
                    </a:lnTo>
                    <a:lnTo>
                      <a:pt x="0" y="48"/>
                    </a:lnTo>
                    <a:lnTo>
                      <a:pt x="13" y="24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9" name="iṧļïďé">
                <a:extLst>
                  <a:ext uri="{FF2B5EF4-FFF2-40B4-BE49-F238E27FC236}">
                    <a16:creationId xmlns:a16="http://schemas.microsoft.com/office/drawing/2014/main" xmlns="" id="{29CBECEE-06DD-4422-832A-F467DF5FC5AF}"/>
                  </a:ext>
                </a:extLst>
              </p:cNvPr>
              <p:cNvSpPr/>
              <p:nvPr/>
            </p:nvSpPr>
            <p:spPr bwMode="auto">
              <a:xfrm>
                <a:off x="1773" y="1951"/>
                <a:ext cx="296" cy="6"/>
              </a:xfrm>
              <a:custGeom>
                <a:avLst/>
                <a:gdLst>
                  <a:gd name="T0" fmla="*/ 18 w 1483"/>
                  <a:gd name="T1" fmla="*/ 0 h 32"/>
                  <a:gd name="T2" fmla="*/ 1465 w 1483"/>
                  <a:gd name="T3" fmla="*/ 0 h 32"/>
                  <a:gd name="T4" fmla="*/ 1475 w 1483"/>
                  <a:gd name="T5" fmla="*/ 16 h 32"/>
                  <a:gd name="T6" fmla="*/ 1483 w 1483"/>
                  <a:gd name="T7" fmla="*/ 32 h 32"/>
                  <a:gd name="T8" fmla="*/ 0 w 1483"/>
                  <a:gd name="T9" fmla="*/ 32 h 32"/>
                  <a:gd name="T10" fmla="*/ 8 w 1483"/>
                  <a:gd name="T11" fmla="*/ 16 h 32"/>
                  <a:gd name="T12" fmla="*/ 18 w 1483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3" h="32">
                    <a:moveTo>
                      <a:pt x="18" y="0"/>
                    </a:moveTo>
                    <a:lnTo>
                      <a:pt x="1465" y="0"/>
                    </a:lnTo>
                    <a:lnTo>
                      <a:pt x="1475" y="16"/>
                    </a:lnTo>
                    <a:lnTo>
                      <a:pt x="1483" y="32"/>
                    </a:lnTo>
                    <a:lnTo>
                      <a:pt x="0" y="32"/>
                    </a:lnTo>
                    <a:lnTo>
                      <a:pt x="8" y="16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A5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0" name="îSľïďè">
                <a:extLst>
                  <a:ext uri="{FF2B5EF4-FFF2-40B4-BE49-F238E27FC236}">
                    <a16:creationId xmlns:a16="http://schemas.microsoft.com/office/drawing/2014/main" xmlns="" id="{676E84D9-4D06-4E9E-802B-F5FD1A626093}"/>
                  </a:ext>
                </a:extLst>
              </p:cNvPr>
              <p:cNvSpPr/>
              <p:nvPr/>
            </p:nvSpPr>
            <p:spPr bwMode="auto">
              <a:xfrm>
                <a:off x="1773" y="1954"/>
                <a:ext cx="296" cy="3"/>
              </a:xfrm>
              <a:custGeom>
                <a:avLst/>
                <a:gdLst>
                  <a:gd name="T0" fmla="*/ 8 w 1483"/>
                  <a:gd name="T1" fmla="*/ 0 h 16"/>
                  <a:gd name="T2" fmla="*/ 1475 w 1483"/>
                  <a:gd name="T3" fmla="*/ 0 h 16"/>
                  <a:gd name="T4" fmla="*/ 1479 w 1483"/>
                  <a:gd name="T5" fmla="*/ 7 h 16"/>
                  <a:gd name="T6" fmla="*/ 1483 w 1483"/>
                  <a:gd name="T7" fmla="*/ 16 h 16"/>
                  <a:gd name="T8" fmla="*/ 0 w 1483"/>
                  <a:gd name="T9" fmla="*/ 16 h 16"/>
                  <a:gd name="T10" fmla="*/ 4 w 1483"/>
                  <a:gd name="T11" fmla="*/ 7 h 16"/>
                  <a:gd name="T12" fmla="*/ 8 w 1483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3" h="16">
                    <a:moveTo>
                      <a:pt x="8" y="0"/>
                    </a:moveTo>
                    <a:lnTo>
                      <a:pt x="1475" y="0"/>
                    </a:lnTo>
                    <a:lnTo>
                      <a:pt x="1479" y="7"/>
                    </a:lnTo>
                    <a:lnTo>
                      <a:pt x="1483" y="16"/>
                    </a:lnTo>
                    <a:lnTo>
                      <a:pt x="0" y="16"/>
                    </a:lnTo>
                    <a:lnTo>
                      <a:pt x="4" y="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A6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1" name="iŝlîḑé">
                <a:extLst>
                  <a:ext uri="{FF2B5EF4-FFF2-40B4-BE49-F238E27FC236}">
                    <a16:creationId xmlns:a16="http://schemas.microsoft.com/office/drawing/2014/main" xmlns="" id="{3A3AD2D6-56D3-47FB-BA1C-51DD8CAB9B6B}"/>
                  </a:ext>
                </a:extLst>
              </p:cNvPr>
              <p:cNvSpPr/>
              <p:nvPr/>
            </p:nvSpPr>
            <p:spPr bwMode="auto">
              <a:xfrm>
                <a:off x="1773" y="1957"/>
                <a:ext cx="296" cy="1"/>
              </a:xfrm>
              <a:prstGeom prst="rect">
                <a:avLst/>
              </a:pr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2" name="îṧḷïḓè">
                <a:extLst>
                  <a:ext uri="{FF2B5EF4-FFF2-40B4-BE49-F238E27FC236}">
                    <a16:creationId xmlns:a16="http://schemas.microsoft.com/office/drawing/2014/main" xmlns="" id="{8563C845-7647-4CA8-A587-BC373B167659}"/>
                  </a:ext>
                </a:extLst>
              </p:cNvPr>
              <p:cNvSpPr/>
              <p:nvPr/>
            </p:nvSpPr>
            <p:spPr bwMode="auto">
              <a:xfrm>
                <a:off x="1787" y="1935"/>
                <a:ext cx="268" cy="1"/>
              </a:xfrm>
              <a:prstGeom prst="rect">
                <a:avLst/>
              </a:prstGeom>
              <a:solidFill>
                <a:srgbClr val="9B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3" name="íş1ïdè">
                <a:extLst>
                  <a:ext uri="{FF2B5EF4-FFF2-40B4-BE49-F238E27FC236}">
                    <a16:creationId xmlns:a16="http://schemas.microsoft.com/office/drawing/2014/main" xmlns="" id="{E56B5A3F-90CA-4AEB-A6F6-D23CB8B4B699}"/>
                  </a:ext>
                </a:extLst>
              </p:cNvPr>
              <p:cNvSpPr/>
              <p:nvPr/>
            </p:nvSpPr>
            <p:spPr bwMode="auto">
              <a:xfrm>
                <a:off x="1785" y="1935"/>
                <a:ext cx="273" cy="3"/>
              </a:xfrm>
              <a:custGeom>
                <a:avLst/>
                <a:gdLst>
                  <a:gd name="T0" fmla="*/ 1365 w 1365"/>
                  <a:gd name="T1" fmla="*/ 16 h 16"/>
                  <a:gd name="T2" fmla="*/ 0 w 1365"/>
                  <a:gd name="T3" fmla="*/ 16 h 16"/>
                  <a:gd name="T4" fmla="*/ 6 w 1365"/>
                  <a:gd name="T5" fmla="*/ 8 h 16"/>
                  <a:gd name="T6" fmla="*/ 12 w 1365"/>
                  <a:gd name="T7" fmla="*/ 0 h 16"/>
                  <a:gd name="T8" fmla="*/ 1353 w 1365"/>
                  <a:gd name="T9" fmla="*/ 0 h 16"/>
                  <a:gd name="T10" fmla="*/ 1359 w 1365"/>
                  <a:gd name="T11" fmla="*/ 8 h 16"/>
                  <a:gd name="T12" fmla="*/ 1365 w 136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5" h="16">
                    <a:moveTo>
                      <a:pt x="1365" y="16"/>
                    </a:moveTo>
                    <a:lnTo>
                      <a:pt x="0" y="16"/>
                    </a:lnTo>
                    <a:lnTo>
                      <a:pt x="6" y="8"/>
                    </a:lnTo>
                    <a:lnTo>
                      <a:pt x="12" y="0"/>
                    </a:lnTo>
                    <a:lnTo>
                      <a:pt x="1353" y="0"/>
                    </a:lnTo>
                    <a:lnTo>
                      <a:pt x="1359" y="8"/>
                    </a:lnTo>
                    <a:lnTo>
                      <a:pt x="1365" y="16"/>
                    </a:lnTo>
                    <a:close/>
                  </a:path>
                </a:pathLst>
              </a:custGeom>
              <a:solidFill>
                <a:srgbClr val="9C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4" name="ïṩḻíḋè">
                <a:extLst>
                  <a:ext uri="{FF2B5EF4-FFF2-40B4-BE49-F238E27FC236}">
                    <a16:creationId xmlns:a16="http://schemas.microsoft.com/office/drawing/2014/main" xmlns="" id="{A4334BCD-C569-4D11-A0B1-8A3F270A12C2}"/>
                  </a:ext>
                </a:extLst>
              </p:cNvPr>
              <p:cNvSpPr/>
              <p:nvPr/>
            </p:nvSpPr>
            <p:spPr bwMode="auto">
              <a:xfrm>
                <a:off x="1782" y="1935"/>
                <a:ext cx="278" cy="6"/>
              </a:xfrm>
              <a:custGeom>
                <a:avLst/>
                <a:gdLst>
                  <a:gd name="T0" fmla="*/ 1387 w 1387"/>
                  <a:gd name="T1" fmla="*/ 32 h 32"/>
                  <a:gd name="T2" fmla="*/ 0 w 1387"/>
                  <a:gd name="T3" fmla="*/ 32 h 32"/>
                  <a:gd name="T4" fmla="*/ 11 w 1387"/>
                  <a:gd name="T5" fmla="*/ 15 h 32"/>
                  <a:gd name="T6" fmla="*/ 23 w 1387"/>
                  <a:gd name="T7" fmla="*/ 0 h 32"/>
                  <a:gd name="T8" fmla="*/ 1364 w 1387"/>
                  <a:gd name="T9" fmla="*/ 0 h 32"/>
                  <a:gd name="T10" fmla="*/ 1376 w 1387"/>
                  <a:gd name="T11" fmla="*/ 15 h 32"/>
                  <a:gd name="T12" fmla="*/ 1387 w 1387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7" h="32">
                    <a:moveTo>
                      <a:pt x="1387" y="32"/>
                    </a:moveTo>
                    <a:lnTo>
                      <a:pt x="0" y="32"/>
                    </a:lnTo>
                    <a:lnTo>
                      <a:pt x="11" y="15"/>
                    </a:lnTo>
                    <a:lnTo>
                      <a:pt x="23" y="0"/>
                    </a:lnTo>
                    <a:lnTo>
                      <a:pt x="1364" y="0"/>
                    </a:lnTo>
                    <a:lnTo>
                      <a:pt x="1376" y="15"/>
                    </a:lnTo>
                    <a:lnTo>
                      <a:pt x="1387" y="32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5" name="íṥľíďè">
                <a:extLst>
                  <a:ext uri="{FF2B5EF4-FFF2-40B4-BE49-F238E27FC236}">
                    <a16:creationId xmlns:a16="http://schemas.microsoft.com/office/drawing/2014/main" xmlns="" id="{58584980-00CF-4D1D-B124-41A261771E71}"/>
                  </a:ext>
                </a:extLst>
              </p:cNvPr>
              <p:cNvSpPr/>
              <p:nvPr/>
            </p:nvSpPr>
            <p:spPr bwMode="auto">
              <a:xfrm>
                <a:off x="1780" y="1935"/>
                <a:ext cx="282" cy="9"/>
              </a:xfrm>
              <a:custGeom>
                <a:avLst/>
                <a:gdLst>
                  <a:gd name="T0" fmla="*/ 1407 w 1407"/>
                  <a:gd name="T1" fmla="*/ 47 h 47"/>
                  <a:gd name="T2" fmla="*/ 0 w 1407"/>
                  <a:gd name="T3" fmla="*/ 47 h 47"/>
                  <a:gd name="T4" fmla="*/ 16 w 1407"/>
                  <a:gd name="T5" fmla="*/ 23 h 47"/>
                  <a:gd name="T6" fmla="*/ 33 w 1407"/>
                  <a:gd name="T7" fmla="*/ 0 h 47"/>
                  <a:gd name="T8" fmla="*/ 1374 w 1407"/>
                  <a:gd name="T9" fmla="*/ 0 h 47"/>
                  <a:gd name="T10" fmla="*/ 1391 w 1407"/>
                  <a:gd name="T11" fmla="*/ 23 h 47"/>
                  <a:gd name="T12" fmla="*/ 1407 w 1407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7" h="47">
                    <a:moveTo>
                      <a:pt x="1407" y="47"/>
                    </a:moveTo>
                    <a:lnTo>
                      <a:pt x="0" y="47"/>
                    </a:lnTo>
                    <a:lnTo>
                      <a:pt x="16" y="23"/>
                    </a:lnTo>
                    <a:lnTo>
                      <a:pt x="33" y="0"/>
                    </a:lnTo>
                    <a:lnTo>
                      <a:pt x="1374" y="0"/>
                    </a:lnTo>
                    <a:lnTo>
                      <a:pt x="1391" y="23"/>
                    </a:lnTo>
                    <a:lnTo>
                      <a:pt x="1407" y="47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6" name="ïsḷîďé">
                <a:extLst>
                  <a:ext uri="{FF2B5EF4-FFF2-40B4-BE49-F238E27FC236}">
                    <a16:creationId xmlns:a16="http://schemas.microsoft.com/office/drawing/2014/main" xmlns="" id="{376051DF-7962-4F11-8DA9-8FEBEB124606}"/>
                  </a:ext>
                </a:extLst>
              </p:cNvPr>
              <p:cNvSpPr/>
              <p:nvPr/>
            </p:nvSpPr>
            <p:spPr bwMode="auto">
              <a:xfrm>
                <a:off x="1778" y="1935"/>
                <a:ext cx="286" cy="12"/>
              </a:xfrm>
              <a:custGeom>
                <a:avLst/>
                <a:gdLst>
                  <a:gd name="T0" fmla="*/ 1429 w 1429"/>
                  <a:gd name="T1" fmla="*/ 62 h 62"/>
                  <a:gd name="T2" fmla="*/ 0 w 1429"/>
                  <a:gd name="T3" fmla="*/ 62 h 62"/>
                  <a:gd name="T4" fmla="*/ 22 w 1429"/>
                  <a:gd name="T5" fmla="*/ 30 h 62"/>
                  <a:gd name="T6" fmla="*/ 44 w 1429"/>
                  <a:gd name="T7" fmla="*/ 0 h 62"/>
                  <a:gd name="T8" fmla="*/ 1385 w 1429"/>
                  <a:gd name="T9" fmla="*/ 0 h 62"/>
                  <a:gd name="T10" fmla="*/ 1407 w 1429"/>
                  <a:gd name="T11" fmla="*/ 30 h 62"/>
                  <a:gd name="T12" fmla="*/ 1429 w 1429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9" h="62">
                    <a:moveTo>
                      <a:pt x="1429" y="62"/>
                    </a:moveTo>
                    <a:lnTo>
                      <a:pt x="0" y="62"/>
                    </a:lnTo>
                    <a:lnTo>
                      <a:pt x="22" y="30"/>
                    </a:lnTo>
                    <a:lnTo>
                      <a:pt x="44" y="0"/>
                    </a:lnTo>
                    <a:lnTo>
                      <a:pt x="1385" y="0"/>
                    </a:lnTo>
                    <a:lnTo>
                      <a:pt x="1407" y="30"/>
                    </a:lnTo>
                    <a:lnTo>
                      <a:pt x="1429" y="62"/>
                    </a:lnTo>
                    <a:close/>
                  </a:path>
                </a:pathLst>
              </a:custGeom>
              <a:solidFill>
                <a:srgbClr val="9E2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7" name="i$lîḑe">
                <a:extLst>
                  <a:ext uri="{FF2B5EF4-FFF2-40B4-BE49-F238E27FC236}">
                    <a16:creationId xmlns:a16="http://schemas.microsoft.com/office/drawing/2014/main" xmlns="" id="{0E2C93E1-1AE5-49B7-A333-C0EC8CC9CC5C}"/>
                  </a:ext>
                </a:extLst>
              </p:cNvPr>
              <p:cNvSpPr/>
              <p:nvPr/>
            </p:nvSpPr>
            <p:spPr bwMode="auto">
              <a:xfrm>
                <a:off x="1776" y="1935"/>
                <a:ext cx="290" cy="16"/>
              </a:xfrm>
              <a:custGeom>
                <a:avLst/>
                <a:gdLst>
                  <a:gd name="T0" fmla="*/ 1449 w 1449"/>
                  <a:gd name="T1" fmla="*/ 79 h 79"/>
                  <a:gd name="T2" fmla="*/ 0 w 1449"/>
                  <a:gd name="T3" fmla="*/ 79 h 79"/>
                  <a:gd name="T4" fmla="*/ 26 w 1449"/>
                  <a:gd name="T5" fmla="*/ 38 h 79"/>
                  <a:gd name="T6" fmla="*/ 54 w 1449"/>
                  <a:gd name="T7" fmla="*/ 0 h 79"/>
                  <a:gd name="T8" fmla="*/ 1395 w 1449"/>
                  <a:gd name="T9" fmla="*/ 0 h 79"/>
                  <a:gd name="T10" fmla="*/ 1423 w 1449"/>
                  <a:gd name="T11" fmla="*/ 38 h 79"/>
                  <a:gd name="T12" fmla="*/ 1449 w 1449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9" h="79">
                    <a:moveTo>
                      <a:pt x="1449" y="79"/>
                    </a:moveTo>
                    <a:lnTo>
                      <a:pt x="0" y="79"/>
                    </a:lnTo>
                    <a:lnTo>
                      <a:pt x="26" y="38"/>
                    </a:lnTo>
                    <a:lnTo>
                      <a:pt x="54" y="0"/>
                    </a:lnTo>
                    <a:lnTo>
                      <a:pt x="1395" y="0"/>
                    </a:lnTo>
                    <a:lnTo>
                      <a:pt x="1423" y="38"/>
                    </a:lnTo>
                    <a:lnTo>
                      <a:pt x="1449" y="79"/>
                    </a:lnTo>
                    <a:close/>
                  </a:path>
                </a:pathLst>
              </a:custGeom>
              <a:solidFill>
                <a:srgbClr val="9F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8" name="ïś1íḍê">
                <a:extLst>
                  <a:ext uri="{FF2B5EF4-FFF2-40B4-BE49-F238E27FC236}">
                    <a16:creationId xmlns:a16="http://schemas.microsoft.com/office/drawing/2014/main" xmlns="" id="{7B48F3A1-1177-4866-9E04-EAA215D4C725}"/>
                  </a:ext>
                </a:extLst>
              </p:cNvPr>
              <p:cNvSpPr/>
              <p:nvPr/>
            </p:nvSpPr>
            <p:spPr bwMode="auto">
              <a:xfrm>
                <a:off x="1774" y="1935"/>
                <a:ext cx="294" cy="19"/>
              </a:xfrm>
              <a:custGeom>
                <a:avLst/>
                <a:gdLst>
                  <a:gd name="T0" fmla="*/ 1467 w 1467"/>
                  <a:gd name="T1" fmla="*/ 94 h 94"/>
                  <a:gd name="T2" fmla="*/ 0 w 1467"/>
                  <a:gd name="T3" fmla="*/ 94 h 94"/>
                  <a:gd name="T4" fmla="*/ 30 w 1467"/>
                  <a:gd name="T5" fmla="*/ 46 h 94"/>
                  <a:gd name="T6" fmla="*/ 63 w 1467"/>
                  <a:gd name="T7" fmla="*/ 0 h 94"/>
                  <a:gd name="T8" fmla="*/ 1404 w 1467"/>
                  <a:gd name="T9" fmla="*/ 0 h 94"/>
                  <a:gd name="T10" fmla="*/ 1437 w 1467"/>
                  <a:gd name="T11" fmla="*/ 46 h 94"/>
                  <a:gd name="T12" fmla="*/ 1467 w 1467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7" h="94">
                    <a:moveTo>
                      <a:pt x="1467" y="94"/>
                    </a:moveTo>
                    <a:lnTo>
                      <a:pt x="0" y="94"/>
                    </a:lnTo>
                    <a:lnTo>
                      <a:pt x="30" y="46"/>
                    </a:lnTo>
                    <a:lnTo>
                      <a:pt x="63" y="0"/>
                    </a:lnTo>
                    <a:lnTo>
                      <a:pt x="1404" y="0"/>
                    </a:lnTo>
                    <a:lnTo>
                      <a:pt x="1437" y="46"/>
                    </a:lnTo>
                    <a:lnTo>
                      <a:pt x="1467" y="94"/>
                    </a:lnTo>
                    <a:close/>
                  </a:path>
                </a:pathLst>
              </a:custGeom>
              <a:solidFill>
                <a:srgbClr val="A0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9" name="íṧ1idè">
                <a:extLst>
                  <a:ext uri="{FF2B5EF4-FFF2-40B4-BE49-F238E27FC236}">
                    <a16:creationId xmlns:a16="http://schemas.microsoft.com/office/drawing/2014/main" xmlns="" id="{12F2B1D3-0059-4EC1-9EEE-54764A65F912}"/>
                  </a:ext>
                </a:extLst>
              </p:cNvPr>
              <p:cNvSpPr/>
              <p:nvPr/>
            </p:nvSpPr>
            <p:spPr bwMode="auto">
              <a:xfrm>
                <a:off x="1773" y="1935"/>
                <a:ext cx="296" cy="22"/>
              </a:xfrm>
              <a:custGeom>
                <a:avLst/>
                <a:gdLst>
                  <a:gd name="T0" fmla="*/ 1483 w 1483"/>
                  <a:gd name="T1" fmla="*/ 110 h 110"/>
                  <a:gd name="T2" fmla="*/ 0 w 1483"/>
                  <a:gd name="T3" fmla="*/ 110 h 110"/>
                  <a:gd name="T4" fmla="*/ 16 w 1483"/>
                  <a:gd name="T5" fmla="*/ 81 h 110"/>
                  <a:gd name="T6" fmla="*/ 52 w 1483"/>
                  <a:gd name="T7" fmla="*/ 26 h 110"/>
                  <a:gd name="T8" fmla="*/ 71 w 1483"/>
                  <a:gd name="T9" fmla="*/ 0 h 110"/>
                  <a:gd name="T10" fmla="*/ 1412 w 1483"/>
                  <a:gd name="T11" fmla="*/ 0 h 110"/>
                  <a:gd name="T12" fmla="*/ 1431 w 1483"/>
                  <a:gd name="T13" fmla="*/ 26 h 110"/>
                  <a:gd name="T14" fmla="*/ 1467 w 1483"/>
                  <a:gd name="T15" fmla="*/ 81 h 110"/>
                  <a:gd name="T16" fmla="*/ 1483 w 1483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3" h="110">
                    <a:moveTo>
                      <a:pt x="1483" y="110"/>
                    </a:moveTo>
                    <a:lnTo>
                      <a:pt x="0" y="110"/>
                    </a:lnTo>
                    <a:lnTo>
                      <a:pt x="16" y="81"/>
                    </a:lnTo>
                    <a:lnTo>
                      <a:pt x="52" y="26"/>
                    </a:lnTo>
                    <a:lnTo>
                      <a:pt x="71" y="0"/>
                    </a:lnTo>
                    <a:lnTo>
                      <a:pt x="1412" y="0"/>
                    </a:lnTo>
                    <a:lnTo>
                      <a:pt x="1431" y="26"/>
                    </a:lnTo>
                    <a:lnTo>
                      <a:pt x="1467" y="81"/>
                    </a:lnTo>
                    <a:lnTo>
                      <a:pt x="1483" y="110"/>
                    </a:lnTo>
                    <a:close/>
                  </a:path>
                </a:pathLst>
              </a:custGeom>
              <a:solidFill>
                <a:srgbClr val="A0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0" name="íšļïḋê">
                <a:extLst>
                  <a:ext uri="{FF2B5EF4-FFF2-40B4-BE49-F238E27FC236}">
                    <a16:creationId xmlns:a16="http://schemas.microsoft.com/office/drawing/2014/main" xmlns="" id="{FCEEA2C5-BBC2-494E-B9E8-06D957A2DEC3}"/>
                  </a:ext>
                </a:extLst>
              </p:cNvPr>
              <p:cNvSpPr/>
              <p:nvPr/>
            </p:nvSpPr>
            <p:spPr bwMode="auto">
              <a:xfrm>
                <a:off x="1771" y="1935"/>
                <a:ext cx="300" cy="25"/>
              </a:xfrm>
              <a:custGeom>
                <a:avLst/>
                <a:gdLst>
                  <a:gd name="T0" fmla="*/ 1501 w 1501"/>
                  <a:gd name="T1" fmla="*/ 125 h 125"/>
                  <a:gd name="T2" fmla="*/ 114 w 1501"/>
                  <a:gd name="T3" fmla="*/ 125 h 125"/>
                  <a:gd name="T4" fmla="*/ 65 w 1501"/>
                  <a:gd name="T5" fmla="*/ 125 h 125"/>
                  <a:gd name="T6" fmla="*/ 0 w 1501"/>
                  <a:gd name="T7" fmla="*/ 125 h 125"/>
                  <a:gd name="T8" fmla="*/ 18 w 1501"/>
                  <a:gd name="T9" fmla="*/ 92 h 125"/>
                  <a:gd name="T10" fmla="*/ 58 w 1501"/>
                  <a:gd name="T11" fmla="*/ 29 h 125"/>
                  <a:gd name="T12" fmla="*/ 80 w 1501"/>
                  <a:gd name="T13" fmla="*/ 0 h 125"/>
                  <a:gd name="T14" fmla="*/ 1421 w 1501"/>
                  <a:gd name="T15" fmla="*/ 0 h 125"/>
                  <a:gd name="T16" fmla="*/ 1443 w 1501"/>
                  <a:gd name="T17" fmla="*/ 29 h 125"/>
                  <a:gd name="T18" fmla="*/ 1483 w 1501"/>
                  <a:gd name="T19" fmla="*/ 92 h 125"/>
                  <a:gd name="T20" fmla="*/ 1501 w 1501"/>
                  <a:gd name="T21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01" h="125">
                    <a:moveTo>
                      <a:pt x="1501" y="125"/>
                    </a:moveTo>
                    <a:lnTo>
                      <a:pt x="114" y="125"/>
                    </a:lnTo>
                    <a:lnTo>
                      <a:pt x="65" y="125"/>
                    </a:lnTo>
                    <a:lnTo>
                      <a:pt x="0" y="125"/>
                    </a:lnTo>
                    <a:lnTo>
                      <a:pt x="18" y="92"/>
                    </a:lnTo>
                    <a:lnTo>
                      <a:pt x="58" y="29"/>
                    </a:lnTo>
                    <a:lnTo>
                      <a:pt x="80" y="0"/>
                    </a:lnTo>
                    <a:lnTo>
                      <a:pt x="1421" y="0"/>
                    </a:lnTo>
                    <a:lnTo>
                      <a:pt x="1443" y="29"/>
                    </a:lnTo>
                    <a:lnTo>
                      <a:pt x="1483" y="92"/>
                    </a:lnTo>
                    <a:lnTo>
                      <a:pt x="1501" y="125"/>
                    </a:lnTo>
                    <a:close/>
                  </a:path>
                </a:pathLst>
              </a:custGeom>
              <a:solidFill>
                <a:srgbClr val="A1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1" name="i$ḷíḓé">
                <a:extLst>
                  <a:ext uri="{FF2B5EF4-FFF2-40B4-BE49-F238E27FC236}">
                    <a16:creationId xmlns:a16="http://schemas.microsoft.com/office/drawing/2014/main" xmlns="" id="{5D89CCF9-460B-4DAA-8292-100EDE04B65A}"/>
                  </a:ext>
                </a:extLst>
              </p:cNvPr>
              <p:cNvSpPr/>
              <p:nvPr/>
            </p:nvSpPr>
            <p:spPr bwMode="auto">
              <a:xfrm>
                <a:off x="1771" y="1938"/>
                <a:ext cx="300" cy="22"/>
              </a:xfrm>
              <a:custGeom>
                <a:avLst/>
                <a:gdLst>
                  <a:gd name="T0" fmla="*/ 68 w 1501"/>
                  <a:gd name="T1" fmla="*/ 0 h 110"/>
                  <a:gd name="T2" fmla="*/ 1433 w 1501"/>
                  <a:gd name="T3" fmla="*/ 0 h 110"/>
                  <a:gd name="T4" fmla="*/ 1451 w 1501"/>
                  <a:gd name="T5" fmla="*/ 27 h 110"/>
                  <a:gd name="T6" fmla="*/ 1485 w 1501"/>
                  <a:gd name="T7" fmla="*/ 82 h 110"/>
                  <a:gd name="T8" fmla="*/ 1501 w 1501"/>
                  <a:gd name="T9" fmla="*/ 110 h 110"/>
                  <a:gd name="T10" fmla="*/ 0 w 1501"/>
                  <a:gd name="T11" fmla="*/ 110 h 110"/>
                  <a:gd name="T12" fmla="*/ 16 w 1501"/>
                  <a:gd name="T13" fmla="*/ 82 h 110"/>
                  <a:gd name="T14" fmla="*/ 50 w 1501"/>
                  <a:gd name="T15" fmla="*/ 27 h 110"/>
                  <a:gd name="T16" fmla="*/ 68 w 1501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1" h="110">
                    <a:moveTo>
                      <a:pt x="68" y="0"/>
                    </a:moveTo>
                    <a:lnTo>
                      <a:pt x="1433" y="0"/>
                    </a:lnTo>
                    <a:lnTo>
                      <a:pt x="1451" y="27"/>
                    </a:lnTo>
                    <a:lnTo>
                      <a:pt x="1485" y="82"/>
                    </a:lnTo>
                    <a:lnTo>
                      <a:pt x="1501" y="110"/>
                    </a:lnTo>
                    <a:lnTo>
                      <a:pt x="0" y="110"/>
                    </a:lnTo>
                    <a:lnTo>
                      <a:pt x="16" y="82"/>
                    </a:lnTo>
                    <a:lnTo>
                      <a:pt x="50" y="27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A2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2" name="îŝ1íḑê">
                <a:extLst>
                  <a:ext uri="{FF2B5EF4-FFF2-40B4-BE49-F238E27FC236}">
                    <a16:creationId xmlns:a16="http://schemas.microsoft.com/office/drawing/2014/main" xmlns="" id="{7CBF5197-FBDB-44BF-9233-16A2EC329A91}"/>
                  </a:ext>
                </a:extLst>
              </p:cNvPr>
              <p:cNvSpPr/>
              <p:nvPr/>
            </p:nvSpPr>
            <p:spPr bwMode="auto">
              <a:xfrm>
                <a:off x="1771" y="1941"/>
                <a:ext cx="300" cy="19"/>
              </a:xfrm>
              <a:custGeom>
                <a:avLst/>
                <a:gdLst>
                  <a:gd name="T0" fmla="*/ 57 w 1501"/>
                  <a:gd name="T1" fmla="*/ 0 h 93"/>
                  <a:gd name="T2" fmla="*/ 1444 w 1501"/>
                  <a:gd name="T3" fmla="*/ 0 h 93"/>
                  <a:gd name="T4" fmla="*/ 1474 w 1501"/>
                  <a:gd name="T5" fmla="*/ 45 h 93"/>
                  <a:gd name="T6" fmla="*/ 1501 w 1501"/>
                  <a:gd name="T7" fmla="*/ 93 h 93"/>
                  <a:gd name="T8" fmla="*/ 0 w 1501"/>
                  <a:gd name="T9" fmla="*/ 93 h 93"/>
                  <a:gd name="T10" fmla="*/ 27 w 1501"/>
                  <a:gd name="T11" fmla="*/ 45 h 93"/>
                  <a:gd name="T12" fmla="*/ 57 w 1501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1" h="93">
                    <a:moveTo>
                      <a:pt x="57" y="0"/>
                    </a:moveTo>
                    <a:lnTo>
                      <a:pt x="1444" y="0"/>
                    </a:lnTo>
                    <a:lnTo>
                      <a:pt x="1474" y="45"/>
                    </a:lnTo>
                    <a:lnTo>
                      <a:pt x="1501" y="93"/>
                    </a:lnTo>
                    <a:lnTo>
                      <a:pt x="0" y="93"/>
                    </a:lnTo>
                    <a:lnTo>
                      <a:pt x="27" y="45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A322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3" name="iśḷïḍê">
                <a:extLst>
                  <a:ext uri="{FF2B5EF4-FFF2-40B4-BE49-F238E27FC236}">
                    <a16:creationId xmlns:a16="http://schemas.microsoft.com/office/drawing/2014/main" xmlns="" id="{7E163017-9052-4788-9989-E948268ED3D8}"/>
                  </a:ext>
                </a:extLst>
              </p:cNvPr>
              <p:cNvSpPr/>
              <p:nvPr/>
            </p:nvSpPr>
            <p:spPr bwMode="auto">
              <a:xfrm>
                <a:off x="1771" y="1944"/>
                <a:ext cx="300" cy="16"/>
              </a:xfrm>
              <a:custGeom>
                <a:avLst/>
                <a:gdLst>
                  <a:gd name="T0" fmla="*/ 47 w 1501"/>
                  <a:gd name="T1" fmla="*/ 0 h 78"/>
                  <a:gd name="T2" fmla="*/ 1454 w 1501"/>
                  <a:gd name="T3" fmla="*/ 0 h 78"/>
                  <a:gd name="T4" fmla="*/ 1479 w 1501"/>
                  <a:gd name="T5" fmla="*/ 38 h 78"/>
                  <a:gd name="T6" fmla="*/ 1501 w 1501"/>
                  <a:gd name="T7" fmla="*/ 78 h 78"/>
                  <a:gd name="T8" fmla="*/ 0 w 1501"/>
                  <a:gd name="T9" fmla="*/ 78 h 78"/>
                  <a:gd name="T10" fmla="*/ 22 w 1501"/>
                  <a:gd name="T11" fmla="*/ 38 h 78"/>
                  <a:gd name="T12" fmla="*/ 47 w 1501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1" h="78">
                    <a:moveTo>
                      <a:pt x="47" y="0"/>
                    </a:moveTo>
                    <a:lnTo>
                      <a:pt x="1454" y="0"/>
                    </a:lnTo>
                    <a:lnTo>
                      <a:pt x="1479" y="38"/>
                    </a:lnTo>
                    <a:lnTo>
                      <a:pt x="1501" y="78"/>
                    </a:lnTo>
                    <a:lnTo>
                      <a:pt x="0" y="78"/>
                    </a:lnTo>
                    <a:lnTo>
                      <a:pt x="22" y="38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4" name="íş1îďe">
                <a:extLst>
                  <a:ext uri="{FF2B5EF4-FFF2-40B4-BE49-F238E27FC236}">
                    <a16:creationId xmlns:a16="http://schemas.microsoft.com/office/drawing/2014/main" xmlns="" id="{AEFF4EE0-DEBC-4B3D-A246-D934CF182864}"/>
                  </a:ext>
                </a:extLst>
              </p:cNvPr>
              <p:cNvSpPr/>
              <p:nvPr/>
            </p:nvSpPr>
            <p:spPr bwMode="auto">
              <a:xfrm>
                <a:off x="1771" y="1947"/>
                <a:ext cx="300" cy="13"/>
              </a:xfrm>
              <a:custGeom>
                <a:avLst/>
                <a:gdLst>
                  <a:gd name="T0" fmla="*/ 36 w 1501"/>
                  <a:gd name="T1" fmla="*/ 0 h 63"/>
                  <a:gd name="T2" fmla="*/ 1465 w 1501"/>
                  <a:gd name="T3" fmla="*/ 0 h 63"/>
                  <a:gd name="T4" fmla="*/ 1484 w 1501"/>
                  <a:gd name="T5" fmla="*/ 31 h 63"/>
                  <a:gd name="T6" fmla="*/ 1501 w 1501"/>
                  <a:gd name="T7" fmla="*/ 63 h 63"/>
                  <a:gd name="T8" fmla="*/ 0 w 1501"/>
                  <a:gd name="T9" fmla="*/ 63 h 63"/>
                  <a:gd name="T10" fmla="*/ 17 w 1501"/>
                  <a:gd name="T11" fmla="*/ 31 h 63"/>
                  <a:gd name="T12" fmla="*/ 36 w 1501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1" h="63">
                    <a:moveTo>
                      <a:pt x="36" y="0"/>
                    </a:moveTo>
                    <a:lnTo>
                      <a:pt x="1465" y="0"/>
                    </a:lnTo>
                    <a:lnTo>
                      <a:pt x="1484" y="31"/>
                    </a:lnTo>
                    <a:lnTo>
                      <a:pt x="1501" y="63"/>
                    </a:lnTo>
                    <a:lnTo>
                      <a:pt x="0" y="63"/>
                    </a:lnTo>
                    <a:lnTo>
                      <a:pt x="17" y="31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5" name="íšḻíḋe">
                <a:extLst>
                  <a:ext uri="{FF2B5EF4-FFF2-40B4-BE49-F238E27FC236}">
                    <a16:creationId xmlns:a16="http://schemas.microsoft.com/office/drawing/2014/main" xmlns="" id="{9BAE0FE5-4FF4-46A7-AF9E-FF6A817F6656}"/>
                  </a:ext>
                </a:extLst>
              </p:cNvPr>
              <p:cNvSpPr/>
              <p:nvPr/>
            </p:nvSpPr>
            <p:spPr bwMode="auto">
              <a:xfrm>
                <a:off x="1771" y="1951"/>
                <a:ext cx="300" cy="9"/>
              </a:xfrm>
              <a:custGeom>
                <a:avLst/>
                <a:gdLst>
                  <a:gd name="T0" fmla="*/ 27 w 1501"/>
                  <a:gd name="T1" fmla="*/ 0 h 47"/>
                  <a:gd name="T2" fmla="*/ 1474 w 1501"/>
                  <a:gd name="T3" fmla="*/ 0 h 47"/>
                  <a:gd name="T4" fmla="*/ 1488 w 1501"/>
                  <a:gd name="T5" fmla="*/ 23 h 47"/>
                  <a:gd name="T6" fmla="*/ 1501 w 1501"/>
                  <a:gd name="T7" fmla="*/ 47 h 47"/>
                  <a:gd name="T8" fmla="*/ 0 w 1501"/>
                  <a:gd name="T9" fmla="*/ 47 h 47"/>
                  <a:gd name="T10" fmla="*/ 13 w 1501"/>
                  <a:gd name="T11" fmla="*/ 23 h 47"/>
                  <a:gd name="T12" fmla="*/ 27 w 1501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1" h="47">
                    <a:moveTo>
                      <a:pt x="27" y="0"/>
                    </a:moveTo>
                    <a:lnTo>
                      <a:pt x="1474" y="0"/>
                    </a:lnTo>
                    <a:lnTo>
                      <a:pt x="1488" y="23"/>
                    </a:lnTo>
                    <a:lnTo>
                      <a:pt x="1501" y="47"/>
                    </a:lnTo>
                    <a:lnTo>
                      <a:pt x="0" y="47"/>
                    </a:lnTo>
                    <a:lnTo>
                      <a:pt x="13" y="23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A5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6" name="iṩ1íḍè">
                <a:extLst>
                  <a:ext uri="{FF2B5EF4-FFF2-40B4-BE49-F238E27FC236}">
                    <a16:creationId xmlns:a16="http://schemas.microsoft.com/office/drawing/2014/main" xmlns="" id="{82D7B907-BFC9-40A2-AE82-004CBE4789ED}"/>
                  </a:ext>
                </a:extLst>
              </p:cNvPr>
              <p:cNvSpPr/>
              <p:nvPr/>
            </p:nvSpPr>
            <p:spPr bwMode="auto">
              <a:xfrm>
                <a:off x="1771" y="1954"/>
                <a:ext cx="300" cy="6"/>
              </a:xfrm>
              <a:custGeom>
                <a:avLst/>
                <a:gdLst>
                  <a:gd name="T0" fmla="*/ 17 w 1501"/>
                  <a:gd name="T1" fmla="*/ 0 h 31"/>
                  <a:gd name="T2" fmla="*/ 1484 w 1501"/>
                  <a:gd name="T3" fmla="*/ 0 h 31"/>
                  <a:gd name="T4" fmla="*/ 1492 w 1501"/>
                  <a:gd name="T5" fmla="*/ 16 h 31"/>
                  <a:gd name="T6" fmla="*/ 1501 w 1501"/>
                  <a:gd name="T7" fmla="*/ 31 h 31"/>
                  <a:gd name="T8" fmla="*/ 0 w 1501"/>
                  <a:gd name="T9" fmla="*/ 31 h 31"/>
                  <a:gd name="T10" fmla="*/ 9 w 1501"/>
                  <a:gd name="T11" fmla="*/ 16 h 31"/>
                  <a:gd name="T12" fmla="*/ 17 w 1501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1" h="31">
                    <a:moveTo>
                      <a:pt x="17" y="0"/>
                    </a:moveTo>
                    <a:lnTo>
                      <a:pt x="1484" y="0"/>
                    </a:lnTo>
                    <a:lnTo>
                      <a:pt x="1492" y="16"/>
                    </a:lnTo>
                    <a:lnTo>
                      <a:pt x="1501" y="31"/>
                    </a:lnTo>
                    <a:lnTo>
                      <a:pt x="0" y="31"/>
                    </a:lnTo>
                    <a:lnTo>
                      <a:pt x="9" y="16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A6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7" name="íṡļíďé">
                <a:extLst>
                  <a:ext uri="{FF2B5EF4-FFF2-40B4-BE49-F238E27FC236}">
                    <a16:creationId xmlns:a16="http://schemas.microsoft.com/office/drawing/2014/main" xmlns="" id="{FEA2A51F-0432-4288-BF8C-7D63EE180F2F}"/>
                  </a:ext>
                </a:extLst>
              </p:cNvPr>
              <p:cNvSpPr/>
              <p:nvPr/>
            </p:nvSpPr>
            <p:spPr bwMode="auto">
              <a:xfrm>
                <a:off x="1771" y="1957"/>
                <a:ext cx="300" cy="3"/>
              </a:xfrm>
              <a:custGeom>
                <a:avLst/>
                <a:gdLst>
                  <a:gd name="T0" fmla="*/ 9 w 1501"/>
                  <a:gd name="T1" fmla="*/ 0 h 15"/>
                  <a:gd name="T2" fmla="*/ 1492 w 1501"/>
                  <a:gd name="T3" fmla="*/ 0 h 15"/>
                  <a:gd name="T4" fmla="*/ 1497 w 1501"/>
                  <a:gd name="T5" fmla="*/ 8 h 15"/>
                  <a:gd name="T6" fmla="*/ 1501 w 1501"/>
                  <a:gd name="T7" fmla="*/ 15 h 15"/>
                  <a:gd name="T8" fmla="*/ 0 w 1501"/>
                  <a:gd name="T9" fmla="*/ 15 h 15"/>
                  <a:gd name="T10" fmla="*/ 4 w 1501"/>
                  <a:gd name="T11" fmla="*/ 8 h 15"/>
                  <a:gd name="T12" fmla="*/ 9 w 1501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1" h="15">
                    <a:moveTo>
                      <a:pt x="9" y="0"/>
                    </a:moveTo>
                    <a:lnTo>
                      <a:pt x="1492" y="0"/>
                    </a:lnTo>
                    <a:lnTo>
                      <a:pt x="1497" y="8"/>
                    </a:lnTo>
                    <a:lnTo>
                      <a:pt x="1501" y="15"/>
                    </a:lnTo>
                    <a:lnTo>
                      <a:pt x="0" y="15"/>
                    </a:lnTo>
                    <a:lnTo>
                      <a:pt x="4" y="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8" name="ïSlidê">
                <a:extLst>
                  <a:ext uri="{FF2B5EF4-FFF2-40B4-BE49-F238E27FC236}">
                    <a16:creationId xmlns:a16="http://schemas.microsoft.com/office/drawing/2014/main" xmlns="" id="{15689979-1ED1-4987-9600-B63ED671030F}"/>
                  </a:ext>
                </a:extLst>
              </p:cNvPr>
              <p:cNvSpPr/>
              <p:nvPr/>
            </p:nvSpPr>
            <p:spPr bwMode="auto">
              <a:xfrm>
                <a:off x="1771" y="1960"/>
                <a:ext cx="300" cy="1"/>
              </a:xfrm>
              <a:prstGeom prst="rect">
                <a:avLst/>
              </a:pr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9" name="îṣľîḍe">
                <a:extLst>
                  <a:ext uri="{FF2B5EF4-FFF2-40B4-BE49-F238E27FC236}">
                    <a16:creationId xmlns:a16="http://schemas.microsoft.com/office/drawing/2014/main" xmlns="" id="{41D05CD6-4959-4F9B-A007-EFF5BD7C723E}"/>
                  </a:ext>
                </a:extLst>
              </p:cNvPr>
              <p:cNvSpPr/>
              <p:nvPr/>
            </p:nvSpPr>
            <p:spPr bwMode="auto">
              <a:xfrm>
                <a:off x="1785" y="1938"/>
                <a:ext cx="273" cy="1"/>
              </a:xfrm>
              <a:prstGeom prst="rect">
                <a:avLst/>
              </a:prstGeom>
              <a:solidFill>
                <a:srgbClr val="9C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0" name="ïṥlîḋê">
                <a:extLst>
                  <a:ext uri="{FF2B5EF4-FFF2-40B4-BE49-F238E27FC236}">
                    <a16:creationId xmlns:a16="http://schemas.microsoft.com/office/drawing/2014/main" xmlns="" id="{0939C4A8-E0E6-4040-A629-F195C069821C}"/>
                  </a:ext>
                </a:extLst>
              </p:cNvPr>
              <p:cNvSpPr/>
              <p:nvPr/>
            </p:nvSpPr>
            <p:spPr bwMode="auto">
              <a:xfrm>
                <a:off x="1782" y="1938"/>
                <a:ext cx="278" cy="3"/>
              </a:xfrm>
              <a:custGeom>
                <a:avLst/>
                <a:gdLst>
                  <a:gd name="T0" fmla="*/ 1387 w 1387"/>
                  <a:gd name="T1" fmla="*/ 17 h 17"/>
                  <a:gd name="T2" fmla="*/ 0 w 1387"/>
                  <a:gd name="T3" fmla="*/ 17 h 17"/>
                  <a:gd name="T4" fmla="*/ 6 w 1387"/>
                  <a:gd name="T5" fmla="*/ 8 h 17"/>
                  <a:gd name="T6" fmla="*/ 11 w 1387"/>
                  <a:gd name="T7" fmla="*/ 0 h 17"/>
                  <a:gd name="T8" fmla="*/ 1376 w 1387"/>
                  <a:gd name="T9" fmla="*/ 0 h 17"/>
                  <a:gd name="T10" fmla="*/ 1381 w 1387"/>
                  <a:gd name="T11" fmla="*/ 8 h 17"/>
                  <a:gd name="T12" fmla="*/ 1387 w 1387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7" h="17">
                    <a:moveTo>
                      <a:pt x="1387" y="17"/>
                    </a:moveTo>
                    <a:lnTo>
                      <a:pt x="0" y="17"/>
                    </a:lnTo>
                    <a:lnTo>
                      <a:pt x="6" y="8"/>
                    </a:lnTo>
                    <a:lnTo>
                      <a:pt x="11" y="0"/>
                    </a:lnTo>
                    <a:lnTo>
                      <a:pt x="1376" y="0"/>
                    </a:lnTo>
                    <a:lnTo>
                      <a:pt x="1381" y="8"/>
                    </a:lnTo>
                    <a:lnTo>
                      <a:pt x="1387" y="17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1" name="î$ļiḋe">
                <a:extLst>
                  <a:ext uri="{FF2B5EF4-FFF2-40B4-BE49-F238E27FC236}">
                    <a16:creationId xmlns:a16="http://schemas.microsoft.com/office/drawing/2014/main" xmlns="" id="{33203C49-354E-48D0-93D5-B0D78134AA2E}"/>
                  </a:ext>
                </a:extLst>
              </p:cNvPr>
              <p:cNvSpPr/>
              <p:nvPr/>
            </p:nvSpPr>
            <p:spPr bwMode="auto">
              <a:xfrm>
                <a:off x="1780" y="1938"/>
                <a:ext cx="282" cy="6"/>
              </a:xfrm>
              <a:custGeom>
                <a:avLst/>
                <a:gdLst>
                  <a:gd name="T0" fmla="*/ 1407 w 1407"/>
                  <a:gd name="T1" fmla="*/ 32 h 32"/>
                  <a:gd name="T2" fmla="*/ 0 w 1407"/>
                  <a:gd name="T3" fmla="*/ 32 h 32"/>
                  <a:gd name="T4" fmla="*/ 10 w 1407"/>
                  <a:gd name="T5" fmla="*/ 17 h 32"/>
                  <a:gd name="T6" fmla="*/ 21 w 1407"/>
                  <a:gd name="T7" fmla="*/ 0 h 32"/>
                  <a:gd name="T8" fmla="*/ 1386 w 1407"/>
                  <a:gd name="T9" fmla="*/ 0 h 32"/>
                  <a:gd name="T10" fmla="*/ 1397 w 1407"/>
                  <a:gd name="T11" fmla="*/ 17 h 32"/>
                  <a:gd name="T12" fmla="*/ 1407 w 1407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7" h="32">
                    <a:moveTo>
                      <a:pt x="1407" y="32"/>
                    </a:moveTo>
                    <a:lnTo>
                      <a:pt x="0" y="32"/>
                    </a:lnTo>
                    <a:lnTo>
                      <a:pt x="10" y="17"/>
                    </a:lnTo>
                    <a:lnTo>
                      <a:pt x="21" y="0"/>
                    </a:lnTo>
                    <a:lnTo>
                      <a:pt x="1386" y="0"/>
                    </a:lnTo>
                    <a:lnTo>
                      <a:pt x="1397" y="17"/>
                    </a:lnTo>
                    <a:lnTo>
                      <a:pt x="1407" y="32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2" name="ïŝḻíḍe">
                <a:extLst>
                  <a:ext uri="{FF2B5EF4-FFF2-40B4-BE49-F238E27FC236}">
                    <a16:creationId xmlns:a16="http://schemas.microsoft.com/office/drawing/2014/main" xmlns="" id="{B0CE2E26-E38C-466D-9555-B9E4D9498297}"/>
                  </a:ext>
                </a:extLst>
              </p:cNvPr>
              <p:cNvSpPr/>
              <p:nvPr/>
            </p:nvSpPr>
            <p:spPr bwMode="auto">
              <a:xfrm>
                <a:off x="1778" y="1938"/>
                <a:ext cx="286" cy="9"/>
              </a:xfrm>
              <a:custGeom>
                <a:avLst/>
                <a:gdLst>
                  <a:gd name="T0" fmla="*/ 1429 w 1429"/>
                  <a:gd name="T1" fmla="*/ 47 h 47"/>
                  <a:gd name="T2" fmla="*/ 0 w 1429"/>
                  <a:gd name="T3" fmla="*/ 47 h 47"/>
                  <a:gd name="T4" fmla="*/ 16 w 1429"/>
                  <a:gd name="T5" fmla="*/ 24 h 47"/>
                  <a:gd name="T6" fmla="*/ 32 w 1429"/>
                  <a:gd name="T7" fmla="*/ 0 h 47"/>
                  <a:gd name="T8" fmla="*/ 1397 w 1429"/>
                  <a:gd name="T9" fmla="*/ 0 h 47"/>
                  <a:gd name="T10" fmla="*/ 1413 w 1429"/>
                  <a:gd name="T11" fmla="*/ 24 h 47"/>
                  <a:gd name="T12" fmla="*/ 1429 w 1429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9" h="47">
                    <a:moveTo>
                      <a:pt x="1429" y="47"/>
                    </a:moveTo>
                    <a:lnTo>
                      <a:pt x="0" y="47"/>
                    </a:lnTo>
                    <a:lnTo>
                      <a:pt x="16" y="24"/>
                    </a:lnTo>
                    <a:lnTo>
                      <a:pt x="32" y="0"/>
                    </a:lnTo>
                    <a:lnTo>
                      <a:pt x="1397" y="0"/>
                    </a:lnTo>
                    <a:lnTo>
                      <a:pt x="1413" y="24"/>
                    </a:lnTo>
                    <a:lnTo>
                      <a:pt x="1429" y="47"/>
                    </a:lnTo>
                    <a:close/>
                  </a:path>
                </a:pathLst>
              </a:custGeom>
              <a:solidFill>
                <a:srgbClr val="9E2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3" name="íš1íḑê">
                <a:extLst>
                  <a:ext uri="{FF2B5EF4-FFF2-40B4-BE49-F238E27FC236}">
                    <a16:creationId xmlns:a16="http://schemas.microsoft.com/office/drawing/2014/main" xmlns="" id="{9DC30A61-DEC3-45A0-8DA0-C5DE7749E703}"/>
                  </a:ext>
                </a:extLst>
              </p:cNvPr>
              <p:cNvSpPr/>
              <p:nvPr/>
            </p:nvSpPr>
            <p:spPr bwMode="auto">
              <a:xfrm>
                <a:off x="1776" y="1938"/>
                <a:ext cx="290" cy="13"/>
              </a:xfrm>
              <a:custGeom>
                <a:avLst/>
                <a:gdLst>
                  <a:gd name="T0" fmla="*/ 1449 w 1449"/>
                  <a:gd name="T1" fmla="*/ 64 h 64"/>
                  <a:gd name="T2" fmla="*/ 0 w 1449"/>
                  <a:gd name="T3" fmla="*/ 64 h 64"/>
                  <a:gd name="T4" fmla="*/ 21 w 1449"/>
                  <a:gd name="T5" fmla="*/ 31 h 64"/>
                  <a:gd name="T6" fmla="*/ 42 w 1449"/>
                  <a:gd name="T7" fmla="*/ 0 h 64"/>
                  <a:gd name="T8" fmla="*/ 1407 w 1449"/>
                  <a:gd name="T9" fmla="*/ 0 h 64"/>
                  <a:gd name="T10" fmla="*/ 1428 w 1449"/>
                  <a:gd name="T11" fmla="*/ 31 h 64"/>
                  <a:gd name="T12" fmla="*/ 1449 w 1449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9" h="64">
                    <a:moveTo>
                      <a:pt x="1449" y="64"/>
                    </a:moveTo>
                    <a:lnTo>
                      <a:pt x="0" y="64"/>
                    </a:lnTo>
                    <a:lnTo>
                      <a:pt x="21" y="31"/>
                    </a:lnTo>
                    <a:lnTo>
                      <a:pt x="42" y="0"/>
                    </a:lnTo>
                    <a:lnTo>
                      <a:pt x="1407" y="0"/>
                    </a:lnTo>
                    <a:lnTo>
                      <a:pt x="1428" y="31"/>
                    </a:lnTo>
                    <a:lnTo>
                      <a:pt x="1449" y="64"/>
                    </a:lnTo>
                    <a:close/>
                  </a:path>
                </a:pathLst>
              </a:custGeom>
              <a:solidFill>
                <a:srgbClr val="9F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4" name="ïsḷiḓé">
                <a:extLst>
                  <a:ext uri="{FF2B5EF4-FFF2-40B4-BE49-F238E27FC236}">
                    <a16:creationId xmlns:a16="http://schemas.microsoft.com/office/drawing/2014/main" xmlns="" id="{9A85332B-AD69-4A46-844D-4284846553BC}"/>
                  </a:ext>
                </a:extLst>
              </p:cNvPr>
              <p:cNvSpPr/>
              <p:nvPr/>
            </p:nvSpPr>
            <p:spPr bwMode="auto">
              <a:xfrm>
                <a:off x="1774" y="1938"/>
                <a:ext cx="294" cy="16"/>
              </a:xfrm>
              <a:custGeom>
                <a:avLst/>
                <a:gdLst>
                  <a:gd name="T0" fmla="*/ 1467 w 1467"/>
                  <a:gd name="T1" fmla="*/ 79 h 79"/>
                  <a:gd name="T2" fmla="*/ 0 w 1467"/>
                  <a:gd name="T3" fmla="*/ 79 h 79"/>
                  <a:gd name="T4" fmla="*/ 24 w 1467"/>
                  <a:gd name="T5" fmla="*/ 39 h 79"/>
                  <a:gd name="T6" fmla="*/ 51 w 1467"/>
                  <a:gd name="T7" fmla="*/ 0 h 79"/>
                  <a:gd name="T8" fmla="*/ 1416 w 1467"/>
                  <a:gd name="T9" fmla="*/ 0 h 79"/>
                  <a:gd name="T10" fmla="*/ 1443 w 1467"/>
                  <a:gd name="T11" fmla="*/ 39 h 79"/>
                  <a:gd name="T12" fmla="*/ 1467 w 1467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7" h="79">
                    <a:moveTo>
                      <a:pt x="1467" y="79"/>
                    </a:moveTo>
                    <a:lnTo>
                      <a:pt x="0" y="79"/>
                    </a:lnTo>
                    <a:lnTo>
                      <a:pt x="24" y="39"/>
                    </a:lnTo>
                    <a:lnTo>
                      <a:pt x="51" y="0"/>
                    </a:lnTo>
                    <a:lnTo>
                      <a:pt x="1416" y="0"/>
                    </a:lnTo>
                    <a:lnTo>
                      <a:pt x="1443" y="39"/>
                    </a:lnTo>
                    <a:lnTo>
                      <a:pt x="1467" y="79"/>
                    </a:lnTo>
                    <a:close/>
                  </a:path>
                </a:pathLst>
              </a:custGeom>
              <a:solidFill>
                <a:srgbClr val="A0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5" name="îṥ1ïḍê">
                <a:extLst>
                  <a:ext uri="{FF2B5EF4-FFF2-40B4-BE49-F238E27FC236}">
                    <a16:creationId xmlns:a16="http://schemas.microsoft.com/office/drawing/2014/main" xmlns="" id="{7EE787DC-21A2-44A4-A252-C487E95094FE}"/>
                  </a:ext>
                </a:extLst>
              </p:cNvPr>
              <p:cNvSpPr/>
              <p:nvPr/>
            </p:nvSpPr>
            <p:spPr bwMode="auto">
              <a:xfrm>
                <a:off x="1773" y="1938"/>
                <a:ext cx="296" cy="19"/>
              </a:xfrm>
              <a:custGeom>
                <a:avLst/>
                <a:gdLst>
                  <a:gd name="T0" fmla="*/ 1483 w 1483"/>
                  <a:gd name="T1" fmla="*/ 95 h 95"/>
                  <a:gd name="T2" fmla="*/ 0 w 1483"/>
                  <a:gd name="T3" fmla="*/ 95 h 95"/>
                  <a:gd name="T4" fmla="*/ 27 w 1483"/>
                  <a:gd name="T5" fmla="*/ 46 h 95"/>
                  <a:gd name="T6" fmla="*/ 59 w 1483"/>
                  <a:gd name="T7" fmla="*/ 0 h 95"/>
                  <a:gd name="T8" fmla="*/ 1424 w 1483"/>
                  <a:gd name="T9" fmla="*/ 0 h 95"/>
                  <a:gd name="T10" fmla="*/ 1456 w 1483"/>
                  <a:gd name="T11" fmla="*/ 46 h 95"/>
                  <a:gd name="T12" fmla="*/ 1483 w 1483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3" h="95">
                    <a:moveTo>
                      <a:pt x="1483" y="95"/>
                    </a:moveTo>
                    <a:lnTo>
                      <a:pt x="0" y="95"/>
                    </a:lnTo>
                    <a:lnTo>
                      <a:pt x="27" y="46"/>
                    </a:lnTo>
                    <a:lnTo>
                      <a:pt x="59" y="0"/>
                    </a:lnTo>
                    <a:lnTo>
                      <a:pt x="1424" y="0"/>
                    </a:lnTo>
                    <a:lnTo>
                      <a:pt x="1456" y="46"/>
                    </a:lnTo>
                    <a:lnTo>
                      <a:pt x="1483" y="95"/>
                    </a:lnTo>
                    <a:close/>
                  </a:path>
                </a:pathLst>
              </a:custGeom>
              <a:solidFill>
                <a:srgbClr val="A0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6" name="iŝlîďé">
                <a:extLst>
                  <a:ext uri="{FF2B5EF4-FFF2-40B4-BE49-F238E27FC236}">
                    <a16:creationId xmlns:a16="http://schemas.microsoft.com/office/drawing/2014/main" xmlns="" id="{CFE4383F-9F1C-4F1E-AA4E-DAEAA8D5B916}"/>
                  </a:ext>
                </a:extLst>
              </p:cNvPr>
              <p:cNvSpPr/>
              <p:nvPr/>
            </p:nvSpPr>
            <p:spPr bwMode="auto">
              <a:xfrm>
                <a:off x="1771" y="1938"/>
                <a:ext cx="300" cy="22"/>
              </a:xfrm>
              <a:custGeom>
                <a:avLst/>
                <a:gdLst>
                  <a:gd name="T0" fmla="*/ 1501 w 1501"/>
                  <a:gd name="T1" fmla="*/ 110 h 110"/>
                  <a:gd name="T2" fmla="*/ 0 w 1501"/>
                  <a:gd name="T3" fmla="*/ 110 h 110"/>
                  <a:gd name="T4" fmla="*/ 16 w 1501"/>
                  <a:gd name="T5" fmla="*/ 82 h 110"/>
                  <a:gd name="T6" fmla="*/ 50 w 1501"/>
                  <a:gd name="T7" fmla="*/ 27 h 110"/>
                  <a:gd name="T8" fmla="*/ 68 w 1501"/>
                  <a:gd name="T9" fmla="*/ 0 h 110"/>
                  <a:gd name="T10" fmla="*/ 1433 w 1501"/>
                  <a:gd name="T11" fmla="*/ 0 h 110"/>
                  <a:gd name="T12" fmla="*/ 1451 w 1501"/>
                  <a:gd name="T13" fmla="*/ 27 h 110"/>
                  <a:gd name="T14" fmla="*/ 1485 w 1501"/>
                  <a:gd name="T15" fmla="*/ 82 h 110"/>
                  <a:gd name="T16" fmla="*/ 1501 w 1501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1" h="110">
                    <a:moveTo>
                      <a:pt x="1501" y="110"/>
                    </a:moveTo>
                    <a:lnTo>
                      <a:pt x="0" y="110"/>
                    </a:lnTo>
                    <a:lnTo>
                      <a:pt x="16" y="82"/>
                    </a:lnTo>
                    <a:lnTo>
                      <a:pt x="50" y="27"/>
                    </a:lnTo>
                    <a:lnTo>
                      <a:pt x="68" y="0"/>
                    </a:lnTo>
                    <a:lnTo>
                      <a:pt x="1433" y="0"/>
                    </a:lnTo>
                    <a:lnTo>
                      <a:pt x="1451" y="27"/>
                    </a:lnTo>
                    <a:lnTo>
                      <a:pt x="1485" y="82"/>
                    </a:lnTo>
                    <a:lnTo>
                      <a:pt x="1501" y="110"/>
                    </a:lnTo>
                    <a:close/>
                  </a:path>
                </a:pathLst>
              </a:custGeom>
              <a:solidFill>
                <a:srgbClr val="A1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7" name="išḷiḍè">
                <a:extLst>
                  <a:ext uri="{FF2B5EF4-FFF2-40B4-BE49-F238E27FC236}">
                    <a16:creationId xmlns:a16="http://schemas.microsoft.com/office/drawing/2014/main" xmlns="" id="{4A3FBE0A-B1CD-45E9-8DFD-9F4F75B9851A}"/>
                  </a:ext>
                </a:extLst>
              </p:cNvPr>
              <p:cNvSpPr/>
              <p:nvPr/>
            </p:nvSpPr>
            <p:spPr bwMode="auto">
              <a:xfrm>
                <a:off x="1769" y="1938"/>
                <a:ext cx="304" cy="25"/>
              </a:xfrm>
              <a:custGeom>
                <a:avLst/>
                <a:gdLst>
                  <a:gd name="T0" fmla="*/ 1517 w 1517"/>
                  <a:gd name="T1" fmla="*/ 126 h 126"/>
                  <a:gd name="T2" fmla="*/ 786 w 1517"/>
                  <a:gd name="T3" fmla="*/ 126 h 126"/>
                  <a:gd name="T4" fmla="*/ 0 w 1517"/>
                  <a:gd name="T5" fmla="*/ 126 h 126"/>
                  <a:gd name="T6" fmla="*/ 17 w 1517"/>
                  <a:gd name="T7" fmla="*/ 94 h 126"/>
                  <a:gd name="T8" fmla="*/ 56 w 1517"/>
                  <a:gd name="T9" fmla="*/ 31 h 126"/>
                  <a:gd name="T10" fmla="*/ 76 w 1517"/>
                  <a:gd name="T11" fmla="*/ 0 h 126"/>
                  <a:gd name="T12" fmla="*/ 495 w 1517"/>
                  <a:gd name="T13" fmla="*/ 0 h 126"/>
                  <a:gd name="T14" fmla="*/ 545 w 1517"/>
                  <a:gd name="T15" fmla="*/ 0 h 126"/>
                  <a:gd name="T16" fmla="*/ 1441 w 1517"/>
                  <a:gd name="T17" fmla="*/ 0 h 126"/>
                  <a:gd name="T18" fmla="*/ 1461 w 1517"/>
                  <a:gd name="T19" fmla="*/ 31 h 126"/>
                  <a:gd name="T20" fmla="*/ 1500 w 1517"/>
                  <a:gd name="T21" fmla="*/ 94 h 126"/>
                  <a:gd name="T22" fmla="*/ 1517 w 1517"/>
                  <a:gd name="T23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17" h="126">
                    <a:moveTo>
                      <a:pt x="1517" y="126"/>
                    </a:moveTo>
                    <a:lnTo>
                      <a:pt x="786" y="126"/>
                    </a:lnTo>
                    <a:lnTo>
                      <a:pt x="0" y="126"/>
                    </a:lnTo>
                    <a:lnTo>
                      <a:pt x="17" y="94"/>
                    </a:lnTo>
                    <a:lnTo>
                      <a:pt x="56" y="31"/>
                    </a:lnTo>
                    <a:lnTo>
                      <a:pt x="76" y="0"/>
                    </a:lnTo>
                    <a:lnTo>
                      <a:pt x="495" y="0"/>
                    </a:lnTo>
                    <a:lnTo>
                      <a:pt x="545" y="0"/>
                    </a:lnTo>
                    <a:lnTo>
                      <a:pt x="1441" y="0"/>
                    </a:lnTo>
                    <a:lnTo>
                      <a:pt x="1461" y="31"/>
                    </a:lnTo>
                    <a:lnTo>
                      <a:pt x="1500" y="94"/>
                    </a:lnTo>
                    <a:lnTo>
                      <a:pt x="1517" y="126"/>
                    </a:lnTo>
                    <a:close/>
                  </a:path>
                </a:pathLst>
              </a:custGeom>
              <a:solidFill>
                <a:srgbClr val="A2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8" name="ï$líḍé">
                <a:extLst>
                  <a:ext uri="{FF2B5EF4-FFF2-40B4-BE49-F238E27FC236}">
                    <a16:creationId xmlns:a16="http://schemas.microsoft.com/office/drawing/2014/main" xmlns="" id="{C47C2A09-BDCF-43E5-80A4-078908634BF5}"/>
                  </a:ext>
                </a:extLst>
              </p:cNvPr>
              <p:cNvSpPr/>
              <p:nvPr/>
            </p:nvSpPr>
            <p:spPr bwMode="auto">
              <a:xfrm>
                <a:off x="1769" y="1941"/>
                <a:ext cx="304" cy="22"/>
              </a:xfrm>
              <a:custGeom>
                <a:avLst/>
                <a:gdLst>
                  <a:gd name="T0" fmla="*/ 65 w 1517"/>
                  <a:gd name="T1" fmla="*/ 0 h 109"/>
                  <a:gd name="T2" fmla="*/ 1452 w 1517"/>
                  <a:gd name="T3" fmla="*/ 0 h 109"/>
                  <a:gd name="T4" fmla="*/ 1470 w 1517"/>
                  <a:gd name="T5" fmla="*/ 25 h 109"/>
                  <a:gd name="T6" fmla="*/ 1503 w 1517"/>
                  <a:gd name="T7" fmla="*/ 81 h 109"/>
                  <a:gd name="T8" fmla="*/ 1517 w 1517"/>
                  <a:gd name="T9" fmla="*/ 109 h 109"/>
                  <a:gd name="T10" fmla="*/ 0 w 1517"/>
                  <a:gd name="T11" fmla="*/ 109 h 109"/>
                  <a:gd name="T12" fmla="*/ 14 w 1517"/>
                  <a:gd name="T13" fmla="*/ 81 h 109"/>
                  <a:gd name="T14" fmla="*/ 47 w 1517"/>
                  <a:gd name="T15" fmla="*/ 25 h 109"/>
                  <a:gd name="T16" fmla="*/ 65 w 1517"/>
                  <a:gd name="T1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7" h="109">
                    <a:moveTo>
                      <a:pt x="65" y="0"/>
                    </a:moveTo>
                    <a:lnTo>
                      <a:pt x="1452" y="0"/>
                    </a:lnTo>
                    <a:lnTo>
                      <a:pt x="1470" y="25"/>
                    </a:lnTo>
                    <a:lnTo>
                      <a:pt x="1503" y="81"/>
                    </a:lnTo>
                    <a:lnTo>
                      <a:pt x="1517" y="109"/>
                    </a:lnTo>
                    <a:lnTo>
                      <a:pt x="0" y="109"/>
                    </a:lnTo>
                    <a:lnTo>
                      <a:pt x="14" y="81"/>
                    </a:lnTo>
                    <a:lnTo>
                      <a:pt x="47" y="25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A322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9" name="iśḻíḓe">
                <a:extLst>
                  <a:ext uri="{FF2B5EF4-FFF2-40B4-BE49-F238E27FC236}">
                    <a16:creationId xmlns:a16="http://schemas.microsoft.com/office/drawing/2014/main" xmlns="" id="{329E52DF-F9F2-474E-A14A-5B577727A7CC}"/>
                  </a:ext>
                </a:extLst>
              </p:cNvPr>
              <p:cNvSpPr/>
              <p:nvPr/>
            </p:nvSpPr>
            <p:spPr bwMode="auto">
              <a:xfrm>
                <a:off x="1769" y="1944"/>
                <a:ext cx="304" cy="19"/>
              </a:xfrm>
              <a:custGeom>
                <a:avLst/>
                <a:gdLst>
                  <a:gd name="T0" fmla="*/ 55 w 1517"/>
                  <a:gd name="T1" fmla="*/ 0 h 94"/>
                  <a:gd name="T2" fmla="*/ 1462 w 1517"/>
                  <a:gd name="T3" fmla="*/ 0 h 94"/>
                  <a:gd name="T4" fmla="*/ 1492 w 1517"/>
                  <a:gd name="T5" fmla="*/ 46 h 94"/>
                  <a:gd name="T6" fmla="*/ 1517 w 1517"/>
                  <a:gd name="T7" fmla="*/ 94 h 94"/>
                  <a:gd name="T8" fmla="*/ 0 w 1517"/>
                  <a:gd name="T9" fmla="*/ 94 h 94"/>
                  <a:gd name="T10" fmla="*/ 25 w 1517"/>
                  <a:gd name="T11" fmla="*/ 46 h 94"/>
                  <a:gd name="T12" fmla="*/ 55 w 1517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7" h="94">
                    <a:moveTo>
                      <a:pt x="55" y="0"/>
                    </a:moveTo>
                    <a:lnTo>
                      <a:pt x="1462" y="0"/>
                    </a:lnTo>
                    <a:lnTo>
                      <a:pt x="1492" y="46"/>
                    </a:lnTo>
                    <a:lnTo>
                      <a:pt x="1517" y="94"/>
                    </a:lnTo>
                    <a:lnTo>
                      <a:pt x="0" y="94"/>
                    </a:lnTo>
                    <a:lnTo>
                      <a:pt x="25" y="46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0" name="iṥľïḍé">
                <a:extLst>
                  <a:ext uri="{FF2B5EF4-FFF2-40B4-BE49-F238E27FC236}">
                    <a16:creationId xmlns:a16="http://schemas.microsoft.com/office/drawing/2014/main" xmlns="" id="{2B7596A1-1AC9-45D6-B836-3EC5ECC431AB}"/>
                  </a:ext>
                </a:extLst>
              </p:cNvPr>
              <p:cNvSpPr/>
              <p:nvPr/>
            </p:nvSpPr>
            <p:spPr bwMode="auto">
              <a:xfrm>
                <a:off x="1769" y="1947"/>
                <a:ext cx="304" cy="16"/>
              </a:xfrm>
              <a:custGeom>
                <a:avLst/>
                <a:gdLst>
                  <a:gd name="T0" fmla="*/ 44 w 1517"/>
                  <a:gd name="T1" fmla="*/ 0 h 79"/>
                  <a:gd name="T2" fmla="*/ 1473 w 1517"/>
                  <a:gd name="T3" fmla="*/ 0 h 79"/>
                  <a:gd name="T4" fmla="*/ 1496 w 1517"/>
                  <a:gd name="T5" fmla="*/ 39 h 79"/>
                  <a:gd name="T6" fmla="*/ 1517 w 1517"/>
                  <a:gd name="T7" fmla="*/ 79 h 79"/>
                  <a:gd name="T8" fmla="*/ 0 w 1517"/>
                  <a:gd name="T9" fmla="*/ 79 h 79"/>
                  <a:gd name="T10" fmla="*/ 21 w 1517"/>
                  <a:gd name="T11" fmla="*/ 39 h 79"/>
                  <a:gd name="T12" fmla="*/ 44 w 1517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7" h="79">
                    <a:moveTo>
                      <a:pt x="44" y="0"/>
                    </a:moveTo>
                    <a:lnTo>
                      <a:pt x="1473" y="0"/>
                    </a:lnTo>
                    <a:lnTo>
                      <a:pt x="1496" y="39"/>
                    </a:lnTo>
                    <a:lnTo>
                      <a:pt x="1517" y="79"/>
                    </a:lnTo>
                    <a:lnTo>
                      <a:pt x="0" y="79"/>
                    </a:lnTo>
                    <a:lnTo>
                      <a:pt x="21" y="39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1" name="işlïḋê">
                <a:extLst>
                  <a:ext uri="{FF2B5EF4-FFF2-40B4-BE49-F238E27FC236}">
                    <a16:creationId xmlns:a16="http://schemas.microsoft.com/office/drawing/2014/main" xmlns="" id="{ADB1551D-33CA-4FB1-91F9-5253158C3FCA}"/>
                  </a:ext>
                </a:extLst>
              </p:cNvPr>
              <p:cNvSpPr/>
              <p:nvPr/>
            </p:nvSpPr>
            <p:spPr bwMode="auto">
              <a:xfrm>
                <a:off x="1769" y="1951"/>
                <a:ext cx="304" cy="12"/>
              </a:xfrm>
              <a:custGeom>
                <a:avLst/>
                <a:gdLst>
                  <a:gd name="T0" fmla="*/ 35 w 1517"/>
                  <a:gd name="T1" fmla="*/ 0 h 63"/>
                  <a:gd name="T2" fmla="*/ 1482 w 1517"/>
                  <a:gd name="T3" fmla="*/ 0 h 63"/>
                  <a:gd name="T4" fmla="*/ 1500 w 1517"/>
                  <a:gd name="T5" fmla="*/ 31 h 63"/>
                  <a:gd name="T6" fmla="*/ 1517 w 1517"/>
                  <a:gd name="T7" fmla="*/ 63 h 63"/>
                  <a:gd name="T8" fmla="*/ 0 w 1517"/>
                  <a:gd name="T9" fmla="*/ 63 h 63"/>
                  <a:gd name="T10" fmla="*/ 17 w 1517"/>
                  <a:gd name="T11" fmla="*/ 31 h 63"/>
                  <a:gd name="T12" fmla="*/ 35 w 1517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7" h="63">
                    <a:moveTo>
                      <a:pt x="35" y="0"/>
                    </a:moveTo>
                    <a:lnTo>
                      <a:pt x="1482" y="0"/>
                    </a:lnTo>
                    <a:lnTo>
                      <a:pt x="1500" y="31"/>
                    </a:lnTo>
                    <a:lnTo>
                      <a:pt x="1517" y="63"/>
                    </a:lnTo>
                    <a:lnTo>
                      <a:pt x="0" y="63"/>
                    </a:lnTo>
                    <a:lnTo>
                      <a:pt x="17" y="3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A5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2" name="ïṣ1íḋé">
                <a:extLst>
                  <a:ext uri="{FF2B5EF4-FFF2-40B4-BE49-F238E27FC236}">
                    <a16:creationId xmlns:a16="http://schemas.microsoft.com/office/drawing/2014/main" xmlns="" id="{6E302FD9-AAEA-4FC3-A966-36A1C9B924A6}"/>
                  </a:ext>
                </a:extLst>
              </p:cNvPr>
              <p:cNvSpPr/>
              <p:nvPr/>
            </p:nvSpPr>
            <p:spPr bwMode="auto">
              <a:xfrm>
                <a:off x="1769" y="1954"/>
                <a:ext cx="304" cy="9"/>
              </a:xfrm>
              <a:custGeom>
                <a:avLst/>
                <a:gdLst>
                  <a:gd name="T0" fmla="*/ 25 w 1517"/>
                  <a:gd name="T1" fmla="*/ 0 h 47"/>
                  <a:gd name="T2" fmla="*/ 1492 w 1517"/>
                  <a:gd name="T3" fmla="*/ 0 h 47"/>
                  <a:gd name="T4" fmla="*/ 1505 w 1517"/>
                  <a:gd name="T5" fmla="*/ 23 h 47"/>
                  <a:gd name="T6" fmla="*/ 1517 w 1517"/>
                  <a:gd name="T7" fmla="*/ 47 h 47"/>
                  <a:gd name="T8" fmla="*/ 0 w 1517"/>
                  <a:gd name="T9" fmla="*/ 47 h 47"/>
                  <a:gd name="T10" fmla="*/ 12 w 1517"/>
                  <a:gd name="T11" fmla="*/ 23 h 47"/>
                  <a:gd name="T12" fmla="*/ 25 w 151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7" h="47">
                    <a:moveTo>
                      <a:pt x="25" y="0"/>
                    </a:moveTo>
                    <a:lnTo>
                      <a:pt x="1492" y="0"/>
                    </a:lnTo>
                    <a:lnTo>
                      <a:pt x="1505" y="23"/>
                    </a:lnTo>
                    <a:lnTo>
                      <a:pt x="1517" y="47"/>
                    </a:lnTo>
                    <a:lnTo>
                      <a:pt x="0" y="47"/>
                    </a:lnTo>
                    <a:lnTo>
                      <a:pt x="12" y="2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A6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3" name="iṣḷídé">
                <a:extLst>
                  <a:ext uri="{FF2B5EF4-FFF2-40B4-BE49-F238E27FC236}">
                    <a16:creationId xmlns:a16="http://schemas.microsoft.com/office/drawing/2014/main" xmlns="" id="{DD70EAED-55C3-4BE6-8496-57A30CC0CDB9}"/>
                  </a:ext>
                </a:extLst>
              </p:cNvPr>
              <p:cNvSpPr/>
              <p:nvPr/>
            </p:nvSpPr>
            <p:spPr bwMode="auto">
              <a:xfrm>
                <a:off x="1769" y="1957"/>
                <a:ext cx="304" cy="6"/>
              </a:xfrm>
              <a:custGeom>
                <a:avLst/>
                <a:gdLst>
                  <a:gd name="T0" fmla="*/ 17 w 1517"/>
                  <a:gd name="T1" fmla="*/ 0 h 31"/>
                  <a:gd name="T2" fmla="*/ 1500 w 1517"/>
                  <a:gd name="T3" fmla="*/ 0 h 31"/>
                  <a:gd name="T4" fmla="*/ 1509 w 1517"/>
                  <a:gd name="T5" fmla="*/ 15 h 31"/>
                  <a:gd name="T6" fmla="*/ 1517 w 1517"/>
                  <a:gd name="T7" fmla="*/ 31 h 31"/>
                  <a:gd name="T8" fmla="*/ 0 w 1517"/>
                  <a:gd name="T9" fmla="*/ 31 h 31"/>
                  <a:gd name="T10" fmla="*/ 8 w 1517"/>
                  <a:gd name="T11" fmla="*/ 15 h 31"/>
                  <a:gd name="T12" fmla="*/ 17 w 1517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7" h="31">
                    <a:moveTo>
                      <a:pt x="17" y="0"/>
                    </a:moveTo>
                    <a:lnTo>
                      <a:pt x="1500" y="0"/>
                    </a:lnTo>
                    <a:lnTo>
                      <a:pt x="1509" y="15"/>
                    </a:lnTo>
                    <a:lnTo>
                      <a:pt x="1517" y="31"/>
                    </a:lnTo>
                    <a:lnTo>
                      <a:pt x="0" y="31"/>
                    </a:lnTo>
                    <a:lnTo>
                      <a:pt x="8" y="1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4" name="íś1îḑe">
                <a:extLst>
                  <a:ext uri="{FF2B5EF4-FFF2-40B4-BE49-F238E27FC236}">
                    <a16:creationId xmlns:a16="http://schemas.microsoft.com/office/drawing/2014/main" xmlns="" id="{9619A972-2A09-4A57-81FB-90D338F400B8}"/>
                  </a:ext>
                </a:extLst>
              </p:cNvPr>
              <p:cNvSpPr/>
              <p:nvPr/>
            </p:nvSpPr>
            <p:spPr bwMode="auto">
              <a:xfrm>
                <a:off x="1769" y="1960"/>
                <a:ext cx="304" cy="3"/>
              </a:xfrm>
              <a:custGeom>
                <a:avLst/>
                <a:gdLst>
                  <a:gd name="T0" fmla="*/ 8 w 1517"/>
                  <a:gd name="T1" fmla="*/ 0 h 16"/>
                  <a:gd name="T2" fmla="*/ 1509 w 1517"/>
                  <a:gd name="T3" fmla="*/ 0 h 16"/>
                  <a:gd name="T4" fmla="*/ 1513 w 1517"/>
                  <a:gd name="T5" fmla="*/ 8 h 16"/>
                  <a:gd name="T6" fmla="*/ 1517 w 1517"/>
                  <a:gd name="T7" fmla="*/ 16 h 16"/>
                  <a:gd name="T8" fmla="*/ 0 w 1517"/>
                  <a:gd name="T9" fmla="*/ 16 h 16"/>
                  <a:gd name="T10" fmla="*/ 4 w 1517"/>
                  <a:gd name="T11" fmla="*/ 8 h 16"/>
                  <a:gd name="T12" fmla="*/ 8 w 1517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7" h="16">
                    <a:moveTo>
                      <a:pt x="8" y="0"/>
                    </a:moveTo>
                    <a:lnTo>
                      <a:pt x="1509" y="0"/>
                    </a:lnTo>
                    <a:lnTo>
                      <a:pt x="1513" y="8"/>
                    </a:lnTo>
                    <a:lnTo>
                      <a:pt x="1517" y="16"/>
                    </a:lnTo>
                    <a:lnTo>
                      <a:pt x="0" y="16"/>
                    </a:lnTo>
                    <a:lnTo>
                      <a:pt x="4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5" name="ïṧḻiḑè">
                <a:extLst>
                  <a:ext uri="{FF2B5EF4-FFF2-40B4-BE49-F238E27FC236}">
                    <a16:creationId xmlns:a16="http://schemas.microsoft.com/office/drawing/2014/main" xmlns="" id="{30FAA6DA-ACFC-472D-B0C6-7D7580CF8582}"/>
                  </a:ext>
                </a:extLst>
              </p:cNvPr>
              <p:cNvSpPr/>
              <p:nvPr/>
            </p:nvSpPr>
            <p:spPr bwMode="auto">
              <a:xfrm>
                <a:off x="1769" y="1963"/>
                <a:ext cx="304" cy="1"/>
              </a:xfrm>
              <a:prstGeom prst="rect">
                <a:avLst/>
              </a:prstGeom>
              <a:solidFill>
                <a:srgbClr val="A8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6" name="iśľidè">
                <a:extLst>
                  <a:ext uri="{FF2B5EF4-FFF2-40B4-BE49-F238E27FC236}">
                    <a16:creationId xmlns:a16="http://schemas.microsoft.com/office/drawing/2014/main" xmlns="" id="{6B029DF5-332C-4963-8EC8-5B5663AC94C7}"/>
                  </a:ext>
                </a:extLst>
              </p:cNvPr>
              <p:cNvSpPr/>
              <p:nvPr/>
            </p:nvSpPr>
            <p:spPr bwMode="auto">
              <a:xfrm>
                <a:off x="1782" y="1941"/>
                <a:ext cx="278" cy="1"/>
              </a:xfrm>
              <a:prstGeom prst="rect">
                <a:avLst/>
              </a:pr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7" name="iS1íḑé">
                <a:extLst>
                  <a:ext uri="{FF2B5EF4-FFF2-40B4-BE49-F238E27FC236}">
                    <a16:creationId xmlns:a16="http://schemas.microsoft.com/office/drawing/2014/main" xmlns="" id="{F726FC89-E9E5-4B7D-A46C-31BEEA91729A}"/>
                  </a:ext>
                </a:extLst>
              </p:cNvPr>
              <p:cNvSpPr/>
              <p:nvPr/>
            </p:nvSpPr>
            <p:spPr bwMode="auto">
              <a:xfrm>
                <a:off x="1780" y="1941"/>
                <a:ext cx="282" cy="3"/>
              </a:xfrm>
              <a:custGeom>
                <a:avLst/>
                <a:gdLst>
                  <a:gd name="T0" fmla="*/ 1407 w 1407"/>
                  <a:gd name="T1" fmla="*/ 15 h 15"/>
                  <a:gd name="T2" fmla="*/ 0 w 1407"/>
                  <a:gd name="T3" fmla="*/ 15 h 15"/>
                  <a:gd name="T4" fmla="*/ 5 w 1407"/>
                  <a:gd name="T5" fmla="*/ 7 h 15"/>
                  <a:gd name="T6" fmla="*/ 10 w 1407"/>
                  <a:gd name="T7" fmla="*/ 0 h 15"/>
                  <a:gd name="T8" fmla="*/ 1397 w 1407"/>
                  <a:gd name="T9" fmla="*/ 0 h 15"/>
                  <a:gd name="T10" fmla="*/ 1402 w 1407"/>
                  <a:gd name="T11" fmla="*/ 7 h 15"/>
                  <a:gd name="T12" fmla="*/ 1407 w 1407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7" h="15">
                    <a:moveTo>
                      <a:pt x="1407" y="15"/>
                    </a:moveTo>
                    <a:lnTo>
                      <a:pt x="0" y="15"/>
                    </a:lnTo>
                    <a:lnTo>
                      <a:pt x="5" y="7"/>
                    </a:lnTo>
                    <a:lnTo>
                      <a:pt x="10" y="0"/>
                    </a:lnTo>
                    <a:lnTo>
                      <a:pt x="1397" y="0"/>
                    </a:lnTo>
                    <a:lnTo>
                      <a:pt x="1402" y="7"/>
                    </a:lnTo>
                    <a:lnTo>
                      <a:pt x="1407" y="15"/>
                    </a:lnTo>
                    <a:close/>
                  </a:path>
                </a:pathLst>
              </a:cu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8" name="íšḻiḍe">
                <a:extLst>
                  <a:ext uri="{FF2B5EF4-FFF2-40B4-BE49-F238E27FC236}">
                    <a16:creationId xmlns:a16="http://schemas.microsoft.com/office/drawing/2014/main" xmlns="" id="{AC06F441-3A47-4C3B-9E2A-D56C1A97D218}"/>
                  </a:ext>
                </a:extLst>
              </p:cNvPr>
              <p:cNvSpPr/>
              <p:nvPr/>
            </p:nvSpPr>
            <p:spPr bwMode="auto">
              <a:xfrm>
                <a:off x="1778" y="1941"/>
                <a:ext cx="286" cy="6"/>
              </a:xfrm>
              <a:custGeom>
                <a:avLst/>
                <a:gdLst>
                  <a:gd name="T0" fmla="*/ 1429 w 1429"/>
                  <a:gd name="T1" fmla="*/ 30 h 30"/>
                  <a:gd name="T2" fmla="*/ 0 w 1429"/>
                  <a:gd name="T3" fmla="*/ 30 h 30"/>
                  <a:gd name="T4" fmla="*/ 11 w 1429"/>
                  <a:gd name="T5" fmla="*/ 15 h 30"/>
                  <a:gd name="T6" fmla="*/ 21 w 1429"/>
                  <a:gd name="T7" fmla="*/ 0 h 30"/>
                  <a:gd name="T8" fmla="*/ 1408 w 1429"/>
                  <a:gd name="T9" fmla="*/ 0 h 30"/>
                  <a:gd name="T10" fmla="*/ 1418 w 1429"/>
                  <a:gd name="T11" fmla="*/ 15 h 30"/>
                  <a:gd name="T12" fmla="*/ 1429 w 1429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9" h="30">
                    <a:moveTo>
                      <a:pt x="1429" y="30"/>
                    </a:moveTo>
                    <a:lnTo>
                      <a:pt x="0" y="30"/>
                    </a:lnTo>
                    <a:lnTo>
                      <a:pt x="11" y="15"/>
                    </a:lnTo>
                    <a:lnTo>
                      <a:pt x="21" y="0"/>
                    </a:lnTo>
                    <a:lnTo>
                      <a:pt x="1408" y="0"/>
                    </a:lnTo>
                    <a:lnTo>
                      <a:pt x="1418" y="15"/>
                    </a:lnTo>
                    <a:lnTo>
                      <a:pt x="1429" y="30"/>
                    </a:lnTo>
                    <a:close/>
                  </a:path>
                </a:pathLst>
              </a:custGeom>
              <a:solidFill>
                <a:srgbClr val="9E2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9" name="íṥľïḍe">
                <a:extLst>
                  <a:ext uri="{FF2B5EF4-FFF2-40B4-BE49-F238E27FC236}">
                    <a16:creationId xmlns:a16="http://schemas.microsoft.com/office/drawing/2014/main" xmlns="" id="{BBB26878-B197-4B18-8A13-E02CD7378CFA}"/>
                  </a:ext>
                </a:extLst>
              </p:cNvPr>
              <p:cNvSpPr/>
              <p:nvPr/>
            </p:nvSpPr>
            <p:spPr bwMode="auto">
              <a:xfrm>
                <a:off x="1776" y="1941"/>
                <a:ext cx="290" cy="10"/>
              </a:xfrm>
              <a:custGeom>
                <a:avLst/>
                <a:gdLst>
                  <a:gd name="T0" fmla="*/ 1449 w 1449"/>
                  <a:gd name="T1" fmla="*/ 47 h 47"/>
                  <a:gd name="T2" fmla="*/ 0 w 1449"/>
                  <a:gd name="T3" fmla="*/ 47 h 47"/>
                  <a:gd name="T4" fmla="*/ 15 w 1449"/>
                  <a:gd name="T5" fmla="*/ 22 h 47"/>
                  <a:gd name="T6" fmla="*/ 31 w 1449"/>
                  <a:gd name="T7" fmla="*/ 0 h 47"/>
                  <a:gd name="T8" fmla="*/ 1418 w 1449"/>
                  <a:gd name="T9" fmla="*/ 0 h 47"/>
                  <a:gd name="T10" fmla="*/ 1434 w 1449"/>
                  <a:gd name="T11" fmla="*/ 22 h 47"/>
                  <a:gd name="T12" fmla="*/ 1449 w 1449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9" h="47">
                    <a:moveTo>
                      <a:pt x="1449" y="47"/>
                    </a:moveTo>
                    <a:lnTo>
                      <a:pt x="0" y="47"/>
                    </a:lnTo>
                    <a:lnTo>
                      <a:pt x="15" y="22"/>
                    </a:lnTo>
                    <a:lnTo>
                      <a:pt x="31" y="0"/>
                    </a:lnTo>
                    <a:lnTo>
                      <a:pt x="1418" y="0"/>
                    </a:lnTo>
                    <a:lnTo>
                      <a:pt x="1434" y="22"/>
                    </a:lnTo>
                    <a:lnTo>
                      <a:pt x="1449" y="47"/>
                    </a:lnTo>
                    <a:close/>
                  </a:path>
                </a:pathLst>
              </a:custGeom>
              <a:solidFill>
                <a:srgbClr val="9F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0" name="îṩliďè">
                <a:extLst>
                  <a:ext uri="{FF2B5EF4-FFF2-40B4-BE49-F238E27FC236}">
                    <a16:creationId xmlns:a16="http://schemas.microsoft.com/office/drawing/2014/main" xmlns="" id="{45ABEAC5-70F2-4508-BD07-13347C2DDC8F}"/>
                  </a:ext>
                </a:extLst>
              </p:cNvPr>
              <p:cNvSpPr/>
              <p:nvPr/>
            </p:nvSpPr>
            <p:spPr bwMode="auto">
              <a:xfrm>
                <a:off x="1774" y="1941"/>
                <a:ext cx="294" cy="13"/>
              </a:xfrm>
              <a:custGeom>
                <a:avLst/>
                <a:gdLst>
                  <a:gd name="T0" fmla="*/ 1467 w 1467"/>
                  <a:gd name="T1" fmla="*/ 62 h 62"/>
                  <a:gd name="T2" fmla="*/ 0 w 1467"/>
                  <a:gd name="T3" fmla="*/ 62 h 62"/>
                  <a:gd name="T4" fmla="*/ 19 w 1467"/>
                  <a:gd name="T5" fmla="*/ 30 h 62"/>
                  <a:gd name="T6" fmla="*/ 40 w 1467"/>
                  <a:gd name="T7" fmla="*/ 0 h 62"/>
                  <a:gd name="T8" fmla="*/ 1427 w 1467"/>
                  <a:gd name="T9" fmla="*/ 0 h 62"/>
                  <a:gd name="T10" fmla="*/ 1448 w 1467"/>
                  <a:gd name="T11" fmla="*/ 30 h 62"/>
                  <a:gd name="T12" fmla="*/ 1467 w 1467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7" h="62">
                    <a:moveTo>
                      <a:pt x="1467" y="62"/>
                    </a:moveTo>
                    <a:lnTo>
                      <a:pt x="0" y="62"/>
                    </a:lnTo>
                    <a:lnTo>
                      <a:pt x="19" y="30"/>
                    </a:lnTo>
                    <a:lnTo>
                      <a:pt x="40" y="0"/>
                    </a:lnTo>
                    <a:lnTo>
                      <a:pt x="1427" y="0"/>
                    </a:lnTo>
                    <a:lnTo>
                      <a:pt x="1448" y="30"/>
                    </a:lnTo>
                    <a:lnTo>
                      <a:pt x="1467" y="62"/>
                    </a:lnTo>
                    <a:close/>
                  </a:path>
                </a:pathLst>
              </a:custGeom>
              <a:solidFill>
                <a:srgbClr val="A0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1" name="ïṣ1ïde">
                <a:extLst>
                  <a:ext uri="{FF2B5EF4-FFF2-40B4-BE49-F238E27FC236}">
                    <a16:creationId xmlns:a16="http://schemas.microsoft.com/office/drawing/2014/main" xmlns="" id="{186C1C73-3CB2-4936-9521-CF133E5A551E}"/>
                  </a:ext>
                </a:extLst>
              </p:cNvPr>
              <p:cNvSpPr/>
              <p:nvPr/>
            </p:nvSpPr>
            <p:spPr bwMode="auto">
              <a:xfrm>
                <a:off x="1773" y="1941"/>
                <a:ext cx="296" cy="16"/>
              </a:xfrm>
              <a:custGeom>
                <a:avLst/>
                <a:gdLst>
                  <a:gd name="T0" fmla="*/ 1483 w 1483"/>
                  <a:gd name="T1" fmla="*/ 78 h 78"/>
                  <a:gd name="T2" fmla="*/ 0 w 1483"/>
                  <a:gd name="T3" fmla="*/ 78 h 78"/>
                  <a:gd name="T4" fmla="*/ 22 w 1483"/>
                  <a:gd name="T5" fmla="*/ 38 h 78"/>
                  <a:gd name="T6" fmla="*/ 48 w 1483"/>
                  <a:gd name="T7" fmla="*/ 0 h 78"/>
                  <a:gd name="T8" fmla="*/ 1435 w 1483"/>
                  <a:gd name="T9" fmla="*/ 0 h 78"/>
                  <a:gd name="T10" fmla="*/ 1461 w 1483"/>
                  <a:gd name="T11" fmla="*/ 38 h 78"/>
                  <a:gd name="T12" fmla="*/ 1483 w 1483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3" h="78">
                    <a:moveTo>
                      <a:pt x="1483" y="78"/>
                    </a:moveTo>
                    <a:lnTo>
                      <a:pt x="0" y="78"/>
                    </a:lnTo>
                    <a:lnTo>
                      <a:pt x="22" y="38"/>
                    </a:lnTo>
                    <a:lnTo>
                      <a:pt x="48" y="0"/>
                    </a:lnTo>
                    <a:lnTo>
                      <a:pt x="1435" y="0"/>
                    </a:lnTo>
                    <a:lnTo>
                      <a:pt x="1461" y="38"/>
                    </a:lnTo>
                    <a:lnTo>
                      <a:pt x="1483" y="78"/>
                    </a:lnTo>
                    <a:close/>
                  </a:path>
                </a:pathLst>
              </a:custGeom>
              <a:solidFill>
                <a:srgbClr val="A0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2" name="íşľíḍe">
                <a:extLst>
                  <a:ext uri="{FF2B5EF4-FFF2-40B4-BE49-F238E27FC236}">
                    <a16:creationId xmlns:a16="http://schemas.microsoft.com/office/drawing/2014/main" xmlns="" id="{45F3C41A-7361-406E-8211-1EBB86A68634}"/>
                  </a:ext>
                </a:extLst>
              </p:cNvPr>
              <p:cNvSpPr/>
              <p:nvPr/>
            </p:nvSpPr>
            <p:spPr bwMode="auto">
              <a:xfrm>
                <a:off x="1771" y="1941"/>
                <a:ext cx="300" cy="19"/>
              </a:xfrm>
              <a:custGeom>
                <a:avLst/>
                <a:gdLst>
                  <a:gd name="T0" fmla="*/ 1501 w 1501"/>
                  <a:gd name="T1" fmla="*/ 93 h 93"/>
                  <a:gd name="T2" fmla="*/ 0 w 1501"/>
                  <a:gd name="T3" fmla="*/ 93 h 93"/>
                  <a:gd name="T4" fmla="*/ 27 w 1501"/>
                  <a:gd name="T5" fmla="*/ 45 h 93"/>
                  <a:gd name="T6" fmla="*/ 57 w 1501"/>
                  <a:gd name="T7" fmla="*/ 0 h 93"/>
                  <a:gd name="T8" fmla="*/ 1444 w 1501"/>
                  <a:gd name="T9" fmla="*/ 0 h 93"/>
                  <a:gd name="T10" fmla="*/ 1474 w 1501"/>
                  <a:gd name="T11" fmla="*/ 45 h 93"/>
                  <a:gd name="T12" fmla="*/ 1501 w 1501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1" h="93">
                    <a:moveTo>
                      <a:pt x="1501" y="93"/>
                    </a:moveTo>
                    <a:lnTo>
                      <a:pt x="0" y="93"/>
                    </a:lnTo>
                    <a:lnTo>
                      <a:pt x="27" y="45"/>
                    </a:lnTo>
                    <a:lnTo>
                      <a:pt x="57" y="0"/>
                    </a:lnTo>
                    <a:lnTo>
                      <a:pt x="1444" y="0"/>
                    </a:lnTo>
                    <a:lnTo>
                      <a:pt x="1474" y="45"/>
                    </a:lnTo>
                    <a:lnTo>
                      <a:pt x="1501" y="93"/>
                    </a:lnTo>
                    <a:close/>
                  </a:path>
                </a:pathLst>
              </a:custGeom>
              <a:solidFill>
                <a:srgbClr val="A1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3" name="íSḷídê">
                <a:extLst>
                  <a:ext uri="{FF2B5EF4-FFF2-40B4-BE49-F238E27FC236}">
                    <a16:creationId xmlns:a16="http://schemas.microsoft.com/office/drawing/2014/main" xmlns="" id="{7B55569C-B352-4946-9026-C5D2E7EB02A5}"/>
                  </a:ext>
                </a:extLst>
              </p:cNvPr>
              <p:cNvSpPr/>
              <p:nvPr/>
            </p:nvSpPr>
            <p:spPr bwMode="auto">
              <a:xfrm>
                <a:off x="1769" y="1941"/>
                <a:ext cx="304" cy="22"/>
              </a:xfrm>
              <a:custGeom>
                <a:avLst/>
                <a:gdLst>
                  <a:gd name="T0" fmla="*/ 1517 w 1517"/>
                  <a:gd name="T1" fmla="*/ 109 h 109"/>
                  <a:gd name="T2" fmla="*/ 0 w 1517"/>
                  <a:gd name="T3" fmla="*/ 109 h 109"/>
                  <a:gd name="T4" fmla="*/ 14 w 1517"/>
                  <a:gd name="T5" fmla="*/ 81 h 109"/>
                  <a:gd name="T6" fmla="*/ 47 w 1517"/>
                  <a:gd name="T7" fmla="*/ 25 h 109"/>
                  <a:gd name="T8" fmla="*/ 65 w 1517"/>
                  <a:gd name="T9" fmla="*/ 0 h 109"/>
                  <a:gd name="T10" fmla="*/ 1452 w 1517"/>
                  <a:gd name="T11" fmla="*/ 0 h 109"/>
                  <a:gd name="T12" fmla="*/ 1470 w 1517"/>
                  <a:gd name="T13" fmla="*/ 25 h 109"/>
                  <a:gd name="T14" fmla="*/ 1503 w 1517"/>
                  <a:gd name="T15" fmla="*/ 81 h 109"/>
                  <a:gd name="T16" fmla="*/ 1517 w 1517"/>
                  <a:gd name="T1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7" h="109">
                    <a:moveTo>
                      <a:pt x="1517" y="109"/>
                    </a:moveTo>
                    <a:lnTo>
                      <a:pt x="0" y="109"/>
                    </a:lnTo>
                    <a:lnTo>
                      <a:pt x="14" y="81"/>
                    </a:lnTo>
                    <a:lnTo>
                      <a:pt x="47" y="25"/>
                    </a:lnTo>
                    <a:lnTo>
                      <a:pt x="65" y="0"/>
                    </a:lnTo>
                    <a:lnTo>
                      <a:pt x="1452" y="0"/>
                    </a:lnTo>
                    <a:lnTo>
                      <a:pt x="1470" y="25"/>
                    </a:lnTo>
                    <a:lnTo>
                      <a:pt x="1503" y="81"/>
                    </a:lnTo>
                    <a:lnTo>
                      <a:pt x="1517" y="109"/>
                    </a:lnTo>
                    <a:close/>
                  </a:path>
                </a:pathLst>
              </a:custGeom>
              <a:solidFill>
                <a:srgbClr val="A2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4" name="iṧľïďe">
                <a:extLst>
                  <a:ext uri="{FF2B5EF4-FFF2-40B4-BE49-F238E27FC236}">
                    <a16:creationId xmlns:a16="http://schemas.microsoft.com/office/drawing/2014/main" xmlns="" id="{173F6D7B-19DD-4965-AB54-6F79AEB32E86}"/>
                  </a:ext>
                </a:extLst>
              </p:cNvPr>
              <p:cNvSpPr/>
              <p:nvPr/>
            </p:nvSpPr>
            <p:spPr bwMode="auto">
              <a:xfrm>
                <a:off x="1768" y="1941"/>
                <a:ext cx="306" cy="25"/>
              </a:xfrm>
              <a:custGeom>
                <a:avLst/>
                <a:gdLst>
                  <a:gd name="T0" fmla="*/ 1533 w 1533"/>
                  <a:gd name="T1" fmla="*/ 125 h 125"/>
                  <a:gd name="T2" fmla="*/ 0 w 1533"/>
                  <a:gd name="T3" fmla="*/ 125 h 125"/>
                  <a:gd name="T4" fmla="*/ 16 w 1533"/>
                  <a:gd name="T5" fmla="*/ 92 h 125"/>
                  <a:gd name="T6" fmla="*/ 53 w 1533"/>
                  <a:gd name="T7" fmla="*/ 29 h 125"/>
                  <a:gd name="T8" fmla="*/ 73 w 1533"/>
                  <a:gd name="T9" fmla="*/ 0 h 125"/>
                  <a:gd name="T10" fmla="*/ 1460 w 1533"/>
                  <a:gd name="T11" fmla="*/ 0 h 125"/>
                  <a:gd name="T12" fmla="*/ 1480 w 1533"/>
                  <a:gd name="T13" fmla="*/ 29 h 125"/>
                  <a:gd name="T14" fmla="*/ 1517 w 1533"/>
                  <a:gd name="T15" fmla="*/ 92 h 125"/>
                  <a:gd name="T16" fmla="*/ 1533 w 1533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3" h="125">
                    <a:moveTo>
                      <a:pt x="1533" y="125"/>
                    </a:moveTo>
                    <a:lnTo>
                      <a:pt x="0" y="125"/>
                    </a:lnTo>
                    <a:lnTo>
                      <a:pt x="16" y="92"/>
                    </a:lnTo>
                    <a:lnTo>
                      <a:pt x="53" y="29"/>
                    </a:lnTo>
                    <a:lnTo>
                      <a:pt x="73" y="0"/>
                    </a:lnTo>
                    <a:lnTo>
                      <a:pt x="1460" y="0"/>
                    </a:lnTo>
                    <a:lnTo>
                      <a:pt x="1480" y="29"/>
                    </a:lnTo>
                    <a:lnTo>
                      <a:pt x="1517" y="92"/>
                    </a:lnTo>
                    <a:lnTo>
                      <a:pt x="1533" y="125"/>
                    </a:lnTo>
                    <a:close/>
                  </a:path>
                </a:pathLst>
              </a:custGeom>
              <a:solidFill>
                <a:srgbClr val="A322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5" name="ï$ḷíḍé">
                <a:extLst>
                  <a:ext uri="{FF2B5EF4-FFF2-40B4-BE49-F238E27FC236}">
                    <a16:creationId xmlns:a16="http://schemas.microsoft.com/office/drawing/2014/main" xmlns="" id="{F3751938-C914-4A27-A2A3-352C34660B9D}"/>
                  </a:ext>
                </a:extLst>
              </p:cNvPr>
              <p:cNvSpPr/>
              <p:nvPr/>
            </p:nvSpPr>
            <p:spPr bwMode="auto">
              <a:xfrm>
                <a:off x="1768" y="1944"/>
                <a:ext cx="306" cy="22"/>
              </a:xfrm>
              <a:custGeom>
                <a:avLst/>
                <a:gdLst>
                  <a:gd name="T0" fmla="*/ 63 w 1533"/>
                  <a:gd name="T1" fmla="*/ 0 h 110"/>
                  <a:gd name="T2" fmla="*/ 1470 w 1533"/>
                  <a:gd name="T3" fmla="*/ 0 h 110"/>
                  <a:gd name="T4" fmla="*/ 1504 w 1533"/>
                  <a:gd name="T5" fmla="*/ 53 h 110"/>
                  <a:gd name="T6" fmla="*/ 1533 w 1533"/>
                  <a:gd name="T7" fmla="*/ 110 h 110"/>
                  <a:gd name="T8" fmla="*/ 0 w 1533"/>
                  <a:gd name="T9" fmla="*/ 110 h 110"/>
                  <a:gd name="T10" fmla="*/ 29 w 1533"/>
                  <a:gd name="T11" fmla="*/ 53 h 110"/>
                  <a:gd name="T12" fmla="*/ 63 w 1533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110">
                    <a:moveTo>
                      <a:pt x="63" y="0"/>
                    </a:moveTo>
                    <a:lnTo>
                      <a:pt x="1470" y="0"/>
                    </a:lnTo>
                    <a:lnTo>
                      <a:pt x="1504" y="53"/>
                    </a:lnTo>
                    <a:lnTo>
                      <a:pt x="1533" y="110"/>
                    </a:lnTo>
                    <a:lnTo>
                      <a:pt x="0" y="110"/>
                    </a:lnTo>
                    <a:lnTo>
                      <a:pt x="29" y="53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6" name="iS1îḑê">
                <a:extLst>
                  <a:ext uri="{FF2B5EF4-FFF2-40B4-BE49-F238E27FC236}">
                    <a16:creationId xmlns:a16="http://schemas.microsoft.com/office/drawing/2014/main" xmlns="" id="{A80162E0-8512-4168-9EFD-C65742B1A547}"/>
                  </a:ext>
                </a:extLst>
              </p:cNvPr>
              <p:cNvSpPr/>
              <p:nvPr/>
            </p:nvSpPr>
            <p:spPr bwMode="auto">
              <a:xfrm>
                <a:off x="1768" y="1947"/>
                <a:ext cx="306" cy="19"/>
              </a:xfrm>
              <a:custGeom>
                <a:avLst/>
                <a:gdLst>
                  <a:gd name="T0" fmla="*/ 52 w 1533"/>
                  <a:gd name="T1" fmla="*/ 0 h 95"/>
                  <a:gd name="T2" fmla="*/ 1481 w 1533"/>
                  <a:gd name="T3" fmla="*/ 0 h 95"/>
                  <a:gd name="T4" fmla="*/ 1508 w 1533"/>
                  <a:gd name="T5" fmla="*/ 47 h 95"/>
                  <a:gd name="T6" fmla="*/ 1533 w 1533"/>
                  <a:gd name="T7" fmla="*/ 95 h 95"/>
                  <a:gd name="T8" fmla="*/ 0 w 1533"/>
                  <a:gd name="T9" fmla="*/ 95 h 95"/>
                  <a:gd name="T10" fmla="*/ 25 w 1533"/>
                  <a:gd name="T11" fmla="*/ 47 h 95"/>
                  <a:gd name="T12" fmla="*/ 52 w 1533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95">
                    <a:moveTo>
                      <a:pt x="52" y="0"/>
                    </a:moveTo>
                    <a:lnTo>
                      <a:pt x="1481" y="0"/>
                    </a:lnTo>
                    <a:lnTo>
                      <a:pt x="1508" y="47"/>
                    </a:lnTo>
                    <a:lnTo>
                      <a:pt x="1533" y="95"/>
                    </a:lnTo>
                    <a:lnTo>
                      <a:pt x="0" y="95"/>
                    </a:lnTo>
                    <a:lnTo>
                      <a:pt x="25" y="47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7" name="îŝḷïďè">
                <a:extLst>
                  <a:ext uri="{FF2B5EF4-FFF2-40B4-BE49-F238E27FC236}">
                    <a16:creationId xmlns:a16="http://schemas.microsoft.com/office/drawing/2014/main" xmlns="" id="{3F1C2B92-7A92-4D8D-82E2-2EC131D02064}"/>
                  </a:ext>
                </a:extLst>
              </p:cNvPr>
              <p:cNvSpPr/>
              <p:nvPr/>
            </p:nvSpPr>
            <p:spPr bwMode="auto">
              <a:xfrm>
                <a:off x="1768" y="1951"/>
                <a:ext cx="306" cy="15"/>
              </a:xfrm>
              <a:custGeom>
                <a:avLst/>
                <a:gdLst>
                  <a:gd name="T0" fmla="*/ 43 w 1533"/>
                  <a:gd name="T1" fmla="*/ 0 h 79"/>
                  <a:gd name="T2" fmla="*/ 1490 w 1533"/>
                  <a:gd name="T3" fmla="*/ 0 h 79"/>
                  <a:gd name="T4" fmla="*/ 1513 w 1533"/>
                  <a:gd name="T5" fmla="*/ 39 h 79"/>
                  <a:gd name="T6" fmla="*/ 1533 w 1533"/>
                  <a:gd name="T7" fmla="*/ 79 h 79"/>
                  <a:gd name="T8" fmla="*/ 0 w 1533"/>
                  <a:gd name="T9" fmla="*/ 79 h 79"/>
                  <a:gd name="T10" fmla="*/ 20 w 1533"/>
                  <a:gd name="T11" fmla="*/ 39 h 79"/>
                  <a:gd name="T12" fmla="*/ 43 w 1533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79">
                    <a:moveTo>
                      <a:pt x="43" y="0"/>
                    </a:moveTo>
                    <a:lnTo>
                      <a:pt x="1490" y="0"/>
                    </a:lnTo>
                    <a:lnTo>
                      <a:pt x="1513" y="39"/>
                    </a:lnTo>
                    <a:lnTo>
                      <a:pt x="1533" y="79"/>
                    </a:lnTo>
                    <a:lnTo>
                      <a:pt x="0" y="79"/>
                    </a:lnTo>
                    <a:lnTo>
                      <a:pt x="20" y="3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A5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8" name="îşlíḑè">
                <a:extLst>
                  <a:ext uri="{FF2B5EF4-FFF2-40B4-BE49-F238E27FC236}">
                    <a16:creationId xmlns:a16="http://schemas.microsoft.com/office/drawing/2014/main" xmlns="" id="{8327491C-0C9C-4497-BB28-AC7604C924BC}"/>
                  </a:ext>
                </a:extLst>
              </p:cNvPr>
              <p:cNvSpPr/>
              <p:nvPr/>
            </p:nvSpPr>
            <p:spPr bwMode="auto">
              <a:xfrm>
                <a:off x="1768" y="1954"/>
                <a:ext cx="306" cy="12"/>
              </a:xfrm>
              <a:custGeom>
                <a:avLst/>
                <a:gdLst>
                  <a:gd name="T0" fmla="*/ 33 w 1533"/>
                  <a:gd name="T1" fmla="*/ 0 h 63"/>
                  <a:gd name="T2" fmla="*/ 1500 w 1533"/>
                  <a:gd name="T3" fmla="*/ 0 h 63"/>
                  <a:gd name="T4" fmla="*/ 1517 w 1533"/>
                  <a:gd name="T5" fmla="*/ 31 h 63"/>
                  <a:gd name="T6" fmla="*/ 1533 w 1533"/>
                  <a:gd name="T7" fmla="*/ 63 h 63"/>
                  <a:gd name="T8" fmla="*/ 0 w 1533"/>
                  <a:gd name="T9" fmla="*/ 63 h 63"/>
                  <a:gd name="T10" fmla="*/ 16 w 1533"/>
                  <a:gd name="T11" fmla="*/ 31 h 63"/>
                  <a:gd name="T12" fmla="*/ 33 w 1533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63">
                    <a:moveTo>
                      <a:pt x="33" y="0"/>
                    </a:moveTo>
                    <a:lnTo>
                      <a:pt x="1500" y="0"/>
                    </a:lnTo>
                    <a:lnTo>
                      <a:pt x="1517" y="31"/>
                    </a:lnTo>
                    <a:lnTo>
                      <a:pt x="1533" y="63"/>
                    </a:lnTo>
                    <a:lnTo>
                      <a:pt x="0" y="63"/>
                    </a:lnTo>
                    <a:lnTo>
                      <a:pt x="16" y="31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A6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9" name="ísľîďe">
                <a:extLst>
                  <a:ext uri="{FF2B5EF4-FFF2-40B4-BE49-F238E27FC236}">
                    <a16:creationId xmlns:a16="http://schemas.microsoft.com/office/drawing/2014/main" xmlns="" id="{53247E85-857F-478F-A14D-3BBF19700741}"/>
                  </a:ext>
                </a:extLst>
              </p:cNvPr>
              <p:cNvSpPr/>
              <p:nvPr/>
            </p:nvSpPr>
            <p:spPr bwMode="auto">
              <a:xfrm>
                <a:off x="1768" y="1957"/>
                <a:ext cx="306" cy="9"/>
              </a:xfrm>
              <a:custGeom>
                <a:avLst/>
                <a:gdLst>
                  <a:gd name="T0" fmla="*/ 25 w 1533"/>
                  <a:gd name="T1" fmla="*/ 0 h 47"/>
                  <a:gd name="T2" fmla="*/ 1508 w 1533"/>
                  <a:gd name="T3" fmla="*/ 0 h 47"/>
                  <a:gd name="T4" fmla="*/ 1521 w 1533"/>
                  <a:gd name="T5" fmla="*/ 23 h 47"/>
                  <a:gd name="T6" fmla="*/ 1533 w 1533"/>
                  <a:gd name="T7" fmla="*/ 47 h 47"/>
                  <a:gd name="T8" fmla="*/ 0 w 1533"/>
                  <a:gd name="T9" fmla="*/ 47 h 47"/>
                  <a:gd name="T10" fmla="*/ 12 w 1533"/>
                  <a:gd name="T11" fmla="*/ 23 h 47"/>
                  <a:gd name="T12" fmla="*/ 25 w 1533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47">
                    <a:moveTo>
                      <a:pt x="25" y="0"/>
                    </a:moveTo>
                    <a:lnTo>
                      <a:pt x="1508" y="0"/>
                    </a:lnTo>
                    <a:lnTo>
                      <a:pt x="1521" y="23"/>
                    </a:lnTo>
                    <a:lnTo>
                      <a:pt x="1533" y="47"/>
                    </a:lnTo>
                    <a:lnTo>
                      <a:pt x="0" y="47"/>
                    </a:lnTo>
                    <a:lnTo>
                      <a:pt x="12" y="2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0" name="işḷiḓê">
                <a:extLst>
                  <a:ext uri="{FF2B5EF4-FFF2-40B4-BE49-F238E27FC236}">
                    <a16:creationId xmlns:a16="http://schemas.microsoft.com/office/drawing/2014/main" xmlns="" id="{3C1E8AC6-93F5-4EB1-AFA5-179268511478}"/>
                  </a:ext>
                </a:extLst>
              </p:cNvPr>
              <p:cNvSpPr/>
              <p:nvPr/>
            </p:nvSpPr>
            <p:spPr bwMode="auto">
              <a:xfrm>
                <a:off x="1768" y="1960"/>
                <a:ext cx="306" cy="6"/>
              </a:xfrm>
              <a:custGeom>
                <a:avLst/>
                <a:gdLst>
                  <a:gd name="T0" fmla="*/ 16 w 1533"/>
                  <a:gd name="T1" fmla="*/ 0 h 32"/>
                  <a:gd name="T2" fmla="*/ 1517 w 1533"/>
                  <a:gd name="T3" fmla="*/ 0 h 32"/>
                  <a:gd name="T4" fmla="*/ 1525 w 1533"/>
                  <a:gd name="T5" fmla="*/ 15 h 32"/>
                  <a:gd name="T6" fmla="*/ 1533 w 1533"/>
                  <a:gd name="T7" fmla="*/ 32 h 32"/>
                  <a:gd name="T8" fmla="*/ 0 w 1533"/>
                  <a:gd name="T9" fmla="*/ 32 h 32"/>
                  <a:gd name="T10" fmla="*/ 8 w 1533"/>
                  <a:gd name="T11" fmla="*/ 15 h 32"/>
                  <a:gd name="T12" fmla="*/ 16 w 1533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32">
                    <a:moveTo>
                      <a:pt x="16" y="0"/>
                    </a:moveTo>
                    <a:lnTo>
                      <a:pt x="1517" y="0"/>
                    </a:lnTo>
                    <a:lnTo>
                      <a:pt x="1525" y="15"/>
                    </a:lnTo>
                    <a:lnTo>
                      <a:pt x="1533" y="32"/>
                    </a:lnTo>
                    <a:lnTo>
                      <a:pt x="0" y="32"/>
                    </a:lnTo>
                    <a:lnTo>
                      <a:pt x="8" y="1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1" name="íşľïḋè">
                <a:extLst>
                  <a:ext uri="{FF2B5EF4-FFF2-40B4-BE49-F238E27FC236}">
                    <a16:creationId xmlns:a16="http://schemas.microsoft.com/office/drawing/2014/main" xmlns="" id="{E05D8A04-9B58-4C3B-934B-AA62D22D0AB1}"/>
                  </a:ext>
                </a:extLst>
              </p:cNvPr>
              <p:cNvSpPr/>
              <p:nvPr/>
            </p:nvSpPr>
            <p:spPr bwMode="auto">
              <a:xfrm>
                <a:off x="1768" y="1963"/>
                <a:ext cx="306" cy="3"/>
              </a:xfrm>
              <a:custGeom>
                <a:avLst/>
                <a:gdLst>
                  <a:gd name="T0" fmla="*/ 8 w 1533"/>
                  <a:gd name="T1" fmla="*/ 0 h 17"/>
                  <a:gd name="T2" fmla="*/ 1525 w 1533"/>
                  <a:gd name="T3" fmla="*/ 0 h 17"/>
                  <a:gd name="T4" fmla="*/ 1529 w 1533"/>
                  <a:gd name="T5" fmla="*/ 9 h 17"/>
                  <a:gd name="T6" fmla="*/ 1533 w 1533"/>
                  <a:gd name="T7" fmla="*/ 17 h 17"/>
                  <a:gd name="T8" fmla="*/ 0 w 1533"/>
                  <a:gd name="T9" fmla="*/ 17 h 17"/>
                  <a:gd name="T10" fmla="*/ 4 w 1533"/>
                  <a:gd name="T11" fmla="*/ 9 h 17"/>
                  <a:gd name="T12" fmla="*/ 8 w 1533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17">
                    <a:moveTo>
                      <a:pt x="8" y="0"/>
                    </a:moveTo>
                    <a:lnTo>
                      <a:pt x="1525" y="0"/>
                    </a:lnTo>
                    <a:lnTo>
                      <a:pt x="1529" y="9"/>
                    </a:lnTo>
                    <a:lnTo>
                      <a:pt x="1533" y="17"/>
                    </a:lnTo>
                    <a:lnTo>
                      <a:pt x="0" y="17"/>
                    </a:lnTo>
                    <a:lnTo>
                      <a:pt x="4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A8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2" name="iṧľïďè">
                <a:extLst>
                  <a:ext uri="{FF2B5EF4-FFF2-40B4-BE49-F238E27FC236}">
                    <a16:creationId xmlns:a16="http://schemas.microsoft.com/office/drawing/2014/main" xmlns="" id="{ECEC1018-AAD7-408C-A2A6-5CFD96B8FEC6}"/>
                  </a:ext>
                </a:extLst>
              </p:cNvPr>
              <p:cNvSpPr/>
              <p:nvPr/>
            </p:nvSpPr>
            <p:spPr bwMode="auto">
              <a:xfrm>
                <a:off x="1768" y="1966"/>
                <a:ext cx="306" cy="1"/>
              </a:xfrm>
              <a:prstGeom prst="rect">
                <a:avLst/>
              </a:prstGeom>
              <a:solidFill>
                <a:srgbClr val="A9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3" name="iśḻïḋê">
                <a:extLst>
                  <a:ext uri="{FF2B5EF4-FFF2-40B4-BE49-F238E27FC236}">
                    <a16:creationId xmlns:a16="http://schemas.microsoft.com/office/drawing/2014/main" xmlns="" id="{485A1739-7FE1-463A-9E8A-C9072DD9D5BF}"/>
                  </a:ext>
                </a:extLst>
              </p:cNvPr>
              <p:cNvSpPr/>
              <p:nvPr/>
            </p:nvSpPr>
            <p:spPr bwMode="auto">
              <a:xfrm>
                <a:off x="1780" y="1944"/>
                <a:ext cx="282" cy="1"/>
              </a:xfrm>
              <a:prstGeom prst="rect">
                <a:avLst/>
              </a:prstGeom>
              <a:solidFill>
                <a:srgbClr val="9D20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4" name="ïŝḷíďè">
                <a:extLst>
                  <a:ext uri="{FF2B5EF4-FFF2-40B4-BE49-F238E27FC236}">
                    <a16:creationId xmlns:a16="http://schemas.microsoft.com/office/drawing/2014/main" xmlns="" id="{BFFDAF16-9F68-456B-B618-1FB69FBEE341}"/>
                  </a:ext>
                </a:extLst>
              </p:cNvPr>
              <p:cNvSpPr/>
              <p:nvPr/>
            </p:nvSpPr>
            <p:spPr bwMode="auto">
              <a:xfrm>
                <a:off x="1778" y="1944"/>
                <a:ext cx="286" cy="3"/>
              </a:xfrm>
              <a:custGeom>
                <a:avLst/>
                <a:gdLst>
                  <a:gd name="T0" fmla="*/ 1429 w 1429"/>
                  <a:gd name="T1" fmla="*/ 15 h 15"/>
                  <a:gd name="T2" fmla="*/ 0 w 1429"/>
                  <a:gd name="T3" fmla="*/ 15 h 15"/>
                  <a:gd name="T4" fmla="*/ 5 w 1429"/>
                  <a:gd name="T5" fmla="*/ 8 h 15"/>
                  <a:gd name="T6" fmla="*/ 11 w 1429"/>
                  <a:gd name="T7" fmla="*/ 0 h 15"/>
                  <a:gd name="T8" fmla="*/ 1418 w 1429"/>
                  <a:gd name="T9" fmla="*/ 0 h 15"/>
                  <a:gd name="T10" fmla="*/ 1424 w 1429"/>
                  <a:gd name="T11" fmla="*/ 8 h 15"/>
                  <a:gd name="T12" fmla="*/ 1429 w 1429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9" h="15">
                    <a:moveTo>
                      <a:pt x="1429" y="15"/>
                    </a:moveTo>
                    <a:lnTo>
                      <a:pt x="0" y="15"/>
                    </a:lnTo>
                    <a:lnTo>
                      <a:pt x="5" y="8"/>
                    </a:lnTo>
                    <a:lnTo>
                      <a:pt x="11" y="0"/>
                    </a:lnTo>
                    <a:lnTo>
                      <a:pt x="1418" y="0"/>
                    </a:lnTo>
                    <a:lnTo>
                      <a:pt x="1424" y="8"/>
                    </a:lnTo>
                    <a:lnTo>
                      <a:pt x="1429" y="15"/>
                    </a:lnTo>
                    <a:close/>
                  </a:path>
                </a:pathLst>
              </a:custGeom>
              <a:solidFill>
                <a:srgbClr val="9E2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5" name="íṣlïḑé">
                <a:extLst>
                  <a:ext uri="{FF2B5EF4-FFF2-40B4-BE49-F238E27FC236}">
                    <a16:creationId xmlns:a16="http://schemas.microsoft.com/office/drawing/2014/main" xmlns="" id="{9E4E88A7-FA65-41BC-8B84-A1D195CB3118}"/>
                  </a:ext>
                </a:extLst>
              </p:cNvPr>
              <p:cNvSpPr/>
              <p:nvPr/>
            </p:nvSpPr>
            <p:spPr bwMode="auto">
              <a:xfrm>
                <a:off x="1776" y="1944"/>
                <a:ext cx="290" cy="7"/>
              </a:xfrm>
              <a:custGeom>
                <a:avLst/>
                <a:gdLst>
                  <a:gd name="T0" fmla="*/ 1449 w 1449"/>
                  <a:gd name="T1" fmla="*/ 32 h 32"/>
                  <a:gd name="T2" fmla="*/ 0 w 1449"/>
                  <a:gd name="T3" fmla="*/ 32 h 32"/>
                  <a:gd name="T4" fmla="*/ 10 w 1449"/>
                  <a:gd name="T5" fmla="*/ 15 h 32"/>
                  <a:gd name="T6" fmla="*/ 21 w 1449"/>
                  <a:gd name="T7" fmla="*/ 0 h 32"/>
                  <a:gd name="T8" fmla="*/ 1428 w 1449"/>
                  <a:gd name="T9" fmla="*/ 0 h 32"/>
                  <a:gd name="T10" fmla="*/ 1439 w 1449"/>
                  <a:gd name="T11" fmla="*/ 15 h 32"/>
                  <a:gd name="T12" fmla="*/ 1449 w 1449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9" h="32">
                    <a:moveTo>
                      <a:pt x="1449" y="32"/>
                    </a:moveTo>
                    <a:lnTo>
                      <a:pt x="0" y="32"/>
                    </a:lnTo>
                    <a:lnTo>
                      <a:pt x="10" y="15"/>
                    </a:lnTo>
                    <a:lnTo>
                      <a:pt x="21" y="0"/>
                    </a:lnTo>
                    <a:lnTo>
                      <a:pt x="1428" y="0"/>
                    </a:lnTo>
                    <a:lnTo>
                      <a:pt x="1439" y="15"/>
                    </a:lnTo>
                    <a:lnTo>
                      <a:pt x="1449" y="32"/>
                    </a:lnTo>
                    <a:close/>
                  </a:path>
                </a:pathLst>
              </a:custGeom>
              <a:solidFill>
                <a:srgbClr val="9F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6" name="iṥḻïḑê">
                <a:extLst>
                  <a:ext uri="{FF2B5EF4-FFF2-40B4-BE49-F238E27FC236}">
                    <a16:creationId xmlns:a16="http://schemas.microsoft.com/office/drawing/2014/main" xmlns="" id="{5176B7DF-55E5-4F1A-B22F-412771A4CD5C}"/>
                  </a:ext>
                </a:extLst>
              </p:cNvPr>
              <p:cNvSpPr/>
              <p:nvPr/>
            </p:nvSpPr>
            <p:spPr bwMode="auto">
              <a:xfrm>
                <a:off x="1774" y="1944"/>
                <a:ext cx="294" cy="10"/>
              </a:xfrm>
              <a:custGeom>
                <a:avLst/>
                <a:gdLst>
                  <a:gd name="T0" fmla="*/ 1467 w 1467"/>
                  <a:gd name="T1" fmla="*/ 47 h 47"/>
                  <a:gd name="T2" fmla="*/ 0 w 1467"/>
                  <a:gd name="T3" fmla="*/ 47 h 47"/>
                  <a:gd name="T4" fmla="*/ 14 w 1467"/>
                  <a:gd name="T5" fmla="*/ 24 h 47"/>
                  <a:gd name="T6" fmla="*/ 30 w 1467"/>
                  <a:gd name="T7" fmla="*/ 0 h 47"/>
                  <a:gd name="T8" fmla="*/ 1437 w 1467"/>
                  <a:gd name="T9" fmla="*/ 0 h 47"/>
                  <a:gd name="T10" fmla="*/ 1453 w 1467"/>
                  <a:gd name="T11" fmla="*/ 24 h 47"/>
                  <a:gd name="T12" fmla="*/ 1467 w 1467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7" h="47">
                    <a:moveTo>
                      <a:pt x="1467" y="47"/>
                    </a:moveTo>
                    <a:lnTo>
                      <a:pt x="0" y="47"/>
                    </a:lnTo>
                    <a:lnTo>
                      <a:pt x="14" y="24"/>
                    </a:lnTo>
                    <a:lnTo>
                      <a:pt x="30" y="0"/>
                    </a:lnTo>
                    <a:lnTo>
                      <a:pt x="1437" y="0"/>
                    </a:lnTo>
                    <a:lnTo>
                      <a:pt x="1453" y="24"/>
                    </a:lnTo>
                    <a:lnTo>
                      <a:pt x="1467" y="47"/>
                    </a:lnTo>
                    <a:close/>
                  </a:path>
                </a:pathLst>
              </a:custGeom>
              <a:solidFill>
                <a:srgbClr val="A0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7" name="ïṧḷïḋé">
                <a:extLst>
                  <a:ext uri="{FF2B5EF4-FFF2-40B4-BE49-F238E27FC236}">
                    <a16:creationId xmlns:a16="http://schemas.microsoft.com/office/drawing/2014/main" xmlns="" id="{BEFDA8D0-7199-4F13-A630-DE46D270235A}"/>
                  </a:ext>
                </a:extLst>
              </p:cNvPr>
              <p:cNvSpPr/>
              <p:nvPr/>
            </p:nvSpPr>
            <p:spPr bwMode="auto">
              <a:xfrm>
                <a:off x="1773" y="1944"/>
                <a:ext cx="296" cy="13"/>
              </a:xfrm>
              <a:custGeom>
                <a:avLst/>
                <a:gdLst>
                  <a:gd name="T0" fmla="*/ 1483 w 1483"/>
                  <a:gd name="T1" fmla="*/ 63 h 63"/>
                  <a:gd name="T2" fmla="*/ 0 w 1483"/>
                  <a:gd name="T3" fmla="*/ 63 h 63"/>
                  <a:gd name="T4" fmla="*/ 17 w 1483"/>
                  <a:gd name="T5" fmla="*/ 31 h 63"/>
                  <a:gd name="T6" fmla="*/ 38 w 1483"/>
                  <a:gd name="T7" fmla="*/ 0 h 63"/>
                  <a:gd name="T8" fmla="*/ 1445 w 1483"/>
                  <a:gd name="T9" fmla="*/ 0 h 63"/>
                  <a:gd name="T10" fmla="*/ 1465 w 1483"/>
                  <a:gd name="T11" fmla="*/ 31 h 63"/>
                  <a:gd name="T12" fmla="*/ 1483 w 1483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3" h="63">
                    <a:moveTo>
                      <a:pt x="1483" y="63"/>
                    </a:moveTo>
                    <a:lnTo>
                      <a:pt x="0" y="63"/>
                    </a:lnTo>
                    <a:lnTo>
                      <a:pt x="17" y="31"/>
                    </a:lnTo>
                    <a:lnTo>
                      <a:pt x="38" y="0"/>
                    </a:lnTo>
                    <a:lnTo>
                      <a:pt x="1445" y="0"/>
                    </a:lnTo>
                    <a:lnTo>
                      <a:pt x="1465" y="31"/>
                    </a:lnTo>
                    <a:lnTo>
                      <a:pt x="1483" y="63"/>
                    </a:lnTo>
                    <a:close/>
                  </a:path>
                </a:pathLst>
              </a:custGeom>
              <a:solidFill>
                <a:srgbClr val="A0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8" name="iṥlïḍé">
                <a:extLst>
                  <a:ext uri="{FF2B5EF4-FFF2-40B4-BE49-F238E27FC236}">
                    <a16:creationId xmlns:a16="http://schemas.microsoft.com/office/drawing/2014/main" xmlns="" id="{05361EA0-8F51-46C3-9EA5-6ED8917BE7C4}"/>
                  </a:ext>
                </a:extLst>
              </p:cNvPr>
              <p:cNvSpPr/>
              <p:nvPr/>
            </p:nvSpPr>
            <p:spPr bwMode="auto">
              <a:xfrm>
                <a:off x="1771" y="1944"/>
                <a:ext cx="300" cy="16"/>
              </a:xfrm>
              <a:custGeom>
                <a:avLst/>
                <a:gdLst>
                  <a:gd name="T0" fmla="*/ 1501 w 1501"/>
                  <a:gd name="T1" fmla="*/ 78 h 78"/>
                  <a:gd name="T2" fmla="*/ 0 w 1501"/>
                  <a:gd name="T3" fmla="*/ 78 h 78"/>
                  <a:gd name="T4" fmla="*/ 22 w 1501"/>
                  <a:gd name="T5" fmla="*/ 38 h 78"/>
                  <a:gd name="T6" fmla="*/ 47 w 1501"/>
                  <a:gd name="T7" fmla="*/ 0 h 78"/>
                  <a:gd name="T8" fmla="*/ 1454 w 1501"/>
                  <a:gd name="T9" fmla="*/ 0 h 78"/>
                  <a:gd name="T10" fmla="*/ 1479 w 1501"/>
                  <a:gd name="T11" fmla="*/ 38 h 78"/>
                  <a:gd name="T12" fmla="*/ 1501 w 1501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1" h="78">
                    <a:moveTo>
                      <a:pt x="1501" y="78"/>
                    </a:moveTo>
                    <a:lnTo>
                      <a:pt x="0" y="78"/>
                    </a:lnTo>
                    <a:lnTo>
                      <a:pt x="22" y="38"/>
                    </a:lnTo>
                    <a:lnTo>
                      <a:pt x="47" y="0"/>
                    </a:lnTo>
                    <a:lnTo>
                      <a:pt x="1454" y="0"/>
                    </a:lnTo>
                    <a:lnTo>
                      <a:pt x="1479" y="38"/>
                    </a:lnTo>
                    <a:lnTo>
                      <a:pt x="1501" y="78"/>
                    </a:lnTo>
                    <a:close/>
                  </a:path>
                </a:pathLst>
              </a:custGeom>
              <a:solidFill>
                <a:srgbClr val="A1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9" name="íSļïḋe">
                <a:extLst>
                  <a:ext uri="{FF2B5EF4-FFF2-40B4-BE49-F238E27FC236}">
                    <a16:creationId xmlns:a16="http://schemas.microsoft.com/office/drawing/2014/main" xmlns="" id="{F234430D-0DD2-4BB1-894C-FA3A4399B9B1}"/>
                  </a:ext>
                </a:extLst>
              </p:cNvPr>
              <p:cNvSpPr/>
              <p:nvPr/>
            </p:nvSpPr>
            <p:spPr bwMode="auto">
              <a:xfrm>
                <a:off x="1769" y="1944"/>
                <a:ext cx="304" cy="19"/>
              </a:xfrm>
              <a:custGeom>
                <a:avLst/>
                <a:gdLst>
                  <a:gd name="T0" fmla="*/ 1517 w 1517"/>
                  <a:gd name="T1" fmla="*/ 94 h 94"/>
                  <a:gd name="T2" fmla="*/ 0 w 1517"/>
                  <a:gd name="T3" fmla="*/ 94 h 94"/>
                  <a:gd name="T4" fmla="*/ 25 w 1517"/>
                  <a:gd name="T5" fmla="*/ 46 h 94"/>
                  <a:gd name="T6" fmla="*/ 55 w 1517"/>
                  <a:gd name="T7" fmla="*/ 0 h 94"/>
                  <a:gd name="T8" fmla="*/ 1462 w 1517"/>
                  <a:gd name="T9" fmla="*/ 0 h 94"/>
                  <a:gd name="T10" fmla="*/ 1492 w 1517"/>
                  <a:gd name="T11" fmla="*/ 46 h 94"/>
                  <a:gd name="T12" fmla="*/ 1517 w 1517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7" h="94">
                    <a:moveTo>
                      <a:pt x="1517" y="94"/>
                    </a:moveTo>
                    <a:lnTo>
                      <a:pt x="0" y="94"/>
                    </a:lnTo>
                    <a:lnTo>
                      <a:pt x="25" y="46"/>
                    </a:lnTo>
                    <a:lnTo>
                      <a:pt x="55" y="0"/>
                    </a:lnTo>
                    <a:lnTo>
                      <a:pt x="1462" y="0"/>
                    </a:lnTo>
                    <a:lnTo>
                      <a:pt x="1492" y="46"/>
                    </a:lnTo>
                    <a:lnTo>
                      <a:pt x="1517" y="94"/>
                    </a:lnTo>
                    <a:close/>
                  </a:path>
                </a:pathLst>
              </a:custGeom>
              <a:solidFill>
                <a:srgbClr val="A2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0" name="iş1iḑé">
                <a:extLst>
                  <a:ext uri="{FF2B5EF4-FFF2-40B4-BE49-F238E27FC236}">
                    <a16:creationId xmlns:a16="http://schemas.microsoft.com/office/drawing/2014/main" xmlns="" id="{B52594E2-87D1-4C01-990A-27AFDF2B4B7F}"/>
                  </a:ext>
                </a:extLst>
              </p:cNvPr>
              <p:cNvSpPr/>
              <p:nvPr/>
            </p:nvSpPr>
            <p:spPr bwMode="auto">
              <a:xfrm>
                <a:off x="1768" y="1944"/>
                <a:ext cx="306" cy="22"/>
              </a:xfrm>
              <a:custGeom>
                <a:avLst/>
                <a:gdLst>
                  <a:gd name="T0" fmla="*/ 1533 w 1533"/>
                  <a:gd name="T1" fmla="*/ 110 h 110"/>
                  <a:gd name="T2" fmla="*/ 0 w 1533"/>
                  <a:gd name="T3" fmla="*/ 110 h 110"/>
                  <a:gd name="T4" fmla="*/ 29 w 1533"/>
                  <a:gd name="T5" fmla="*/ 53 h 110"/>
                  <a:gd name="T6" fmla="*/ 63 w 1533"/>
                  <a:gd name="T7" fmla="*/ 0 h 110"/>
                  <a:gd name="T8" fmla="*/ 1470 w 1533"/>
                  <a:gd name="T9" fmla="*/ 0 h 110"/>
                  <a:gd name="T10" fmla="*/ 1504 w 1533"/>
                  <a:gd name="T11" fmla="*/ 53 h 110"/>
                  <a:gd name="T12" fmla="*/ 1533 w 1533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110">
                    <a:moveTo>
                      <a:pt x="1533" y="110"/>
                    </a:moveTo>
                    <a:lnTo>
                      <a:pt x="0" y="110"/>
                    </a:lnTo>
                    <a:lnTo>
                      <a:pt x="29" y="53"/>
                    </a:lnTo>
                    <a:lnTo>
                      <a:pt x="63" y="0"/>
                    </a:lnTo>
                    <a:lnTo>
                      <a:pt x="1470" y="0"/>
                    </a:lnTo>
                    <a:lnTo>
                      <a:pt x="1504" y="53"/>
                    </a:lnTo>
                    <a:lnTo>
                      <a:pt x="1533" y="110"/>
                    </a:lnTo>
                    <a:close/>
                  </a:path>
                </a:pathLst>
              </a:custGeom>
              <a:solidFill>
                <a:srgbClr val="A322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1" name="iSlïḓè">
                <a:extLst>
                  <a:ext uri="{FF2B5EF4-FFF2-40B4-BE49-F238E27FC236}">
                    <a16:creationId xmlns:a16="http://schemas.microsoft.com/office/drawing/2014/main" xmlns="" id="{F681DC96-F2C9-47AC-BF7D-2DCC57D44381}"/>
                  </a:ext>
                </a:extLst>
              </p:cNvPr>
              <p:cNvSpPr/>
              <p:nvPr/>
            </p:nvSpPr>
            <p:spPr bwMode="auto">
              <a:xfrm>
                <a:off x="1766" y="1944"/>
                <a:ext cx="310" cy="25"/>
              </a:xfrm>
              <a:custGeom>
                <a:avLst/>
                <a:gdLst>
                  <a:gd name="T0" fmla="*/ 774 w 1547"/>
                  <a:gd name="T1" fmla="*/ 125 h 125"/>
                  <a:gd name="T2" fmla="*/ 0 w 1547"/>
                  <a:gd name="T3" fmla="*/ 125 h 125"/>
                  <a:gd name="T4" fmla="*/ 15 w 1547"/>
                  <a:gd name="T5" fmla="*/ 92 h 125"/>
                  <a:gd name="T6" fmla="*/ 50 w 1547"/>
                  <a:gd name="T7" fmla="*/ 30 h 125"/>
                  <a:gd name="T8" fmla="*/ 70 w 1547"/>
                  <a:gd name="T9" fmla="*/ 0 h 125"/>
                  <a:gd name="T10" fmla="*/ 1477 w 1547"/>
                  <a:gd name="T11" fmla="*/ 0 h 125"/>
                  <a:gd name="T12" fmla="*/ 1497 w 1547"/>
                  <a:gd name="T13" fmla="*/ 30 h 125"/>
                  <a:gd name="T14" fmla="*/ 1532 w 1547"/>
                  <a:gd name="T15" fmla="*/ 92 h 125"/>
                  <a:gd name="T16" fmla="*/ 1547 w 1547"/>
                  <a:gd name="T17" fmla="*/ 125 h 125"/>
                  <a:gd name="T18" fmla="*/ 774 w 1547"/>
                  <a:gd name="T1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7" h="125">
                    <a:moveTo>
                      <a:pt x="774" y="125"/>
                    </a:moveTo>
                    <a:lnTo>
                      <a:pt x="0" y="125"/>
                    </a:lnTo>
                    <a:lnTo>
                      <a:pt x="15" y="92"/>
                    </a:lnTo>
                    <a:lnTo>
                      <a:pt x="50" y="30"/>
                    </a:lnTo>
                    <a:lnTo>
                      <a:pt x="70" y="0"/>
                    </a:lnTo>
                    <a:lnTo>
                      <a:pt x="1477" y="0"/>
                    </a:lnTo>
                    <a:lnTo>
                      <a:pt x="1497" y="30"/>
                    </a:lnTo>
                    <a:lnTo>
                      <a:pt x="1532" y="92"/>
                    </a:lnTo>
                    <a:lnTo>
                      <a:pt x="1547" y="125"/>
                    </a:lnTo>
                    <a:lnTo>
                      <a:pt x="774" y="125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2" name="î$ḷïdé">
                <a:extLst>
                  <a:ext uri="{FF2B5EF4-FFF2-40B4-BE49-F238E27FC236}">
                    <a16:creationId xmlns:a16="http://schemas.microsoft.com/office/drawing/2014/main" xmlns="" id="{9E9AED65-50D7-4A5C-A0F2-8861F8215726}"/>
                  </a:ext>
                </a:extLst>
              </p:cNvPr>
              <p:cNvSpPr/>
              <p:nvPr/>
            </p:nvSpPr>
            <p:spPr bwMode="auto">
              <a:xfrm>
                <a:off x="1766" y="1947"/>
                <a:ext cx="310" cy="22"/>
              </a:xfrm>
              <a:custGeom>
                <a:avLst/>
                <a:gdLst>
                  <a:gd name="T0" fmla="*/ 59 w 1547"/>
                  <a:gd name="T1" fmla="*/ 0 h 110"/>
                  <a:gd name="T2" fmla="*/ 1488 w 1547"/>
                  <a:gd name="T3" fmla="*/ 0 h 110"/>
                  <a:gd name="T4" fmla="*/ 1520 w 1547"/>
                  <a:gd name="T5" fmla="*/ 54 h 110"/>
                  <a:gd name="T6" fmla="*/ 1547 w 1547"/>
                  <a:gd name="T7" fmla="*/ 110 h 110"/>
                  <a:gd name="T8" fmla="*/ 0 w 1547"/>
                  <a:gd name="T9" fmla="*/ 110 h 110"/>
                  <a:gd name="T10" fmla="*/ 27 w 1547"/>
                  <a:gd name="T11" fmla="*/ 54 h 110"/>
                  <a:gd name="T12" fmla="*/ 59 w 1547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110">
                    <a:moveTo>
                      <a:pt x="59" y="0"/>
                    </a:moveTo>
                    <a:lnTo>
                      <a:pt x="1488" y="0"/>
                    </a:lnTo>
                    <a:lnTo>
                      <a:pt x="1520" y="54"/>
                    </a:lnTo>
                    <a:lnTo>
                      <a:pt x="1547" y="110"/>
                    </a:lnTo>
                    <a:lnTo>
                      <a:pt x="0" y="110"/>
                    </a:lnTo>
                    <a:lnTo>
                      <a:pt x="27" y="54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3" name="işľiḋè">
                <a:extLst>
                  <a:ext uri="{FF2B5EF4-FFF2-40B4-BE49-F238E27FC236}">
                    <a16:creationId xmlns:a16="http://schemas.microsoft.com/office/drawing/2014/main" xmlns="" id="{7ECF03E5-B283-433E-8A52-FD6497B409C8}"/>
                  </a:ext>
                </a:extLst>
              </p:cNvPr>
              <p:cNvSpPr/>
              <p:nvPr/>
            </p:nvSpPr>
            <p:spPr bwMode="auto">
              <a:xfrm>
                <a:off x="1766" y="1951"/>
                <a:ext cx="310" cy="18"/>
              </a:xfrm>
              <a:custGeom>
                <a:avLst/>
                <a:gdLst>
                  <a:gd name="T0" fmla="*/ 50 w 1547"/>
                  <a:gd name="T1" fmla="*/ 0 h 94"/>
                  <a:gd name="T2" fmla="*/ 1497 w 1547"/>
                  <a:gd name="T3" fmla="*/ 0 h 94"/>
                  <a:gd name="T4" fmla="*/ 1524 w 1547"/>
                  <a:gd name="T5" fmla="*/ 46 h 94"/>
                  <a:gd name="T6" fmla="*/ 1547 w 1547"/>
                  <a:gd name="T7" fmla="*/ 94 h 94"/>
                  <a:gd name="T8" fmla="*/ 0 w 1547"/>
                  <a:gd name="T9" fmla="*/ 94 h 94"/>
                  <a:gd name="T10" fmla="*/ 23 w 1547"/>
                  <a:gd name="T11" fmla="*/ 46 h 94"/>
                  <a:gd name="T12" fmla="*/ 50 w 1547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94">
                    <a:moveTo>
                      <a:pt x="50" y="0"/>
                    </a:moveTo>
                    <a:lnTo>
                      <a:pt x="1497" y="0"/>
                    </a:lnTo>
                    <a:lnTo>
                      <a:pt x="1524" y="46"/>
                    </a:lnTo>
                    <a:lnTo>
                      <a:pt x="1547" y="94"/>
                    </a:lnTo>
                    <a:lnTo>
                      <a:pt x="0" y="94"/>
                    </a:lnTo>
                    <a:lnTo>
                      <a:pt x="23" y="46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A5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4" name="iślîḑé">
                <a:extLst>
                  <a:ext uri="{FF2B5EF4-FFF2-40B4-BE49-F238E27FC236}">
                    <a16:creationId xmlns:a16="http://schemas.microsoft.com/office/drawing/2014/main" xmlns="" id="{E25C4560-AF15-4144-88A5-360E01AE6F1A}"/>
                  </a:ext>
                </a:extLst>
              </p:cNvPr>
              <p:cNvSpPr/>
              <p:nvPr/>
            </p:nvSpPr>
            <p:spPr bwMode="auto">
              <a:xfrm>
                <a:off x="1766" y="1954"/>
                <a:ext cx="310" cy="15"/>
              </a:xfrm>
              <a:custGeom>
                <a:avLst/>
                <a:gdLst>
                  <a:gd name="T0" fmla="*/ 40 w 1547"/>
                  <a:gd name="T1" fmla="*/ 0 h 78"/>
                  <a:gd name="T2" fmla="*/ 1507 w 1547"/>
                  <a:gd name="T3" fmla="*/ 0 h 78"/>
                  <a:gd name="T4" fmla="*/ 1528 w 1547"/>
                  <a:gd name="T5" fmla="*/ 38 h 78"/>
                  <a:gd name="T6" fmla="*/ 1547 w 1547"/>
                  <a:gd name="T7" fmla="*/ 78 h 78"/>
                  <a:gd name="T8" fmla="*/ 0 w 1547"/>
                  <a:gd name="T9" fmla="*/ 78 h 78"/>
                  <a:gd name="T10" fmla="*/ 19 w 1547"/>
                  <a:gd name="T11" fmla="*/ 38 h 78"/>
                  <a:gd name="T12" fmla="*/ 40 w 1547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78">
                    <a:moveTo>
                      <a:pt x="40" y="0"/>
                    </a:moveTo>
                    <a:lnTo>
                      <a:pt x="1507" y="0"/>
                    </a:lnTo>
                    <a:lnTo>
                      <a:pt x="1528" y="38"/>
                    </a:lnTo>
                    <a:lnTo>
                      <a:pt x="1547" y="78"/>
                    </a:lnTo>
                    <a:lnTo>
                      <a:pt x="0" y="78"/>
                    </a:lnTo>
                    <a:lnTo>
                      <a:pt x="19" y="38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A6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5" name="i$lîḑé">
                <a:extLst>
                  <a:ext uri="{FF2B5EF4-FFF2-40B4-BE49-F238E27FC236}">
                    <a16:creationId xmlns:a16="http://schemas.microsoft.com/office/drawing/2014/main" xmlns="" id="{D0F76C6F-E7D5-41E8-A6C2-8F2D7B28E8EE}"/>
                  </a:ext>
                </a:extLst>
              </p:cNvPr>
              <p:cNvSpPr/>
              <p:nvPr/>
            </p:nvSpPr>
            <p:spPr bwMode="auto">
              <a:xfrm>
                <a:off x="1766" y="1957"/>
                <a:ext cx="310" cy="12"/>
              </a:xfrm>
              <a:custGeom>
                <a:avLst/>
                <a:gdLst>
                  <a:gd name="T0" fmla="*/ 32 w 1547"/>
                  <a:gd name="T1" fmla="*/ 0 h 62"/>
                  <a:gd name="T2" fmla="*/ 1515 w 1547"/>
                  <a:gd name="T3" fmla="*/ 0 h 62"/>
                  <a:gd name="T4" fmla="*/ 1532 w 1547"/>
                  <a:gd name="T5" fmla="*/ 30 h 62"/>
                  <a:gd name="T6" fmla="*/ 1547 w 1547"/>
                  <a:gd name="T7" fmla="*/ 62 h 62"/>
                  <a:gd name="T8" fmla="*/ 0 w 1547"/>
                  <a:gd name="T9" fmla="*/ 62 h 62"/>
                  <a:gd name="T10" fmla="*/ 15 w 1547"/>
                  <a:gd name="T11" fmla="*/ 30 h 62"/>
                  <a:gd name="T12" fmla="*/ 32 w 1547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62">
                    <a:moveTo>
                      <a:pt x="32" y="0"/>
                    </a:moveTo>
                    <a:lnTo>
                      <a:pt x="1515" y="0"/>
                    </a:lnTo>
                    <a:lnTo>
                      <a:pt x="1532" y="30"/>
                    </a:lnTo>
                    <a:lnTo>
                      <a:pt x="1547" y="62"/>
                    </a:lnTo>
                    <a:lnTo>
                      <a:pt x="0" y="62"/>
                    </a:lnTo>
                    <a:lnTo>
                      <a:pt x="15" y="3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6" name="ïṧlíḓe">
                <a:extLst>
                  <a:ext uri="{FF2B5EF4-FFF2-40B4-BE49-F238E27FC236}">
                    <a16:creationId xmlns:a16="http://schemas.microsoft.com/office/drawing/2014/main" xmlns="" id="{14BCBCBB-F4E4-498F-867D-B3621BEE2382}"/>
                  </a:ext>
                </a:extLst>
              </p:cNvPr>
              <p:cNvSpPr/>
              <p:nvPr/>
            </p:nvSpPr>
            <p:spPr bwMode="auto">
              <a:xfrm>
                <a:off x="1766" y="1960"/>
                <a:ext cx="310" cy="9"/>
              </a:xfrm>
              <a:custGeom>
                <a:avLst/>
                <a:gdLst>
                  <a:gd name="T0" fmla="*/ 23 w 1547"/>
                  <a:gd name="T1" fmla="*/ 0 h 47"/>
                  <a:gd name="T2" fmla="*/ 1524 w 1547"/>
                  <a:gd name="T3" fmla="*/ 0 h 47"/>
                  <a:gd name="T4" fmla="*/ 1536 w 1547"/>
                  <a:gd name="T5" fmla="*/ 24 h 47"/>
                  <a:gd name="T6" fmla="*/ 1547 w 1547"/>
                  <a:gd name="T7" fmla="*/ 47 h 47"/>
                  <a:gd name="T8" fmla="*/ 0 w 1547"/>
                  <a:gd name="T9" fmla="*/ 47 h 47"/>
                  <a:gd name="T10" fmla="*/ 11 w 1547"/>
                  <a:gd name="T11" fmla="*/ 24 h 47"/>
                  <a:gd name="T12" fmla="*/ 23 w 154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47">
                    <a:moveTo>
                      <a:pt x="23" y="0"/>
                    </a:moveTo>
                    <a:lnTo>
                      <a:pt x="1524" y="0"/>
                    </a:lnTo>
                    <a:lnTo>
                      <a:pt x="1536" y="24"/>
                    </a:lnTo>
                    <a:lnTo>
                      <a:pt x="1547" y="47"/>
                    </a:lnTo>
                    <a:lnTo>
                      <a:pt x="0" y="47"/>
                    </a:lnTo>
                    <a:lnTo>
                      <a:pt x="11" y="24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7" name="îśḷiḍe">
                <a:extLst>
                  <a:ext uri="{FF2B5EF4-FFF2-40B4-BE49-F238E27FC236}">
                    <a16:creationId xmlns:a16="http://schemas.microsoft.com/office/drawing/2014/main" xmlns="" id="{1A602262-6BA2-4F8C-85AD-25426D7A9DF5}"/>
                  </a:ext>
                </a:extLst>
              </p:cNvPr>
              <p:cNvSpPr/>
              <p:nvPr/>
            </p:nvSpPr>
            <p:spPr bwMode="auto">
              <a:xfrm>
                <a:off x="1766" y="1963"/>
                <a:ext cx="310" cy="6"/>
              </a:xfrm>
              <a:custGeom>
                <a:avLst/>
                <a:gdLst>
                  <a:gd name="T0" fmla="*/ 15 w 1547"/>
                  <a:gd name="T1" fmla="*/ 0 h 32"/>
                  <a:gd name="T2" fmla="*/ 1532 w 1547"/>
                  <a:gd name="T3" fmla="*/ 0 h 32"/>
                  <a:gd name="T4" fmla="*/ 1540 w 1547"/>
                  <a:gd name="T5" fmla="*/ 17 h 32"/>
                  <a:gd name="T6" fmla="*/ 1547 w 1547"/>
                  <a:gd name="T7" fmla="*/ 32 h 32"/>
                  <a:gd name="T8" fmla="*/ 0 w 1547"/>
                  <a:gd name="T9" fmla="*/ 32 h 32"/>
                  <a:gd name="T10" fmla="*/ 7 w 1547"/>
                  <a:gd name="T11" fmla="*/ 17 h 32"/>
                  <a:gd name="T12" fmla="*/ 15 w 1547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32">
                    <a:moveTo>
                      <a:pt x="15" y="0"/>
                    </a:moveTo>
                    <a:lnTo>
                      <a:pt x="1532" y="0"/>
                    </a:lnTo>
                    <a:lnTo>
                      <a:pt x="1540" y="17"/>
                    </a:lnTo>
                    <a:lnTo>
                      <a:pt x="1547" y="32"/>
                    </a:lnTo>
                    <a:lnTo>
                      <a:pt x="0" y="32"/>
                    </a:lnTo>
                    <a:lnTo>
                      <a:pt x="7" y="1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A8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8" name="ïṡḻiḓè">
                <a:extLst>
                  <a:ext uri="{FF2B5EF4-FFF2-40B4-BE49-F238E27FC236}">
                    <a16:creationId xmlns:a16="http://schemas.microsoft.com/office/drawing/2014/main" xmlns="" id="{2C8BA318-9956-4285-923C-53532E5F0A9D}"/>
                  </a:ext>
                </a:extLst>
              </p:cNvPr>
              <p:cNvSpPr/>
              <p:nvPr/>
            </p:nvSpPr>
            <p:spPr bwMode="auto">
              <a:xfrm>
                <a:off x="1766" y="1966"/>
                <a:ext cx="310" cy="3"/>
              </a:xfrm>
              <a:custGeom>
                <a:avLst/>
                <a:gdLst>
                  <a:gd name="T0" fmla="*/ 7 w 1547"/>
                  <a:gd name="T1" fmla="*/ 0 h 15"/>
                  <a:gd name="T2" fmla="*/ 1540 w 1547"/>
                  <a:gd name="T3" fmla="*/ 0 h 15"/>
                  <a:gd name="T4" fmla="*/ 1543 w 1547"/>
                  <a:gd name="T5" fmla="*/ 7 h 15"/>
                  <a:gd name="T6" fmla="*/ 1547 w 1547"/>
                  <a:gd name="T7" fmla="*/ 15 h 15"/>
                  <a:gd name="T8" fmla="*/ 0 w 1547"/>
                  <a:gd name="T9" fmla="*/ 15 h 15"/>
                  <a:gd name="T10" fmla="*/ 4 w 1547"/>
                  <a:gd name="T11" fmla="*/ 7 h 15"/>
                  <a:gd name="T12" fmla="*/ 7 w 1547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15">
                    <a:moveTo>
                      <a:pt x="7" y="0"/>
                    </a:moveTo>
                    <a:lnTo>
                      <a:pt x="1540" y="0"/>
                    </a:lnTo>
                    <a:lnTo>
                      <a:pt x="1543" y="7"/>
                    </a:lnTo>
                    <a:lnTo>
                      <a:pt x="1547" y="15"/>
                    </a:lnTo>
                    <a:lnTo>
                      <a:pt x="0" y="15"/>
                    </a:lnTo>
                    <a:lnTo>
                      <a:pt x="4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A9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9" name="îsļîdè">
                <a:extLst>
                  <a:ext uri="{FF2B5EF4-FFF2-40B4-BE49-F238E27FC236}">
                    <a16:creationId xmlns:a16="http://schemas.microsoft.com/office/drawing/2014/main" xmlns="" id="{C91DADE6-C1C7-4CDF-9CA7-535689AABBC2}"/>
                  </a:ext>
                </a:extLst>
              </p:cNvPr>
              <p:cNvSpPr/>
              <p:nvPr/>
            </p:nvSpPr>
            <p:spPr bwMode="auto">
              <a:xfrm>
                <a:off x="1766" y="1969"/>
                <a:ext cx="310" cy="1"/>
              </a:xfrm>
              <a:prstGeom prst="rect">
                <a:avLst/>
              </a:prstGeom>
              <a:solidFill>
                <a:srgbClr val="AA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0" name="íṩľîḓé">
                <a:extLst>
                  <a:ext uri="{FF2B5EF4-FFF2-40B4-BE49-F238E27FC236}">
                    <a16:creationId xmlns:a16="http://schemas.microsoft.com/office/drawing/2014/main" xmlns="" id="{2AAB4259-F38D-4C5E-8F09-00B792AA3C74}"/>
                  </a:ext>
                </a:extLst>
              </p:cNvPr>
              <p:cNvSpPr/>
              <p:nvPr/>
            </p:nvSpPr>
            <p:spPr bwMode="auto">
              <a:xfrm>
                <a:off x="1778" y="1947"/>
                <a:ext cx="286" cy="1"/>
              </a:xfrm>
              <a:prstGeom prst="rect">
                <a:avLst/>
              </a:prstGeom>
              <a:solidFill>
                <a:srgbClr val="9E2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1" name="iṧļidè">
                <a:extLst>
                  <a:ext uri="{FF2B5EF4-FFF2-40B4-BE49-F238E27FC236}">
                    <a16:creationId xmlns:a16="http://schemas.microsoft.com/office/drawing/2014/main" xmlns="" id="{DBDB0218-7B73-4BB8-8CD6-61ED2487309C}"/>
                  </a:ext>
                </a:extLst>
              </p:cNvPr>
              <p:cNvSpPr/>
              <p:nvPr/>
            </p:nvSpPr>
            <p:spPr bwMode="auto">
              <a:xfrm>
                <a:off x="1776" y="1947"/>
                <a:ext cx="290" cy="4"/>
              </a:xfrm>
              <a:custGeom>
                <a:avLst/>
                <a:gdLst>
                  <a:gd name="T0" fmla="*/ 1449 w 1449"/>
                  <a:gd name="T1" fmla="*/ 17 h 17"/>
                  <a:gd name="T2" fmla="*/ 0 w 1449"/>
                  <a:gd name="T3" fmla="*/ 17 h 17"/>
                  <a:gd name="T4" fmla="*/ 5 w 1449"/>
                  <a:gd name="T5" fmla="*/ 9 h 17"/>
                  <a:gd name="T6" fmla="*/ 10 w 1449"/>
                  <a:gd name="T7" fmla="*/ 0 h 17"/>
                  <a:gd name="T8" fmla="*/ 1439 w 1449"/>
                  <a:gd name="T9" fmla="*/ 0 h 17"/>
                  <a:gd name="T10" fmla="*/ 1444 w 1449"/>
                  <a:gd name="T11" fmla="*/ 9 h 17"/>
                  <a:gd name="T12" fmla="*/ 1449 w 1449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9" h="17">
                    <a:moveTo>
                      <a:pt x="1449" y="17"/>
                    </a:moveTo>
                    <a:lnTo>
                      <a:pt x="0" y="17"/>
                    </a:lnTo>
                    <a:lnTo>
                      <a:pt x="5" y="9"/>
                    </a:lnTo>
                    <a:lnTo>
                      <a:pt x="10" y="0"/>
                    </a:lnTo>
                    <a:lnTo>
                      <a:pt x="1439" y="0"/>
                    </a:lnTo>
                    <a:lnTo>
                      <a:pt x="1444" y="9"/>
                    </a:lnTo>
                    <a:lnTo>
                      <a:pt x="1449" y="17"/>
                    </a:lnTo>
                    <a:close/>
                  </a:path>
                </a:pathLst>
              </a:custGeom>
              <a:solidFill>
                <a:srgbClr val="9F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2" name="íṧliḑe">
                <a:extLst>
                  <a:ext uri="{FF2B5EF4-FFF2-40B4-BE49-F238E27FC236}">
                    <a16:creationId xmlns:a16="http://schemas.microsoft.com/office/drawing/2014/main" xmlns="" id="{4B053960-2782-4685-8753-8973757ED68F}"/>
                  </a:ext>
                </a:extLst>
              </p:cNvPr>
              <p:cNvSpPr/>
              <p:nvPr/>
            </p:nvSpPr>
            <p:spPr bwMode="auto">
              <a:xfrm>
                <a:off x="1774" y="1947"/>
                <a:ext cx="294" cy="7"/>
              </a:xfrm>
              <a:custGeom>
                <a:avLst/>
                <a:gdLst>
                  <a:gd name="T0" fmla="*/ 1467 w 1467"/>
                  <a:gd name="T1" fmla="*/ 32 h 32"/>
                  <a:gd name="T2" fmla="*/ 0 w 1467"/>
                  <a:gd name="T3" fmla="*/ 32 h 32"/>
                  <a:gd name="T4" fmla="*/ 9 w 1467"/>
                  <a:gd name="T5" fmla="*/ 16 h 32"/>
                  <a:gd name="T6" fmla="*/ 19 w 1467"/>
                  <a:gd name="T7" fmla="*/ 0 h 32"/>
                  <a:gd name="T8" fmla="*/ 1448 w 1467"/>
                  <a:gd name="T9" fmla="*/ 0 h 32"/>
                  <a:gd name="T10" fmla="*/ 1458 w 1467"/>
                  <a:gd name="T11" fmla="*/ 16 h 32"/>
                  <a:gd name="T12" fmla="*/ 1467 w 1467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7" h="32">
                    <a:moveTo>
                      <a:pt x="1467" y="32"/>
                    </a:moveTo>
                    <a:lnTo>
                      <a:pt x="0" y="32"/>
                    </a:lnTo>
                    <a:lnTo>
                      <a:pt x="9" y="16"/>
                    </a:lnTo>
                    <a:lnTo>
                      <a:pt x="19" y="0"/>
                    </a:lnTo>
                    <a:lnTo>
                      <a:pt x="1448" y="0"/>
                    </a:lnTo>
                    <a:lnTo>
                      <a:pt x="1458" y="16"/>
                    </a:lnTo>
                    <a:lnTo>
                      <a:pt x="1467" y="32"/>
                    </a:lnTo>
                    <a:close/>
                  </a:path>
                </a:pathLst>
              </a:custGeom>
              <a:solidFill>
                <a:srgbClr val="A0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3" name="îSḻïďè">
                <a:extLst>
                  <a:ext uri="{FF2B5EF4-FFF2-40B4-BE49-F238E27FC236}">
                    <a16:creationId xmlns:a16="http://schemas.microsoft.com/office/drawing/2014/main" xmlns="" id="{93F3E5F2-57C9-49B0-AA77-D50BD604A138}"/>
                  </a:ext>
                </a:extLst>
              </p:cNvPr>
              <p:cNvSpPr/>
              <p:nvPr/>
            </p:nvSpPr>
            <p:spPr bwMode="auto">
              <a:xfrm>
                <a:off x="1773" y="1947"/>
                <a:ext cx="296" cy="10"/>
              </a:xfrm>
              <a:custGeom>
                <a:avLst/>
                <a:gdLst>
                  <a:gd name="T0" fmla="*/ 1483 w 1483"/>
                  <a:gd name="T1" fmla="*/ 48 h 48"/>
                  <a:gd name="T2" fmla="*/ 0 w 1483"/>
                  <a:gd name="T3" fmla="*/ 48 h 48"/>
                  <a:gd name="T4" fmla="*/ 13 w 1483"/>
                  <a:gd name="T5" fmla="*/ 24 h 48"/>
                  <a:gd name="T6" fmla="*/ 27 w 1483"/>
                  <a:gd name="T7" fmla="*/ 0 h 48"/>
                  <a:gd name="T8" fmla="*/ 1456 w 1483"/>
                  <a:gd name="T9" fmla="*/ 0 h 48"/>
                  <a:gd name="T10" fmla="*/ 1470 w 1483"/>
                  <a:gd name="T11" fmla="*/ 24 h 48"/>
                  <a:gd name="T12" fmla="*/ 1483 w 1483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3" h="48">
                    <a:moveTo>
                      <a:pt x="1483" y="48"/>
                    </a:moveTo>
                    <a:lnTo>
                      <a:pt x="0" y="48"/>
                    </a:lnTo>
                    <a:lnTo>
                      <a:pt x="13" y="24"/>
                    </a:lnTo>
                    <a:lnTo>
                      <a:pt x="27" y="0"/>
                    </a:lnTo>
                    <a:lnTo>
                      <a:pt x="1456" y="0"/>
                    </a:lnTo>
                    <a:lnTo>
                      <a:pt x="1470" y="24"/>
                    </a:lnTo>
                    <a:lnTo>
                      <a:pt x="1483" y="48"/>
                    </a:lnTo>
                    <a:close/>
                  </a:path>
                </a:pathLst>
              </a:custGeom>
              <a:solidFill>
                <a:srgbClr val="A0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4" name="îšľidé">
                <a:extLst>
                  <a:ext uri="{FF2B5EF4-FFF2-40B4-BE49-F238E27FC236}">
                    <a16:creationId xmlns:a16="http://schemas.microsoft.com/office/drawing/2014/main" xmlns="" id="{E11406C0-78A9-43BF-A37C-EDD92B5D6E0C}"/>
                  </a:ext>
                </a:extLst>
              </p:cNvPr>
              <p:cNvSpPr/>
              <p:nvPr/>
            </p:nvSpPr>
            <p:spPr bwMode="auto">
              <a:xfrm>
                <a:off x="1771" y="1947"/>
                <a:ext cx="300" cy="13"/>
              </a:xfrm>
              <a:custGeom>
                <a:avLst/>
                <a:gdLst>
                  <a:gd name="T0" fmla="*/ 1502 w 1502"/>
                  <a:gd name="T1" fmla="*/ 63 h 63"/>
                  <a:gd name="T2" fmla="*/ 0 w 1502"/>
                  <a:gd name="T3" fmla="*/ 63 h 63"/>
                  <a:gd name="T4" fmla="*/ 18 w 1502"/>
                  <a:gd name="T5" fmla="*/ 31 h 63"/>
                  <a:gd name="T6" fmla="*/ 37 w 1502"/>
                  <a:gd name="T7" fmla="*/ 0 h 63"/>
                  <a:gd name="T8" fmla="*/ 1466 w 1502"/>
                  <a:gd name="T9" fmla="*/ 0 h 63"/>
                  <a:gd name="T10" fmla="*/ 1485 w 1502"/>
                  <a:gd name="T11" fmla="*/ 31 h 63"/>
                  <a:gd name="T12" fmla="*/ 1502 w 1502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2" h="63">
                    <a:moveTo>
                      <a:pt x="1502" y="63"/>
                    </a:moveTo>
                    <a:lnTo>
                      <a:pt x="0" y="63"/>
                    </a:lnTo>
                    <a:lnTo>
                      <a:pt x="18" y="31"/>
                    </a:lnTo>
                    <a:lnTo>
                      <a:pt x="37" y="0"/>
                    </a:lnTo>
                    <a:lnTo>
                      <a:pt x="1466" y="0"/>
                    </a:lnTo>
                    <a:lnTo>
                      <a:pt x="1485" y="31"/>
                    </a:lnTo>
                    <a:lnTo>
                      <a:pt x="1502" y="63"/>
                    </a:lnTo>
                    <a:close/>
                  </a:path>
                </a:pathLst>
              </a:custGeom>
              <a:solidFill>
                <a:srgbClr val="A1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5" name="ïsḷïďe">
                <a:extLst>
                  <a:ext uri="{FF2B5EF4-FFF2-40B4-BE49-F238E27FC236}">
                    <a16:creationId xmlns:a16="http://schemas.microsoft.com/office/drawing/2014/main" xmlns="" id="{5FEBF881-83BD-4419-A936-E1B51B9AFCD1}"/>
                  </a:ext>
                </a:extLst>
              </p:cNvPr>
              <p:cNvSpPr/>
              <p:nvPr/>
            </p:nvSpPr>
            <p:spPr bwMode="auto">
              <a:xfrm>
                <a:off x="1769" y="1947"/>
                <a:ext cx="304" cy="16"/>
              </a:xfrm>
              <a:custGeom>
                <a:avLst/>
                <a:gdLst>
                  <a:gd name="T0" fmla="*/ 1517 w 1517"/>
                  <a:gd name="T1" fmla="*/ 79 h 79"/>
                  <a:gd name="T2" fmla="*/ 0 w 1517"/>
                  <a:gd name="T3" fmla="*/ 79 h 79"/>
                  <a:gd name="T4" fmla="*/ 21 w 1517"/>
                  <a:gd name="T5" fmla="*/ 39 h 79"/>
                  <a:gd name="T6" fmla="*/ 44 w 1517"/>
                  <a:gd name="T7" fmla="*/ 0 h 79"/>
                  <a:gd name="T8" fmla="*/ 1473 w 1517"/>
                  <a:gd name="T9" fmla="*/ 0 h 79"/>
                  <a:gd name="T10" fmla="*/ 1496 w 1517"/>
                  <a:gd name="T11" fmla="*/ 39 h 79"/>
                  <a:gd name="T12" fmla="*/ 1517 w 1517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7" h="79">
                    <a:moveTo>
                      <a:pt x="1517" y="79"/>
                    </a:moveTo>
                    <a:lnTo>
                      <a:pt x="0" y="79"/>
                    </a:lnTo>
                    <a:lnTo>
                      <a:pt x="21" y="39"/>
                    </a:lnTo>
                    <a:lnTo>
                      <a:pt x="44" y="0"/>
                    </a:lnTo>
                    <a:lnTo>
                      <a:pt x="1473" y="0"/>
                    </a:lnTo>
                    <a:lnTo>
                      <a:pt x="1496" y="39"/>
                    </a:lnTo>
                    <a:lnTo>
                      <a:pt x="1517" y="79"/>
                    </a:lnTo>
                    <a:close/>
                  </a:path>
                </a:pathLst>
              </a:custGeom>
              <a:solidFill>
                <a:srgbClr val="A2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6" name="ïšļidé">
                <a:extLst>
                  <a:ext uri="{FF2B5EF4-FFF2-40B4-BE49-F238E27FC236}">
                    <a16:creationId xmlns:a16="http://schemas.microsoft.com/office/drawing/2014/main" xmlns="" id="{3DD42055-57E2-40E8-B722-B653C021C9CF}"/>
                  </a:ext>
                </a:extLst>
              </p:cNvPr>
              <p:cNvSpPr/>
              <p:nvPr/>
            </p:nvSpPr>
            <p:spPr bwMode="auto">
              <a:xfrm>
                <a:off x="1768" y="1947"/>
                <a:ext cx="306" cy="19"/>
              </a:xfrm>
              <a:custGeom>
                <a:avLst/>
                <a:gdLst>
                  <a:gd name="T0" fmla="*/ 1533 w 1533"/>
                  <a:gd name="T1" fmla="*/ 95 h 95"/>
                  <a:gd name="T2" fmla="*/ 0 w 1533"/>
                  <a:gd name="T3" fmla="*/ 95 h 95"/>
                  <a:gd name="T4" fmla="*/ 25 w 1533"/>
                  <a:gd name="T5" fmla="*/ 47 h 95"/>
                  <a:gd name="T6" fmla="*/ 52 w 1533"/>
                  <a:gd name="T7" fmla="*/ 0 h 95"/>
                  <a:gd name="T8" fmla="*/ 1481 w 1533"/>
                  <a:gd name="T9" fmla="*/ 0 h 95"/>
                  <a:gd name="T10" fmla="*/ 1508 w 1533"/>
                  <a:gd name="T11" fmla="*/ 47 h 95"/>
                  <a:gd name="T12" fmla="*/ 1533 w 1533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95">
                    <a:moveTo>
                      <a:pt x="1533" y="95"/>
                    </a:moveTo>
                    <a:lnTo>
                      <a:pt x="0" y="95"/>
                    </a:lnTo>
                    <a:lnTo>
                      <a:pt x="25" y="47"/>
                    </a:lnTo>
                    <a:lnTo>
                      <a:pt x="52" y="0"/>
                    </a:lnTo>
                    <a:lnTo>
                      <a:pt x="1481" y="0"/>
                    </a:lnTo>
                    <a:lnTo>
                      <a:pt x="1508" y="47"/>
                    </a:lnTo>
                    <a:lnTo>
                      <a:pt x="1533" y="95"/>
                    </a:lnTo>
                    <a:close/>
                  </a:path>
                </a:pathLst>
              </a:custGeom>
              <a:solidFill>
                <a:srgbClr val="A322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7" name="îṧlîḓe">
                <a:extLst>
                  <a:ext uri="{FF2B5EF4-FFF2-40B4-BE49-F238E27FC236}">
                    <a16:creationId xmlns:a16="http://schemas.microsoft.com/office/drawing/2014/main" xmlns="" id="{614345EE-63DF-493B-A193-B01B49D7622A}"/>
                  </a:ext>
                </a:extLst>
              </p:cNvPr>
              <p:cNvSpPr/>
              <p:nvPr/>
            </p:nvSpPr>
            <p:spPr bwMode="auto">
              <a:xfrm>
                <a:off x="1766" y="1947"/>
                <a:ext cx="310" cy="22"/>
              </a:xfrm>
              <a:custGeom>
                <a:avLst/>
                <a:gdLst>
                  <a:gd name="T0" fmla="*/ 1547 w 1547"/>
                  <a:gd name="T1" fmla="*/ 110 h 110"/>
                  <a:gd name="T2" fmla="*/ 0 w 1547"/>
                  <a:gd name="T3" fmla="*/ 110 h 110"/>
                  <a:gd name="T4" fmla="*/ 27 w 1547"/>
                  <a:gd name="T5" fmla="*/ 54 h 110"/>
                  <a:gd name="T6" fmla="*/ 59 w 1547"/>
                  <a:gd name="T7" fmla="*/ 0 h 110"/>
                  <a:gd name="T8" fmla="*/ 1488 w 1547"/>
                  <a:gd name="T9" fmla="*/ 0 h 110"/>
                  <a:gd name="T10" fmla="*/ 1520 w 1547"/>
                  <a:gd name="T11" fmla="*/ 54 h 110"/>
                  <a:gd name="T12" fmla="*/ 1547 w 1547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110">
                    <a:moveTo>
                      <a:pt x="1547" y="110"/>
                    </a:moveTo>
                    <a:lnTo>
                      <a:pt x="0" y="110"/>
                    </a:lnTo>
                    <a:lnTo>
                      <a:pt x="27" y="54"/>
                    </a:lnTo>
                    <a:lnTo>
                      <a:pt x="59" y="0"/>
                    </a:lnTo>
                    <a:lnTo>
                      <a:pt x="1488" y="0"/>
                    </a:lnTo>
                    <a:lnTo>
                      <a:pt x="1520" y="54"/>
                    </a:lnTo>
                    <a:lnTo>
                      <a:pt x="1547" y="110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8" name="ïṩļîde">
                <a:extLst>
                  <a:ext uri="{FF2B5EF4-FFF2-40B4-BE49-F238E27FC236}">
                    <a16:creationId xmlns:a16="http://schemas.microsoft.com/office/drawing/2014/main" xmlns="" id="{ADE5FAE6-4C8F-473E-9747-07B30F449F4C}"/>
                  </a:ext>
                </a:extLst>
              </p:cNvPr>
              <p:cNvSpPr/>
              <p:nvPr/>
            </p:nvSpPr>
            <p:spPr bwMode="auto">
              <a:xfrm>
                <a:off x="1765" y="1947"/>
                <a:ext cx="312" cy="26"/>
              </a:xfrm>
              <a:custGeom>
                <a:avLst/>
                <a:gdLst>
                  <a:gd name="T0" fmla="*/ 1560 w 1560"/>
                  <a:gd name="T1" fmla="*/ 126 h 126"/>
                  <a:gd name="T2" fmla="*/ 0 w 1560"/>
                  <a:gd name="T3" fmla="*/ 126 h 126"/>
                  <a:gd name="T4" fmla="*/ 14 w 1560"/>
                  <a:gd name="T5" fmla="*/ 94 h 126"/>
                  <a:gd name="T6" fmla="*/ 47 w 1560"/>
                  <a:gd name="T7" fmla="*/ 30 h 126"/>
                  <a:gd name="T8" fmla="*/ 65 w 1560"/>
                  <a:gd name="T9" fmla="*/ 0 h 126"/>
                  <a:gd name="T10" fmla="*/ 1494 w 1560"/>
                  <a:gd name="T11" fmla="*/ 0 h 126"/>
                  <a:gd name="T12" fmla="*/ 1512 w 1560"/>
                  <a:gd name="T13" fmla="*/ 30 h 126"/>
                  <a:gd name="T14" fmla="*/ 1545 w 1560"/>
                  <a:gd name="T15" fmla="*/ 94 h 126"/>
                  <a:gd name="T16" fmla="*/ 1560 w 1560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60" h="126">
                    <a:moveTo>
                      <a:pt x="1560" y="126"/>
                    </a:moveTo>
                    <a:lnTo>
                      <a:pt x="0" y="126"/>
                    </a:lnTo>
                    <a:lnTo>
                      <a:pt x="14" y="94"/>
                    </a:lnTo>
                    <a:lnTo>
                      <a:pt x="47" y="30"/>
                    </a:lnTo>
                    <a:lnTo>
                      <a:pt x="65" y="0"/>
                    </a:lnTo>
                    <a:lnTo>
                      <a:pt x="1494" y="0"/>
                    </a:lnTo>
                    <a:lnTo>
                      <a:pt x="1512" y="30"/>
                    </a:lnTo>
                    <a:lnTo>
                      <a:pt x="1545" y="94"/>
                    </a:lnTo>
                    <a:lnTo>
                      <a:pt x="1560" y="126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9" name="íṡļiďê">
                <a:extLst>
                  <a:ext uri="{FF2B5EF4-FFF2-40B4-BE49-F238E27FC236}">
                    <a16:creationId xmlns:a16="http://schemas.microsoft.com/office/drawing/2014/main" xmlns="" id="{AE757021-DC3B-4A86-BBAA-B2C7E1F9240E}"/>
                  </a:ext>
                </a:extLst>
              </p:cNvPr>
              <p:cNvSpPr/>
              <p:nvPr/>
            </p:nvSpPr>
            <p:spPr bwMode="auto">
              <a:xfrm>
                <a:off x="1765" y="1951"/>
                <a:ext cx="312" cy="22"/>
              </a:xfrm>
              <a:custGeom>
                <a:avLst/>
                <a:gdLst>
                  <a:gd name="T0" fmla="*/ 55 w 1560"/>
                  <a:gd name="T1" fmla="*/ 0 h 110"/>
                  <a:gd name="T2" fmla="*/ 1503 w 1560"/>
                  <a:gd name="T3" fmla="*/ 0 h 110"/>
                  <a:gd name="T4" fmla="*/ 1534 w 1560"/>
                  <a:gd name="T5" fmla="*/ 53 h 110"/>
                  <a:gd name="T6" fmla="*/ 1560 w 1560"/>
                  <a:gd name="T7" fmla="*/ 110 h 110"/>
                  <a:gd name="T8" fmla="*/ 0 w 1560"/>
                  <a:gd name="T9" fmla="*/ 110 h 110"/>
                  <a:gd name="T10" fmla="*/ 25 w 1560"/>
                  <a:gd name="T11" fmla="*/ 53 h 110"/>
                  <a:gd name="T12" fmla="*/ 55 w 1560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0" h="110">
                    <a:moveTo>
                      <a:pt x="55" y="0"/>
                    </a:moveTo>
                    <a:lnTo>
                      <a:pt x="1503" y="0"/>
                    </a:lnTo>
                    <a:lnTo>
                      <a:pt x="1534" y="53"/>
                    </a:lnTo>
                    <a:lnTo>
                      <a:pt x="1560" y="110"/>
                    </a:lnTo>
                    <a:lnTo>
                      <a:pt x="0" y="110"/>
                    </a:lnTo>
                    <a:lnTo>
                      <a:pt x="25" y="53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A5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0" name="işḷidê">
                <a:extLst>
                  <a:ext uri="{FF2B5EF4-FFF2-40B4-BE49-F238E27FC236}">
                    <a16:creationId xmlns:a16="http://schemas.microsoft.com/office/drawing/2014/main" xmlns="" id="{64DA829B-581B-4D44-92A5-E65829206B27}"/>
                  </a:ext>
                </a:extLst>
              </p:cNvPr>
              <p:cNvSpPr/>
              <p:nvPr/>
            </p:nvSpPr>
            <p:spPr bwMode="auto">
              <a:xfrm>
                <a:off x="1765" y="1954"/>
                <a:ext cx="312" cy="19"/>
              </a:xfrm>
              <a:custGeom>
                <a:avLst/>
                <a:gdLst>
                  <a:gd name="T0" fmla="*/ 46 w 1560"/>
                  <a:gd name="T1" fmla="*/ 0 h 94"/>
                  <a:gd name="T2" fmla="*/ 1513 w 1560"/>
                  <a:gd name="T3" fmla="*/ 0 h 94"/>
                  <a:gd name="T4" fmla="*/ 1538 w 1560"/>
                  <a:gd name="T5" fmla="*/ 45 h 94"/>
                  <a:gd name="T6" fmla="*/ 1560 w 1560"/>
                  <a:gd name="T7" fmla="*/ 94 h 94"/>
                  <a:gd name="T8" fmla="*/ 0 w 1560"/>
                  <a:gd name="T9" fmla="*/ 94 h 94"/>
                  <a:gd name="T10" fmla="*/ 21 w 1560"/>
                  <a:gd name="T11" fmla="*/ 45 h 94"/>
                  <a:gd name="T12" fmla="*/ 46 w 1560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0" h="94">
                    <a:moveTo>
                      <a:pt x="46" y="0"/>
                    </a:moveTo>
                    <a:lnTo>
                      <a:pt x="1513" y="0"/>
                    </a:lnTo>
                    <a:lnTo>
                      <a:pt x="1538" y="45"/>
                    </a:lnTo>
                    <a:lnTo>
                      <a:pt x="1560" y="94"/>
                    </a:lnTo>
                    <a:lnTo>
                      <a:pt x="0" y="94"/>
                    </a:lnTo>
                    <a:lnTo>
                      <a:pt x="21" y="4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A6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1" name="îṡḻiḍé">
                <a:extLst>
                  <a:ext uri="{FF2B5EF4-FFF2-40B4-BE49-F238E27FC236}">
                    <a16:creationId xmlns:a16="http://schemas.microsoft.com/office/drawing/2014/main" xmlns="" id="{6E5C6F16-B6EC-4F27-96EF-61E6284A6359}"/>
                  </a:ext>
                </a:extLst>
              </p:cNvPr>
              <p:cNvSpPr/>
              <p:nvPr/>
            </p:nvSpPr>
            <p:spPr bwMode="auto">
              <a:xfrm>
                <a:off x="1765" y="1957"/>
                <a:ext cx="312" cy="16"/>
              </a:xfrm>
              <a:custGeom>
                <a:avLst/>
                <a:gdLst>
                  <a:gd name="T0" fmla="*/ 38 w 1560"/>
                  <a:gd name="T1" fmla="*/ 0 h 78"/>
                  <a:gd name="T2" fmla="*/ 1521 w 1560"/>
                  <a:gd name="T3" fmla="*/ 0 h 78"/>
                  <a:gd name="T4" fmla="*/ 1542 w 1560"/>
                  <a:gd name="T5" fmla="*/ 38 h 78"/>
                  <a:gd name="T6" fmla="*/ 1560 w 1560"/>
                  <a:gd name="T7" fmla="*/ 78 h 78"/>
                  <a:gd name="T8" fmla="*/ 0 w 1560"/>
                  <a:gd name="T9" fmla="*/ 78 h 78"/>
                  <a:gd name="T10" fmla="*/ 17 w 1560"/>
                  <a:gd name="T11" fmla="*/ 38 h 78"/>
                  <a:gd name="T12" fmla="*/ 38 w 1560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0" h="78">
                    <a:moveTo>
                      <a:pt x="38" y="0"/>
                    </a:moveTo>
                    <a:lnTo>
                      <a:pt x="1521" y="0"/>
                    </a:lnTo>
                    <a:lnTo>
                      <a:pt x="1542" y="38"/>
                    </a:lnTo>
                    <a:lnTo>
                      <a:pt x="1560" y="78"/>
                    </a:lnTo>
                    <a:lnTo>
                      <a:pt x="0" y="78"/>
                    </a:lnTo>
                    <a:lnTo>
                      <a:pt x="17" y="3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2" name="îṡ1íḍe">
                <a:extLst>
                  <a:ext uri="{FF2B5EF4-FFF2-40B4-BE49-F238E27FC236}">
                    <a16:creationId xmlns:a16="http://schemas.microsoft.com/office/drawing/2014/main" xmlns="" id="{05C5AC34-CE96-46A0-A49F-D88F3AD801F2}"/>
                  </a:ext>
                </a:extLst>
              </p:cNvPr>
              <p:cNvSpPr/>
              <p:nvPr/>
            </p:nvSpPr>
            <p:spPr bwMode="auto">
              <a:xfrm>
                <a:off x="1765" y="1960"/>
                <a:ext cx="312" cy="13"/>
              </a:xfrm>
              <a:custGeom>
                <a:avLst/>
                <a:gdLst>
                  <a:gd name="T0" fmla="*/ 29 w 1560"/>
                  <a:gd name="T1" fmla="*/ 0 h 63"/>
                  <a:gd name="T2" fmla="*/ 1530 w 1560"/>
                  <a:gd name="T3" fmla="*/ 0 h 63"/>
                  <a:gd name="T4" fmla="*/ 1546 w 1560"/>
                  <a:gd name="T5" fmla="*/ 31 h 63"/>
                  <a:gd name="T6" fmla="*/ 1560 w 1560"/>
                  <a:gd name="T7" fmla="*/ 63 h 63"/>
                  <a:gd name="T8" fmla="*/ 0 w 1560"/>
                  <a:gd name="T9" fmla="*/ 63 h 63"/>
                  <a:gd name="T10" fmla="*/ 13 w 1560"/>
                  <a:gd name="T11" fmla="*/ 31 h 63"/>
                  <a:gd name="T12" fmla="*/ 29 w 1560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0" h="63">
                    <a:moveTo>
                      <a:pt x="29" y="0"/>
                    </a:moveTo>
                    <a:lnTo>
                      <a:pt x="1530" y="0"/>
                    </a:lnTo>
                    <a:lnTo>
                      <a:pt x="1546" y="31"/>
                    </a:lnTo>
                    <a:lnTo>
                      <a:pt x="1560" y="63"/>
                    </a:lnTo>
                    <a:lnTo>
                      <a:pt x="0" y="63"/>
                    </a:lnTo>
                    <a:lnTo>
                      <a:pt x="13" y="31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3" name="ïš1ídé">
                <a:extLst>
                  <a:ext uri="{FF2B5EF4-FFF2-40B4-BE49-F238E27FC236}">
                    <a16:creationId xmlns:a16="http://schemas.microsoft.com/office/drawing/2014/main" xmlns="" id="{46D852AC-7F46-4E74-95A6-C9746EC412A8}"/>
                  </a:ext>
                </a:extLst>
              </p:cNvPr>
              <p:cNvSpPr/>
              <p:nvPr/>
            </p:nvSpPr>
            <p:spPr bwMode="auto">
              <a:xfrm>
                <a:off x="1765" y="1963"/>
                <a:ext cx="312" cy="10"/>
              </a:xfrm>
              <a:custGeom>
                <a:avLst/>
                <a:gdLst>
                  <a:gd name="T0" fmla="*/ 21 w 1560"/>
                  <a:gd name="T1" fmla="*/ 0 h 48"/>
                  <a:gd name="T2" fmla="*/ 1538 w 1560"/>
                  <a:gd name="T3" fmla="*/ 0 h 48"/>
                  <a:gd name="T4" fmla="*/ 1549 w 1560"/>
                  <a:gd name="T5" fmla="*/ 24 h 48"/>
                  <a:gd name="T6" fmla="*/ 1560 w 1560"/>
                  <a:gd name="T7" fmla="*/ 48 h 48"/>
                  <a:gd name="T8" fmla="*/ 0 w 1560"/>
                  <a:gd name="T9" fmla="*/ 48 h 48"/>
                  <a:gd name="T10" fmla="*/ 10 w 1560"/>
                  <a:gd name="T11" fmla="*/ 24 h 48"/>
                  <a:gd name="T12" fmla="*/ 21 w 1560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0" h="48">
                    <a:moveTo>
                      <a:pt x="21" y="0"/>
                    </a:moveTo>
                    <a:lnTo>
                      <a:pt x="1538" y="0"/>
                    </a:lnTo>
                    <a:lnTo>
                      <a:pt x="1549" y="24"/>
                    </a:lnTo>
                    <a:lnTo>
                      <a:pt x="1560" y="48"/>
                    </a:lnTo>
                    <a:lnTo>
                      <a:pt x="0" y="48"/>
                    </a:lnTo>
                    <a:lnTo>
                      <a:pt x="10" y="24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8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4" name="ïṡḻîḑé">
                <a:extLst>
                  <a:ext uri="{FF2B5EF4-FFF2-40B4-BE49-F238E27FC236}">
                    <a16:creationId xmlns:a16="http://schemas.microsoft.com/office/drawing/2014/main" xmlns="" id="{58D2DE63-7976-46C3-B8EF-158D2876D12B}"/>
                  </a:ext>
                </a:extLst>
              </p:cNvPr>
              <p:cNvSpPr/>
              <p:nvPr/>
            </p:nvSpPr>
            <p:spPr bwMode="auto">
              <a:xfrm>
                <a:off x="1765" y="1966"/>
                <a:ext cx="312" cy="7"/>
              </a:xfrm>
              <a:custGeom>
                <a:avLst/>
                <a:gdLst>
                  <a:gd name="T0" fmla="*/ 13 w 1560"/>
                  <a:gd name="T1" fmla="*/ 0 h 31"/>
                  <a:gd name="T2" fmla="*/ 1546 w 1560"/>
                  <a:gd name="T3" fmla="*/ 0 h 31"/>
                  <a:gd name="T4" fmla="*/ 1553 w 1560"/>
                  <a:gd name="T5" fmla="*/ 15 h 31"/>
                  <a:gd name="T6" fmla="*/ 1560 w 1560"/>
                  <a:gd name="T7" fmla="*/ 31 h 31"/>
                  <a:gd name="T8" fmla="*/ 0 w 1560"/>
                  <a:gd name="T9" fmla="*/ 31 h 31"/>
                  <a:gd name="T10" fmla="*/ 6 w 1560"/>
                  <a:gd name="T11" fmla="*/ 15 h 31"/>
                  <a:gd name="T12" fmla="*/ 13 w 1560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0" h="31">
                    <a:moveTo>
                      <a:pt x="13" y="0"/>
                    </a:moveTo>
                    <a:lnTo>
                      <a:pt x="1546" y="0"/>
                    </a:lnTo>
                    <a:lnTo>
                      <a:pt x="1553" y="15"/>
                    </a:lnTo>
                    <a:lnTo>
                      <a:pt x="1560" y="31"/>
                    </a:lnTo>
                    <a:lnTo>
                      <a:pt x="0" y="31"/>
                    </a:lnTo>
                    <a:lnTo>
                      <a:pt x="6" y="15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9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5" name="îŝḻîďe">
                <a:extLst>
                  <a:ext uri="{FF2B5EF4-FFF2-40B4-BE49-F238E27FC236}">
                    <a16:creationId xmlns:a16="http://schemas.microsoft.com/office/drawing/2014/main" xmlns="" id="{DC8E0AA8-87FB-4E95-A7B0-58097A9D17E9}"/>
                  </a:ext>
                </a:extLst>
              </p:cNvPr>
              <p:cNvSpPr/>
              <p:nvPr/>
            </p:nvSpPr>
            <p:spPr bwMode="auto">
              <a:xfrm>
                <a:off x="1765" y="1969"/>
                <a:ext cx="312" cy="4"/>
              </a:xfrm>
              <a:custGeom>
                <a:avLst/>
                <a:gdLst>
                  <a:gd name="T0" fmla="*/ 6 w 1560"/>
                  <a:gd name="T1" fmla="*/ 0 h 16"/>
                  <a:gd name="T2" fmla="*/ 1553 w 1560"/>
                  <a:gd name="T3" fmla="*/ 0 h 16"/>
                  <a:gd name="T4" fmla="*/ 1556 w 1560"/>
                  <a:gd name="T5" fmla="*/ 9 h 16"/>
                  <a:gd name="T6" fmla="*/ 1560 w 1560"/>
                  <a:gd name="T7" fmla="*/ 16 h 16"/>
                  <a:gd name="T8" fmla="*/ 0 w 1560"/>
                  <a:gd name="T9" fmla="*/ 16 h 16"/>
                  <a:gd name="T10" fmla="*/ 3 w 1560"/>
                  <a:gd name="T11" fmla="*/ 9 h 16"/>
                  <a:gd name="T12" fmla="*/ 6 w 1560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0" h="16">
                    <a:moveTo>
                      <a:pt x="6" y="0"/>
                    </a:moveTo>
                    <a:lnTo>
                      <a:pt x="1553" y="0"/>
                    </a:lnTo>
                    <a:lnTo>
                      <a:pt x="1556" y="9"/>
                    </a:lnTo>
                    <a:lnTo>
                      <a:pt x="1560" y="16"/>
                    </a:lnTo>
                    <a:lnTo>
                      <a:pt x="0" y="16"/>
                    </a:lnTo>
                    <a:lnTo>
                      <a:pt x="3" y="9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A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6" name="ïṥḷídè">
                <a:extLst>
                  <a:ext uri="{FF2B5EF4-FFF2-40B4-BE49-F238E27FC236}">
                    <a16:creationId xmlns:a16="http://schemas.microsoft.com/office/drawing/2014/main" xmlns="" id="{32605426-B1BC-4D36-A84A-87EC112A4170}"/>
                  </a:ext>
                </a:extLst>
              </p:cNvPr>
              <p:cNvSpPr/>
              <p:nvPr/>
            </p:nvSpPr>
            <p:spPr bwMode="auto">
              <a:xfrm>
                <a:off x="1765" y="1973"/>
                <a:ext cx="312" cy="1"/>
              </a:xfrm>
              <a:prstGeom prst="rect">
                <a:avLst/>
              </a:prstGeom>
              <a:solidFill>
                <a:srgbClr val="AA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7" name="iš1idé">
                <a:extLst>
                  <a:ext uri="{FF2B5EF4-FFF2-40B4-BE49-F238E27FC236}">
                    <a16:creationId xmlns:a16="http://schemas.microsoft.com/office/drawing/2014/main" xmlns="" id="{3401C044-6B98-400A-84CF-49AB4B992597}"/>
                  </a:ext>
                </a:extLst>
              </p:cNvPr>
              <p:cNvSpPr/>
              <p:nvPr/>
            </p:nvSpPr>
            <p:spPr bwMode="auto">
              <a:xfrm>
                <a:off x="1776" y="1951"/>
                <a:ext cx="290" cy="0"/>
              </a:xfrm>
              <a:custGeom>
                <a:avLst/>
                <a:gdLst>
                  <a:gd name="T0" fmla="*/ 1449 w 1449"/>
                  <a:gd name="T1" fmla="*/ 1 h 1"/>
                  <a:gd name="T2" fmla="*/ 0 w 1449"/>
                  <a:gd name="T3" fmla="*/ 1 h 1"/>
                  <a:gd name="T4" fmla="*/ 0 w 1449"/>
                  <a:gd name="T5" fmla="*/ 0 h 1"/>
                  <a:gd name="T6" fmla="*/ 1448 w 1449"/>
                  <a:gd name="T7" fmla="*/ 0 h 1"/>
                  <a:gd name="T8" fmla="*/ 1449 w 1449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9" h="1">
                    <a:moveTo>
                      <a:pt x="1449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1448" y="0"/>
                    </a:lnTo>
                    <a:lnTo>
                      <a:pt x="1449" y="1"/>
                    </a:lnTo>
                    <a:close/>
                  </a:path>
                </a:pathLst>
              </a:custGeom>
              <a:solidFill>
                <a:srgbClr val="9F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8" name="is1îde">
                <a:extLst>
                  <a:ext uri="{FF2B5EF4-FFF2-40B4-BE49-F238E27FC236}">
                    <a16:creationId xmlns:a16="http://schemas.microsoft.com/office/drawing/2014/main" xmlns="" id="{D0D330FB-AC04-4E63-B577-7D4740B31EA9}"/>
                  </a:ext>
                </a:extLst>
              </p:cNvPr>
              <p:cNvSpPr/>
              <p:nvPr/>
            </p:nvSpPr>
            <p:spPr bwMode="auto">
              <a:xfrm>
                <a:off x="1774" y="1951"/>
                <a:ext cx="294" cy="3"/>
              </a:xfrm>
              <a:custGeom>
                <a:avLst/>
                <a:gdLst>
                  <a:gd name="T0" fmla="*/ 1467 w 1467"/>
                  <a:gd name="T1" fmla="*/ 16 h 16"/>
                  <a:gd name="T2" fmla="*/ 0 w 1467"/>
                  <a:gd name="T3" fmla="*/ 16 h 16"/>
                  <a:gd name="T4" fmla="*/ 5 w 1467"/>
                  <a:gd name="T5" fmla="*/ 8 h 16"/>
                  <a:gd name="T6" fmla="*/ 9 w 1467"/>
                  <a:gd name="T7" fmla="*/ 0 h 16"/>
                  <a:gd name="T8" fmla="*/ 1457 w 1467"/>
                  <a:gd name="T9" fmla="*/ 0 h 16"/>
                  <a:gd name="T10" fmla="*/ 1462 w 1467"/>
                  <a:gd name="T11" fmla="*/ 8 h 16"/>
                  <a:gd name="T12" fmla="*/ 1467 w 1467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7" h="16">
                    <a:moveTo>
                      <a:pt x="1467" y="16"/>
                    </a:moveTo>
                    <a:lnTo>
                      <a:pt x="0" y="16"/>
                    </a:lnTo>
                    <a:lnTo>
                      <a:pt x="5" y="8"/>
                    </a:lnTo>
                    <a:lnTo>
                      <a:pt x="9" y="0"/>
                    </a:lnTo>
                    <a:lnTo>
                      <a:pt x="1457" y="0"/>
                    </a:lnTo>
                    <a:lnTo>
                      <a:pt x="1462" y="8"/>
                    </a:lnTo>
                    <a:lnTo>
                      <a:pt x="1467" y="16"/>
                    </a:lnTo>
                    <a:close/>
                  </a:path>
                </a:pathLst>
              </a:custGeom>
              <a:solidFill>
                <a:srgbClr val="A0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9" name="ïšḻiḋé">
                <a:extLst>
                  <a:ext uri="{FF2B5EF4-FFF2-40B4-BE49-F238E27FC236}">
                    <a16:creationId xmlns:a16="http://schemas.microsoft.com/office/drawing/2014/main" xmlns="" id="{63C73542-438E-4F39-9835-D285E0322BAE}"/>
                  </a:ext>
                </a:extLst>
              </p:cNvPr>
              <p:cNvSpPr/>
              <p:nvPr/>
            </p:nvSpPr>
            <p:spPr bwMode="auto">
              <a:xfrm>
                <a:off x="1773" y="1951"/>
                <a:ext cx="296" cy="6"/>
              </a:xfrm>
              <a:custGeom>
                <a:avLst/>
                <a:gdLst>
                  <a:gd name="T0" fmla="*/ 1483 w 1483"/>
                  <a:gd name="T1" fmla="*/ 32 h 32"/>
                  <a:gd name="T2" fmla="*/ 0 w 1483"/>
                  <a:gd name="T3" fmla="*/ 32 h 32"/>
                  <a:gd name="T4" fmla="*/ 8 w 1483"/>
                  <a:gd name="T5" fmla="*/ 16 h 32"/>
                  <a:gd name="T6" fmla="*/ 17 w 1483"/>
                  <a:gd name="T7" fmla="*/ 0 h 32"/>
                  <a:gd name="T8" fmla="*/ 1465 w 1483"/>
                  <a:gd name="T9" fmla="*/ 0 h 32"/>
                  <a:gd name="T10" fmla="*/ 1475 w 1483"/>
                  <a:gd name="T11" fmla="*/ 16 h 32"/>
                  <a:gd name="T12" fmla="*/ 1483 w 1483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3" h="32">
                    <a:moveTo>
                      <a:pt x="1483" y="32"/>
                    </a:moveTo>
                    <a:lnTo>
                      <a:pt x="0" y="32"/>
                    </a:lnTo>
                    <a:lnTo>
                      <a:pt x="8" y="16"/>
                    </a:lnTo>
                    <a:lnTo>
                      <a:pt x="17" y="0"/>
                    </a:lnTo>
                    <a:lnTo>
                      <a:pt x="1465" y="0"/>
                    </a:lnTo>
                    <a:lnTo>
                      <a:pt x="1475" y="16"/>
                    </a:lnTo>
                    <a:lnTo>
                      <a:pt x="1483" y="32"/>
                    </a:lnTo>
                    <a:close/>
                  </a:path>
                </a:pathLst>
              </a:custGeom>
              <a:solidFill>
                <a:srgbClr val="A0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0" name="işḷíḑé">
                <a:extLst>
                  <a:ext uri="{FF2B5EF4-FFF2-40B4-BE49-F238E27FC236}">
                    <a16:creationId xmlns:a16="http://schemas.microsoft.com/office/drawing/2014/main" xmlns="" id="{3CDEE972-FCB0-41F1-9AAD-9558AEB9FC47}"/>
                  </a:ext>
                </a:extLst>
              </p:cNvPr>
              <p:cNvSpPr/>
              <p:nvPr/>
            </p:nvSpPr>
            <p:spPr bwMode="auto">
              <a:xfrm>
                <a:off x="1771" y="1951"/>
                <a:ext cx="300" cy="9"/>
              </a:xfrm>
              <a:custGeom>
                <a:avLst/>
                <a:gdLst>
                  <a:gd name="T0" fmla="*/ 1501 w 1501"/>
                  <a:gd name="T1" fmla="*/ 47 h 47"/>
                  <a:gd name="T2" fmla="*/ 0 w 1501"/>
                  <a:gd name="T3" fmla="*/ 47 h 47"/>
                  <a:gd name="T4" fmla="*/ 13 w 1501"/>
                  <a:gd name="T5" fmla="*/ 23 h 47"/>
                  <a:gd name="T6" fmla="*/ 26 w 1501"/>
                  <a:gd name="T7" fmla="*/ 0 h 47"/>
                  <a:gd name="T8" fmla="*/ 1474 w 1501"/>
                  <a:gd name="T9" fmla="*/ 0 h 47"/>
                  <a:gd name="T10" fmla="*/ 1488 w 1501"/>
                  <a:gd name="T11" fmla="*/ 23 h 47"/>
                  <a:gd name="T12" fmla="*/ 1501 w 1501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1" h="47">
                    <a:moveTo>
                      <a:pt x="1501" y="47"/>
                    </a:moveTo>
                    <a:lnTo>
                      <a:pt x="0" y="47"/>
                    </a:lnTo>
                    <a:lnTo>
                      <a:pt x="13" y="23"/>
                    </a:lnTo>
                    <a:lnTo>
                      <a:pt x="26" y="0"/>
                    </a:lnTo>
                    <a:lnTo>
                      <a:pt x="1474" y="0"/>
                    </a:lnTo>
                    <a:lnTo>
                      <a:pt x="1488" y="23"/>
                    </a:lnTo>
                    <a:lnTo>
                      <a:pt x="1501" y="47"/>
                    </a:lnTo>
                    <a:close/>
                  </a:path>
                </a:pathLst>
              </a:custGeom>
              <a:solidFill>
                <a:srgbClr val="A1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1" name="îšľiḍê">
                <a:extLst>
                  <a:ext uri="{FF2B5EF4-FFF2-40B4-BE49-F238E27FC236}">
                    <a16:creationId xmlns:a16="http://schemas.microsoft.com/office/drawing/2014/main" xmlns="" id="{CA03789A-A41E-41B7-A650-D388468558F4}"/>
                  </a:ext>
                </a:extLst>
              </p:cNvPr>
              <p:cNvSpPr/>
              <p:nvPr/>
            </p:nvSpPr>
            <p:spPr bwMode="auto">
              <a:xfrm>
                <a:off x="1769" y="1951"/>
                <a:ext cx="304" cy="12"/>
              </a:xfrm>
              <a:custGeom>
                <a:avLst/>
                <a:gdLst>
                  <a:gd name="T0" fmla="*/ 1517 w 1517"/>
                  <a:gd name="T1" fmla="*/ 63 h 63"/>
                  <a:gd name="T2" fmla="*/ 0 w 1517"/>
                  <a:gd name="T3" fmla="*/ 63 h 63"/>
                  <a:gd name="T4" fmla="*/ 17 w 1517"/>
                  <a:gd name="T5" fmla="*/ 31 h 63"/>
                  <a:gd name="T6" fmla="*/ 34 w 1517"/>
                  <a:gd name="T7" fmla="*/ 0 h 63"/>
                  <a:gd name="T8" fmla="*/ 1482 w 1517"/>
                  <a:gd name="T9" fmla="*/ 0 h 63"/>
                  <a:gd name="T10" fmla="*/ 1500 w 1517"/>
                  <a:gd name="T11" fmla="*/ 31 h 63"/>
                  <a:gd name="T12" fmla="*/ 1517 w 1517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7" h="63">
                    <a:moveTo>
                      <a:pt x="1517" y="63"/>
                    </a:moveTo>
                    <a:lnTo>
                      <a:pt x="0" y="63"/>
                    </a:lnTo>
                    <a:lnTo>
                      <a:pt x="17" y="31"/>
                    </a:lnTo>
                    <a:lnTo>
                      <a:pt x="34" y="0"/>
                    </a:lnTo>
                    <a:lnTo>
                      <a:pt x="1482" y="0"/>
                    </a:lnTo>
                    <a:lnTo>
                      <a:pt x="1500" y="31"/>
                    </a:lnTo>
                    <a:lnTo>
                      <a:pt x="1517" y="63"/>
                    </a:lnTo>
                    <a:close/>
                  </a:path>
                </a:pathLst>
              </a:custGeom>
              <a:solidFill>
                <a:srgbClr val="A2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2" name="íṣḷîḋe">
                <a:extLst>
                  <a:ext uri="{FF2B5EF4-FFF2-40B4-BE49-F238E27FC236}">
                    <a16:creationId xmlns:a16="http://schemas.microsoft.com/office/drawing/2014/main" xmlns="" id="{5BABF631-AA8E-45FD-B134-80ACB3BA1054}"/>
                  </a:ext>
                </a:extLst>
              </p:cNvPr>
              <p:cNvSpPr/>
              <p:nvPr/>
            </p:nvSpPr>
            <p:spPr bwMode="auto">
              <a:xfrm>
                <a:off x="1768" y="1951"/>
                <a:ext cx="306" cy="15"/>
              </a:xfrm>
              <a:custGeom>
                <a:avLst/>
                <a:gdLst>
                  <a:gd name="T0" fmla="*/ 1533 w 1533"/>
                  <a:gd name="T1" fmla="*/ 79 h 79"/>
                  <a:gd name="T2" fmla="*/ 0 w 1533"/>
                  <a:gd name="T3" fmla="*/ 79 h 79"/>
                  <a:gd name="T4" fmla="*/ 20 w 1533"/>
                  <a:gd name="T5" fmla="*/ 39 h 79"/>
                  <a:gd name="T6" fmla="*/ 42 w 1533"/>
                  <a:gd name="T7" fmla="*/ 0 h 79"/>
                  <a:gd name="T8" fmla="*/ 1490 w 1533"/>
                  <a:gd name="T9" fmla="*/ 0 h 79"/>
                  <a:gd name="T10" fmla="*/ 1513 w 1533"/>
                  <a:gd name="T11" fmla="*/ 39 h 79"/>
                  <a:gd name="T12" fmla="*/ 1533 w 1533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79">
                    <a:moveTo>
                      <a:pt x="1533" y="79"/>
                    </a:moveTo>
                    <a:lnTo>
                      <a:pt x="0" y="79"/>
                    </a:lnTo>
                    <a:lnTo>
                      <a:pt x="20" y="39"/>
                    </a:lnTo>
                    <a:lnTo>
                      <a:pt x="42" y="0"/>
                    </a:lnTo>
                    <a:lnTo>
                      <a:pt x="1490" y="0"/>
                    </a:lnTo>
                    <a:lnTo>
                      <a:pt x="1513" y="39"/>
                    </a:lnTo>
                    <a:lnTo>
                      <a:pt x="1533" y="79"/>
                    </a:lnTo>
                    <a:close/>
                  </a:path>
                </a:pathLst>
              </a:custGeom>
              <a:solidFill>
                <a:srgbClr val="A322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3" name="îṧliḑè">
                <a:extLst>
                  <a:ext uri="{FF2B5EF4-FFF2-40B4-BE49-F238E27FC236}">
                    <a16:creationId xmlns:a16="http://schemas.microsoft.com/office/drawing/2014/main" xmlns="" id="{45211AA4-EC53-4614-9827-605E643D847D}"/>
                  </a:ext>
                </a:extLst>
              </p:cNvPr>
              <p:cNvSpPr/>
              <p:nvPr/>
            </p:nvSpPr>
            <p:spPr bwMode="auto">
              <a:xfrm>
                <a:off x="1766" y="1951"/>
                <a:ext cx="310" cy="18"/>
              </a:xfrm>
              <a:custGeom>
                <a:avLst/>
                <a:gdLst>
                  <a:gd name="T0" fmla="*/ 1547 w 1547"/>
                  <a:gd name="T1" fmla="*/ 94 h 94"/>
                  <a:gd name="T2" fmla="*/ 0 w 1547"/>
                  <a:gd name="T3" fmla="*/ 94 h 94"/>
                  <a:gd name="T4" fmla="*/ 23 w 1547"/>
                  <a:gd name="T5" fmla="*/ 46 h 94"/>
                  <a:gd name="T6" fmla="*/ 49 w 1547"/>
                  <a:gd name="T7" fmla="*/ 0 h 94"/>
                  <a:gd name="T8" fmla="*/ 1497 w 1547"/>
                  <a:gd name="T9" fmla="*/ 0 h 94"/>
                  <a:gd name="T10" fmla="*/ 1524 w 1547"/>
                  <a:gd name="T11" fmla="*/ 46 h 94"/>
                  <a:gd name="T12" fmla="*/ 1547 w 1547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94">
                    <a:moveTo>
                      <a:pt x="1547" y="94"/>
                    </a:moveTo>
                    <a:lnTo>
                      <a:pt x="0" y="94"/>
                    </a:lnTo>
                    <a:lnTo>
                      <a:pt x="23" y="46"/>
                    </a:lnTo>
                    <a:lnTo>
                      <a:pt x="49" y="0"/>
                    </a:lnTo>
                    <a:lnTo>
                      <a:pt x="1497" y="0"/>
                    </a:lnTo>
                    <a:lnTo>
                      <a:pt x="1524" y="46"/>
                    </a:lnTo>
                    <a:lnTo>
                      <a:pt x="1547" y="94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4" name="íşļïďe">
                <a:extLst>
                  <a:ext uri="{FF2B5EF4-FFF2-40B4-BE49-F238E27FC236}">
                    <a16:creationId xmlns:a16="http://schemas.microsoft.com/office/drawing/2014/main" xmlns="" id="{829DABE2-DC5A-4AB0-853E-4E6D5E1367FB}"/>
                  </a:ext>
                </a:extLst>
              </p:cNvPr>
              <p:cNvSpPr/>
              <p:nvPr/>
            </p:nvSpPr>
            <p:spPr bwMode="auto">
              <a:xfrm>
                <a:off x="1765" y="1951"/>
                <a:ext cx="312" cy="22"/>
              </a:xfrm>
              <a:custGeom>
                <a:avLst/>
                <a:gdLst>
                  <a:gd name="T0" fmla="*/ 1560 w 1560"/>
                  <a:gd name="T1" fmla="*/ 110 h 110"/>
                  <a:gd name="T2" fmla="*/ 0 w 1560"/>
                  <a:gd name="T3" fmla="*/ 110 h 110"/>
                  <a:gd name="T4" fmla="*/ 25 w 1560"/>
                  <a:gd name="T5" fmla="*/ 53 h 110"/>
                  <a:gd name="T6" fmla="*/ 55 w 1560"/>
                  <a:gd name="T7" fmla="*/ 0 h 110"/>
                  <a:gd name="T8" fmla="*/ 1503 w 1560"/>
                  <a:gd name="T9" fmla="*/ 0 h 110"/>
                  <a:gd name="T10" fmla="*/ 1534 w 1560"/>
                  <a:gd name="T11" fmla="*/ 53 h 110"/>
                  <a:gd name="T12" fmla="*/ 1560 w 1560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0" h="110">
                    <a:moveTo>
                      <a:pt x="1560" y="110"/>
                    </a:moveTo>
                    <a:lnTo>
                      <a:pt x="0" y="110"/>
                    </a:lnTo>
                    <a:lnTo>
                      <a:pt x="25" y="53"/>
                    </a:lnTo>
                    <a:lnTo>
                      <a:pt x="55" y="0"/>
                    </a:lnTo>
                    <a:lnTo>
                      <a:pt x="1503" y="0"/>
                    </a:lnTo>
                    <a:lnTo>
                      <a:pt x="1534" y="53"/>
                    </a:lnTo>
                    <a:lnTo>
                      <a:pt x="1560" y="110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5" name="iṣľiḋe">
                <a:extLst>
                  <a:ext uri="{FF2B5EF4-FFF2-40B4-BE49-F238E27FC236}">
                    <a16:creationId xmlns:a16="http://schemas.microsoft.com/office/drawing/2014/main" xmlns="" id="{959C9104-FEFD-4B9A-9EE8-F2509B5268A7}"/>
                  </a:ext>
                </a:extLst>
              </p:cNvPr>
              <p:cNvSpPr/>
              <p:nvPr/>
            </p:nvSpPr>
            <p:spPr bwMode="auto">
              <a:xfrm>
                <a:off x="1764" y="1951"/>
                <a:ext cx="315" cy="25"/>
              </a:xfrm>
              <a:custGeom>
                <a:avLst/>
                <a:gdLst>
                  <a:gd name="T0" fmla="*/ 1575 w 1575"/>
                  <a:gd name="T1" fmla="*/ 126 h 126"/>
                  <a:gd name="T2" fmla="*/ 0 w 1575"/>
                  <a:gd name="T3" fmla="*/ 126 h 126"/>
                  <a:gd name="T4" fmla="*/ 15 w 1575"/>
                  <a:gd name="T5" fmla="*/ 93 h 126"/>
                  <a:gd name="T6" fmla="*/ 46 w 1575"/>
                  <a:gd name="T7" fmla="*/ 31 h 126"/>
                  <a:gd name="T8" fmla="*/ 63 w 1575"/>
                  <a:gd name="T9" fmla="*/ 0 h 126"/>
                  <a:gd name="T10" fmla="*/ 788 w 1575"/>
                  <a:gd name="T11" fmla="*/ 0 h 126"/>
                  <a:gd name="T12" fmla="*/ 1401 w 1575"/>
                  <a:gd name="T13" fmla="*/ 0 h 126"/>
                  <a:gd name="T14" fmla="*/ 1511 w 1575"/>
                  <a:gd name="T15" fmla="*/ 0 h 126"/>
                  <a:gd name="T16" fmla="*/ 1529 w 1575"/>
                  <a:gd name="T17" fmla="*/ 31 h 126"/>
                  <a:gd name="T18" fmla="*/ 1560 w 1575"/>
                  <a:gd name="T19" fmla="*/ 93 h 126"/>
                  <a:gd name="T20" fmla="*/ 1575 w 1575"/>
                  <a:gd name="T21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75" h="126">
                    <a:moveTo>
                      <a:pt x="1575" y="126"/>
                    </a:moveTo>
                    <a:lnTo>
                      <a:pt x="0" y="126"/>
                    </a:lnTo>
                    <a:lnTo>
                      <a:pt x="15" y="93"/>
                    </a:lnTo>
                    <a:lnTo>
                      <a:pt x="46" y="31"/>
                    </a:lnTo>
                    <a:lnTo>
                      <a:pt x="63" y="0"/>
                    </a:lnTo>
                    <a:lnTo>
                      <a:pt x="788" y="0"/>
                    </a:lnTo>
                    <a:lnTo>
                      <a:pt x="1401" y="0"/>
                    </a:lnTo>
                    <a:lnTo>
                      <a:pt x="1511" y="0"/>
                    </a:lnTo>
                    <a:lnTo>
                      <a:pt x="1529" y="31"/>
                    </a:lnTo>
                    <a:lnTo>
                      <a:pt x="1560" y="93"/>
                    </a:lnTo>
                    <a:lnTo>
                      <a:pt x="1575" y="126"/>
                    </a:lnTo>
                    <a:close/>
                  </a:path>
                </a:pathLst>
              </a:custGeom>
              <a:solidFill>
                <a:srgbClr val="A5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6" name="îṧlíḍe">
                <a:extLst>
                  <a:ext uri="{FF2B5EF4-FFF2-40B4-BE49-F238E27FC236}">
                    <a16:creationId xmlns:a16="http://schemas.microsoft.com/office/drawing/2014/main" xmlns="" id="{166BCE61-6A45-42E7-B1F6-9B1F747F3A33}"/>
                  </a:ext>
                </a:extLst>
              </p:cNvPr>
              <p:cNvSpPr/>
              <p:nvPr/>
            </p:nvSpPr>
            <p:spPr bwMode="auto">
              <a:xfrm>
                <a:off x="1764" y="1954"/>
                <a:ext cx="315" cy="22"/>
              </a:xfrm>
              <a:custGeom>
                <a:avLst/>
                <a:gdLst>
                  <a:gd name="T0" fmla="*/ 54 w 1575"/>
                  <a:gd name="T1" fmla="*/ 0 h 110"/>
                  <a:gd name="T2" fmla="*/ 1521 w 1575"/>
                  <a:gd name="T3" fmla="*/ 0 h 110"/>
                  <a:gd name="T4" fmla="*/ 1550 w 1575"/>
                  <a:gd name="T5" fmla="*/ 54 h 110"/>
                  <a:gd name="T6" fmla="*/ 1575 w 1575"/>
                  <a:gd name="T7" fmla="*/ 110 h 110"/>
                  <a:gd name="T8" fmla="*/ 0 w 1575"/>
                  <a:gd name="T9" fmla="*/ 110 h 110"/>
                  <a:gd name="T10" fmla="*/ 25 w 1575"/>
                  <a:gd name="T11" fmla="*/ 54 h 110"/>
                  <a:gd name="T12" fmla="*/ 54 w 1575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0">
                    <a:moveTo>
                      <a:pt x="54" y="0"/>
                    </a:moveTo>
                    <a:lnTo>
                      <a:pt x="1521" y="0"/>
                    </a:lnTo>
                    <a:lnTo>
                      <a:pt x="1550" y="54"/>
                    </a:lnTo>
                    <a:lnTo>
                      <a:pt x="1575" y="110"/>
                    </a:lnTo>
                    <a:lnTo>
                      <a:pt x="0" y="110"/>
                    </a:lnTo>
                    <a:lnTo>
                      <a:pt x="25" y="54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A6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7" name="íşḷiḋè">
                <a:extLst>
                  <a:ext uri="{FF2B5EF4-FFF2-40B4-BE49-F238E27FC236}">
                    <a16:creationId xmlns:a16="http://schemas.microsoft.com/office/drawing/2014/main" xmlns="" id="{76305FE7-3BD3-48B2-A43E-86D17679BD32}"/>
                  </a:ext>
                </a:extLst>
              </p:cNvPr>
              <p:cNvSpPr/>
              <p:nvPr/>
            </p:nvSpPr>
            <p:spPr bwMode="auto">
              <a:xfrm>
                <a:off x="1764" y="1957"/>
                <a:ext cx="315" cy="19"/>
              </a:xfrm>
              <a:custGeom>
                <a:avLst/>
                <a:gdLst>
                  <a:gd name="T0" fmla="*/ 46 w 1575"/>
                  <a:gd name="T1" fmla="*/ 0 h 94"/>
                  <a:gd name="T2" fmla="*/ 1529 w 1575"/>
                  <a:gd name="T3" fmla="*/ 0 h 94"/>
                  <a:gd name="T4" fmla="*/ 1554 w 1575"/>
                  <a:gd name="T5" fmla="*/ 46 h 94"/>
                  <a:gd name="T6" fmla="*/ 1575 w 1575"/>
                  <a:gd name="T7" fmla="*/ 94 h 94"/>
                  <a:gd name="T8" fmla="*/ 0 w 1575"/>
                  <a:gd name="T9" fmla="*/ 94 h 94"/>
                  <a:gd name="T10" fmla="*/ 21 w 1575"/>
                  <a:gd name="T11" fmla="*/ 46 h 94"/>
                  <a:gd name="T12" fmla="*/ 46 w 1575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94">
                    <a:moveTo>
                      <a:pt x="46" y="0"/>
                    </a:moveTo>
                    <a:lnTo>
                      <a:pt x="1529" y="0"/>
                    </a:lnTo>
                    <a:lnTo>
                      <a:pt x="1554" y="46"/>
                    </a:lnTo>
                    <a:lnTo>
                      <a:pt x="1575" y="94"/>
                    </a:lnTo>
                    <a:lnTo>
                      <a:pt x="0" y="94"/>
                    </a:lnTo>
                    <a:lnTo>
                      <a:pt x="21" y="46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8" name="í$ḷîḓè">
                <a:extLst>
                  <a:ext uri="{FF2B5EF4-FFF2-40B4-BE49-F238E27FC236}">
                    <a16:creationId xmlns:a16="http://schemas.microsoft.com/office/drawing/2014/main" xmlns="" id="{661175C2-E706-4E9F-9BCD-D4A3EBA83B1A}"/>
                  </a:ext>
                </a:extLst>
              </p:cNvPr>
              <p:cNvSpPr/>
              <p:nvPr/>
            </p:nvSpPr>
            <p:spPr bwMode="auto">
              <a:xfrm>
                <a:off x="1764" y="1960"/>
                <a:ext cx="315" cy="16"/>
              </a:xfrm>
              <a:custGeom>
                <a:avLst/>
                <a:gdLst>
                  <a:gd name="T0" fmla="*/ 37 w 1575"/>
                  <a:gd name="T1" fmla="*/ 0 h 79"/>
                  <a:gd name="T2" fmla="*/ 1538 w 1575"/>
                  <a:gd name="T3" fmla="*/ 0 h 79"/>
                  <a:gd name="T4" fmla="*/ 1557 w 1575"/>
                  <a:gd name="T5" fmla="*/ 39 h 79"/>
                  <a:gd name="T6" fmla="*/ 1575 w 1575"/>
                  <a:gd name="T7" fmla="*/ 79 h 79"/>
                  <a:gd name="T8" fmla="*/ 0 w 1575"/>
                  <a:gd name="T9" fmla="*/ 79 h 79"/>
                  <a:gd name="T10" fmla="*/ 18 w 1575"/>
                  <a:gd name="T11" fmla="*/ 39 h 79"/>
                  <a:gd name="T12" fmla="*/ 37 w 1575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79">
                    <a:moveTo>
                      <a:pt x="37" y="0"/>
                    </a:moveTo>
                    <a:lnTo>
                      <a:pt x="1538" y="0"/>
                    </a:lnTo>
                    <a:lnTo>
                      <a:pt x="1557" y="39"/>
                    </a:lnTo>
                    <a:lnTo>
                      <a:pt x="1575" y="79"/>
                    </a:lnTo>
                    <a:lnTo>
                      <a:pt x="0" y="79"/>
                    </a:lnTo>
                    <a:lnTo>
                      <a:pt x="18" y="39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9" name="íṧľíďé">
                <a:extLst>
                  <a:ext uri="{FF2B5EF4-FFF2-40B4-BE49-F238E27FC236}">
                    <a16:creationId xmlns:a16="http://schemas.microsoft.com/office/drawing/2014/main" xmlns="" id="{0C28EE41-4F50-4158-8221-5117318D6B8E}"/>
                  </a:ext>
                </a:extLst>
              </p:cNvPr>
              <p:cNvSpPr/>
              <p:nvPr/>
            </p:nvSpPr>
            <p:spPr bwMode="auto">
              <a:xfrm>
                <a:off x="1764" y="1963"/>
                <a:ext cx="315" cy="13"/>
              </a:xfrm>
              <a:custGeom>
                <a:avLst/>
                <a:gdLst>
                  <a:gd name="T0" fmla="*/ 29 w 1575"/>
                  <a:gd name="T1" fmla="*/ 0 h 64"/>
                  <a:gd name="T2" fmla="*/ 1546 w 1575"/>
                  <a:gd name="T3" fmla="*/ 0 h 64"/>
                  <a:gd name="T4" fmla="*/ 1561 w 1575"/>
                  <a:gd name="T5" fmla="*/ 32 h 64"/>
                  <a:gd name="T6" fmla="*/ 1575 w 1575"/>
                  <a:gd name="T7" fmla="*/ 64 h 64"/>
                  <a:gd name="T8" fmla="*/ 0 w 1575"/>
                  <a:gd name="T9" fmla="*/ 64 h 64"/>
                  <a:gd name="T10" fmla="*/ 14 w 1575"/>
                  <a:gd name="T11" fmla="*/ 32 h 64"/>
                  <a:gd name="T12" fmla="*/ 29 w 1575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64">
                    <a:moveTo>
                      <a:pt x="29" y="0"/>
                    </a:moveTo>
                    <a:lnTo>
                      <a:pt x="1546" y="0"/>
                    </a:lnTo>
                    <a:lnTo>
                      <a:pt x="1561" y="32"/>
                    </a:lnTo>
                    <a:lnTo>
                      <a:pt x="1575" y="64"/>
                    </a:lnTo>
                    <a:lnTo>
                      <a:pt x="0" y="64"/>
                    </a:lnTo>
                    <a:lnTo>
                      <a:pt x="14" y="3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A8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0" name="iš1íďé">
                <a:extLst>
                  <a:ext uri="{FF2B5EF4-FFF2-40B4-BE49-F238E27FC236}">
                    <a16:creationId xmlns:a16="http://schemas.microsoft.com/office/drawing/2014/main" xmlns="" id="{BA54B19E-372F-4D36-96F0-17D6ABD6C924}"/>
                  </a:ext>
                </a:extLst>
              </p:cNvPr>
              <p:cNvSpPr/>
              <p:nvPr/>
            </p:nvSpPr>
            <p:spPr bwMode="auto">
              <a:xfrm>
                <a:off x="1764" y="1966"/>
                <a:ext cx="315" cy="10"/>
              </a:xfrm>
              <a:custGeom>
                <a:avLst/>
                <a:gdLst>
                  <a:gd name="T0" fmla="*/ 21 w 1575"/>
                  <a:gd name="T1" fmla="*/ 0 h 47"/>
                  <a:gd name="T2" fmla="*/ 1554 w 1575"/>
                  <a:gd name="T3" fmla="*/ 0 h 47"/>
                  <a:gd name="T4" fmla="*/ 1564 w 1575"/>
                  <a:gd name="T5" fmla="*/ 22 h 47"/>
                  <a:gd name="T6" fmla="*/ 1575 w 1575"/>
                  <a:gd name="T7" fmla="*/ 47 h 47"/>
                  <a:gd name="T8" fmla="*/ 0 w 1575"/>
                  <a:gd name="T9" fmla="*/ 47 h 47"/>
                  <a:gd name="T10" fmla="*/ 11 w 1575"/>
                  <a:gd name="T11" fmla="*/ 22 h 47"/>
                  <a:gd name="T12" fmla="*/ 21 w 1575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47">
                    <a:moveTo>
                      <a:pt x="21" y="0"/>
                    </a:moveTo>
                    <a:lnTo>
                      <a:pt x="1554" y="0"/>
                    </a:lnTo>
                    <a:lnTo>
                      <a:pt x="1564" y="22"/>
                    </a:lnTo>
                    <a:lnTo>
                      <a:pt x="1575" y="47"/>
                    </a:lnTo>
                    <a:lnTo>
                      <a:pt x="0" y="47"/>
                    </a:lnTo>
                    <a:lnTo>
                      <a:pt x="11" y="22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9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1" name="íślîďè">
                <a:extLst>
                  <a:ext uri="{FF2B5EF4-FFF2-40B4-BE49-F238E27FC236}">
                    <a16:creationId xmlns:a16="http://schemas.microsoft.com/office/drawing/2014/main" xmlns="" id="{F7031E47-2670-48FC-897D-05E7283FD6E9}"/>
                  </a:ext>
                </a:extLst>
              </p:cNvPr>
              <p:cNvSpPr/>
              <p:nvPr/>
            </p:nvSpPr>
            <p:spPr bwMode="auto">
              <a:xfrm>
                <a:off x="1764" y="1969"/>
                <a:ext cx="315" cy="7"/>
              </a:xfrm>
              <a:custGeom>
                <a:avLst/>
                <a:gdLst>
                  <a:gd name="T0" fmla="*/ 14 w 1575"/>
                  <a:gd name="T1" fmla="*/ 0 h 32"/>
                  <a:gd name="T2" fmla="*/ 1561 w 1575"/>
                  <a:gd name="T3" fmla="*/ 0 h 32"/>
                  <a:gd name="T4" fmla="*/ 1568 w 1575"/>
                  <a:gd name="T5" fmla="*/ 16 h 32"/>
                  <a:gd name="T6" fmla="*/ 1575 w 1575"/>
                  <a:gd name="T7" fmla="*/ 32 h 32"/>
                  <a:gd name="T8" fmla="*/ 0 w 1575"/>
                  <a:gd name="T9" fmla="*/ 32 h 32"/>
                  <a:gd name="T10" fmla="*/ 8 w 1575"/>
                  <a:gd name="T11" fmla="*/ 16 h 32"/>
                  <a:gd name="T12" fmla="*/ 14 w 1575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32">
                    <a:moveTo>
                      <a:pt x="14" y="0"/>
                    </a:moveTo>
                    <a:lnTo>
                      <a:pt x="1561" y="0"/>
                    </a:lnTo>
                    <a:lnTo>
                      <a:pt x="1568" y="16"/>
                    </a:lnTo>
                    <a:lnTo>
                      <a:pt x="1575" y="32"/>
                    </a:lnTo>
                    <a:lnTo>
                      <a:pt x="0" y="32"/>
                    </a:lnTo>
                    <a:lnTo>
                      <a:pt x="8" y="16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AA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2" name="ïsľiďé">
                <a:extLst>
                  <a:ext uri="{FF2B5EF4-FFF2-40B4-BE49-F238E27FC236}">
                    <a16:creationId xmlns:a16="http://schemas.microsoft.com/office/drawing/2014/main" xmlns="" id="{481E9607-51B3-4C4B-8496-762A629FF34D}"/>
                  </a:ext>
                </a:extLst>
              </p:cNvPr>
              <p:cNvSpPr/>
              <p:nvPr/>
            </p:nvSpPr>
            <p:spPr bwMode="auto">
              <a:xfrm>
                <a:off x="1764" y="1973"/>
                <a:ext cx="315" cy="3"/>
              </a:xfrm>
              <a:custGeom>
                <a:avLst/>
                <a:gdLst>
                  <a:gd name="T0" fmla="*/ 8 w 1575"/>
                  <a:gd name="T1" fmla="*/ 0 h 16"/>
                  <a:gd name="T2" fmla="*/ 1568 w 1575"/>
                  <a:gd name="T3" fmla="*/ 0 h 16"/>
                  <a:gd name="T4" fmla="*/ 1571 w 1575"/>
                  <a:gd name="T5" fmla="*/ 8 h 16"/>
                  <a:gd name="T6" fmla="*/ 1575 w 1575"/>
                  <a:gd name="T7" fmla="*/ 16 h 16"/>
                  <a:gd name="T8" fmla="*/ 0 w 1575"/>
                  <a:gd name="T9" fmla="*/ 16 h 16"/>
                  <a:gd name="T10" fmla="*/ 4 w 1575"/>
                  <a:gd name="T11" fmla="*/ 8 h 16"/>
                  <a:gd name="T12" fmla="*/ 8 w 157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6">
                    <a:moveTo>
                      <a:pt x="8" y="0"/>
                    </a:moveTo>
                    <a:lnTo>
                      <a:pt x="1568" y="0"/>
                    </a:lnTo>
                    <a:lnTo>
                      <a:pt x="1571" y="8"/>
                    </a:lnTo>
                    <a:lnTo>
                      <a:pt x="1575" y="16"/>
                    </a:lnTo>
                    <a:lnTo>
                      <a:pt x="0" y="16"/>
                    </a:lnTo>
                    <a:lnTo>
                      <a:pt x="4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AA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3" name="îśḷiḑé">
                <a:extLst>
                  <a:ext uri="{FF2B5EF4-FFF2-40B4-BE49-F238E27FC236}">
                    <a16:creationId xmlns:a16="http://schemas.microsoft.com/office/drawing/2014/main" xmlns="" id="{0BA73E5B-DF84-468F-8A05-0E7194A1FF83}"/>
                  </a:ext>
                </a:extLst>
              </p:cNvPr>
              <p:cNvSpPr/>
              <p:nvPr/>
            </p:nvSpPr>
            <p:spPr bwMode="auto">
              <a:xfrm>
                <a:off x="1764" y="1976"/>
                <a:ext cx="315" cy="0"/>
              </a:xfrm>
              <a:custGeom>
                <a:avLst/>
                <a:gdLst>
                  <a:gd name="T0" fmla="*/ 1 w 1575"/>
                  <a:gd name="T1" fmla="*/ 0 h 1"/>
                  <a:gd name="T2" fmla="*/ 1574 w 1575"/>
                  <a:gd name="T3" fmla="*/ 0 h 1"/>
                  <a:gd name="T4" fmla="*/ 1575 w 1575"/>
                  <a:gd name="T5" fmla="*/ 1 h 1"/>
                  <a:gd name="T6" fmla="*/ 0 w 1575"/>
                  <a:gd name="T7" fmla="*/ 1 h 1"/>
                  <a:gd name="T8" fmla="*/ 1 w 157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5" h="1">
                    <a:moveTo>
                      <a:pt x="1" y="0"/>
                    </a:moveTo>
                    <a:lnTo>
                      <a:pt x="1574" y="0"/>
                    </a:lnTo>
                    <a:lnTo>
                      <a:pt x="1575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4" name="íśḻïḑé">
                <a:extLst>
                  <a:ext uri="{FF2B5EF4-FFF2-40B4-BE49-F238E27FC236}">
                    <a16:creationId xmlns:a16="http://schemas.microsoft.com/office/drawing/2014/main" xmlns="" id="{FB7B0DCF-E686-4E8A-B2E6-004F69541DE3}"/>
                  </a:ext>
                </a:extLst>
              </p:cNvPr>
              <p:cNvSpPr/>
              <p:nvPr/>
            </p:nvSpPr>
            <p:spPr bwMode="auto">
              <a:xfrm>
                <a:off x="1774" y="1954"/>
                <a:ext cx="294" cy="1"/>
              </a:xfrm>
              <a:prstGeom prst="rect">
                <a:avLst/>
              </a:prstGeom>
              <a:solidFill>
                <a:srgbClr val="A02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5" name="î$ḻîḋé">
                <a:extLst>
                  <a:ext uri="{FF2B5EF4-FFF2-40B4-BE49-F238E27FC236}">
                    <a16:creationId xmlns:a16="http://schemas.microsoft.com/office/drawing/2014/main" xmlns="" id="{F6FA0F7F-1F8B-44F8-A9C0-5F5D922E3323}"/>
                  </a:ext>
                </a:extLst>
              </p:cNvPr>
              <p:cNvSpPr/>
              <p:nvPr/>
            </p:nvSpPr>
            <p:spPr bwMode="auto">
              <a:xfrm>
                <a:off x="1773" y="1954"/>
                <a:ext cx="296" cy="3"/>
              </a:xfrm>
              <a:custGeom>
                <a:avLst/>
                <a:gdLst>
                  <a:gd name="T0" fmla="*/ 1483 w 1483"/>
                  <a:gd name="T1" fmla="*/ 16 h 16"/>
                  <a:gd name="T2" fmla="*/ 0 w 1483"/>
                  <a:gd name="T3" fmla="*/ 16 h 16"/>
                  <a:gd name="T4" fmla="*/ 4 w 1483"/>
                  <a:gd name="T5" fmla="*/ 7 h 16"/>
                  <a:gd name="T6" fmla="*/ 8 w 1483"/>
                  <a:gd name="T7" fmla="*/ 0 h 16"/>
                  <a:gd name="T8" fmla="*/ 1475 w 1483"/>
                  <a:gd name="T9" fmla="*/ 0 h 16"/>
                  <a:gd name="T10" fmla="*/ 1479 w 1483"/>
                  <a:gd name="T11" fmla="*/ 7 h 16"/>
                  <a:gd name="T12" fmla="*/ 1483 w 1483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3" h="16">
                    <a:moveTo>
                      <a:pt x="1483" y="16"/>
                    </a:moveTo>
                    <a:lnTo>
                      <a:pt x="0" y="16"/>
                    </a:lnTo>
                    <a:lnTo>
                      <a:pt x="4" y="7"/>
                    </a:lnTo>
                    <a:lnTo>
                      <a:pt x="8" y="0"/>
                    </a:lnTo>
                    <a:lnTo>
                      <a:pt x="1475" y="0"/>
                    </a:lnTo>
                    <a:lnTo>
                      <a:pt x="1479" y="7"/>
                    </a:lnTo>
                    <a:lnTo>
                      <a:pt x="1483" y="16"/>
                    </a:lnTo>
                    <a:close/>
                  </a:path>
                </a:pathLst>
              </a:custGeom>
              <a:solidFill>
                <a:srgbClr val="A0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6" name="iş1ïḓê">
                <a:extLst>
                  <a:ext uri="{FF2B5EF4-FFF2-40B4-BE49-F238E27FC236}">
                    <a16:creationId xmlns:a16="http://schemas.microsoft.com/office/drawing/2014/main" xmlns="" id="{C0C5F0A4-F58E-46D9-97E7-B2C826D130E6}"/>
                  </a:ext>
                </a:extLst>
              </p:cNvPr>
              <p:cNvSpPr/>
              <p:nvPr/>
            </p:nvSpPr>
            <p:spPr bwMode="auto">
              <a:xfrm>
                <a:off x="1771" y="1954"/>
                <a:ext cx="300" cy="6"/>
              </a:xfrm>
              <a:custGeom>
                <a:avLst/>
                <a:gdLst>
                  <a:gd name="T0" fmla="*/ 1501 w 1501"/>
                  <a:gd name="T1" fmla="*/ 31 h 31"/>
                  <a:gd name="T2" fmla="*/ 0 w 1501"/>
                  <a:gd name="T3" fmla="*/ 31 h 31"/>
                  <a:gd name="T4" fmla="*/ 9 w 1501"/>
                  <a:gd name="T5" fmla="*/ 16 h 31"/>
                  <a:gd name="T6" fmla="*/ 17 w 1501"/>
                  <a:gd name="T7" fmla="*/ 0 h 31"/>
                  <a:gd name="T8" fmla="*/ 1484 w 1501"/>
                  <a:gd name="T9" fmla="*/ 0 h 31"/>
                  <a:gd name="T10" fmla="*/ 1492 w 1501"/>
                  <a:gd name="T11" fmla="*/ 16 h 31"/>
                  <a:gd name="T12" fmla="*/ 1501 w 1501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1" h="31">
                    <a:moveTo>
                      <a:pt x="1501" y="31"/>
                    </a:moveTo>
                    <a:lnTo>
                      <a:pt x="0" y="31"/>
                    </a:lnTo>
                    <a:lnTo>
                      <a:pt x="9" y="16"/>
                    </a:lnTo>
                    <a:lnTo>
                      <a:pt x="17" y="0"/>
                    </a:lnTo>
                    <a:lnTo>
                      <a:pt x="1484" y="0"/>
                    </a:lnTo>
                    <a:lnTo>
                      <a:pt x="1492" y="16"/>
                    </a:lnTo>
                    <a:lnTo>
                      <a:pt x="1501" y="31"/>
                    </a:lnTo>
                    <a:close/>
                  </a:path>
                </a:pathLst>
              </a:custGeom>
              <a:solidFill>
                <a:srgbClr val="A1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7" name="iṣlíḓé">
                <a:extLst>
                  <a:ext uri="{FF2B5EF4-FFF2-40B4-BE49-F238E27FC236}">
                    <a16:creationId xmlns:a16="http://schemas.microsoft.com/office/drawing/2014/main" xmlns="" id="{C8800B2D-1524-4926-A392-4FD4116B754D}"/>
                  </a:ext>
                </a:extLst>
              </p:cNvPr>
              <p:cNvSpPr/>
              <p:nvPr/>
            </p:nvSpPr>
            <p:spPr bwMode="auto">
              <a:xfrm>
                <a:off x="1769" y="1954"/>
                <a:ext cx="304" cy="9"/>
              </a:xfrm>
              <a:custGeom>
                <a:avLst/>
                <a:gdLst>
                  <a:gd name="T0" fmla="*/ 1517 w 1517"/>
                  <a:gd name="T1" fmla="*/ 47 h 47"/>
                  <a:gd name="T2" fmla="*/ 0 w 1517"/>
                  <a:gd name="T3" fmla="*/ 47 h 47"/>
                  <a:gd name="T4" fmla="*/ 12 w 1517"/>
                  <a:gd name="T5" fmla="*/ 23 h 47"/>
                  <a:gd name="T6" fmla="*/ 25 w 1517"/>
                  <a:gd name="T7" fmla="*/ 0 h 47"/>
                  <a:gd name="T8" fmla="*/ 1492 w 1517"/>
                  <a:gd name="T9" fmla="*/ 0 h 47"/>
                  <a:gd name="T10" fmla="*/ 1505 w 1517"/>
                  <a:gd name="T11" fmla="*/ 23 h 47"/>
                  <a:gd name="T12" fmla="*/ 1517 w 1517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7" h="47">
                    <a:moveTo>
                      <a:pt x="1517" y="47"/>
                    </a:moveTo>
                    <a:lnTo>
                      <a:pt x="0" y="47"/>
                    </a:lnTo>
                    <a:lnTo>
                      <a:pt x="12" y="23"/>
                    </a:lnTo>
                    <a:lnTo>
                      <a:pt x="25" y="0"/>
                    </a:lnTo>
                    <a:lnTo>
                      <a:pt x="1492" y="0"/>
                    </a:lnTo>
                    <a:lnTo>
                      <a:pt x="1505" y="23"/>
                    </a:lnTo>
                    <a:lnTo>
                      <a:pt x="1517" y="47"/>
                    </a:lnTo>
                    <a:close/>
                  </a:path>
                </a:pathLst>
              </a:custGeom>
              <a:solidFill>
                <a:srgbClr val="A2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8" name="ïśḻîḓé">
                <a:extLst>
                  <a:ext uri="{FF2B5EF4-FFF2-40B4-BE49-F238E27FC236}">
                    <a16:creationId xmlns:a16="http://schemas.microsoft.com/office/drawing/2014/main" xmlns="" id="{58F00C89-9622-4F27-9AF4-BF5E83FBF870}"/>
                  </a:ext>
                </a:extLst>
              </p:cNvPr>
              <p:cNvSpPr/>
              <p:nvPr/>
            </p:nvSpPr>
            <p:spPr bwMode="auto">
              <a:xfrm>
                <a:off x="1768" y="1954"/>
                <a:ext cx="306" cy="12"/>
              </a:xfrm>
              <a:custGeom>
                <a:avLst/>
                <a:gdLst>
                  <a:gd name="T0" fmla="*/ 1533 w 1533"/>
                  <a:gd name="T1" fmla="*/ 63 h 63"/>
                  <a:gd name="T2" fmla="*/ 0 w 1533"/>
                  <a:gd name="T3" fmla="*/ 63 h 63"/>
                  <a:gd name="T4" fmla="*/ 16 w 1533"/>
                  <a:gd name="T5" fmla="*/ 31 h 63"/>
                  <a:gd name="T6" fmla="*/ 33 w 1533"/>
                  <a:gd name="T7" fmla="*/ 0 h 63"/>
                  <a:gd name="T8" fmla="*/ 1500 w 1533"/>
                  <a:gd name="T9" fmla="*/ 0 h 63"/>
                  <a:gd name="T10" fmla="*/ 1517 w 1533"/>
                  <a:gd name="T11" fmla="*/ 31 h 63"/>
                  <a:gd name="T12" fmla="*/ 1533 w 1533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63">
                    <a:moveTo>
                      <a:pt x="1533" y="63"/>
                    </a:moveTo>
                    <a:lnTo>
                      <a:pt x="0" y="63"/>
                    </a:lnTo>
                    <a:lnTo>
                      <a:pt x="16" y="31"/>
                    </a:lnTo>
                    <a:lnTo>
                      <a:pt x="33" y="0"/>
                    </a:lnTo>
                    <a:lnTo>
                      <a:pt x="1500" y="0"/>
                    </a:lnTo>
                    <a:lnTo>
                      <a:pt x="1517" y="31"/>
                    </a:lnTo>
                    <a:lnTo>
                      <a:pt x="1533" y="63"/>
                    </a:lnTo>
                    <a:close/>
                  </a:path>
                </a:pathLst>
              </a:custGeom>
              <a:solidFill>
                <a:srgbClr val="A322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9" name="ïşlíďé">
                <a:extLst>
                  <a:ext uri="{FF2B5EF4-FFF2-40B4-BE49-F238E27FC236}">
                    <a16:creationId xmlns:a16="http://schemas.microsoft.com/office/drawing/2014/main" xmlns="" id="{EFE5FA65-9A42-40CD-B1A0-E89410AFCADE}"/>
                  </a:ext>
                </a:extLst>
              </p:cNvPr>
              <p:cNvSpPr/>
              <p:nvPr/>
            </p:nvSpPr>
            <p:spPr bwMode="auto">
              <a:xfrm>
                <a:off x="1766" y="1954"/>
                <a:ext cx="310" cy="15"/>
              </a:xfrm>
              <a:custGeom>
                <a:avLst/>
                <a:gdLst>
                  <a:gd name="T0" fmla="*/ 1547 w 1547"/>
                  <a:gd name="T1" fmla="*/ 78 h 78"/>
                  <a:gd name="T2" fmla="*/ 0 w 1547"/>
                  <a:gd name="T3" fmla="*/ 78 h 78"/>
                  <a:gd name="T4" fmla="*/ 19 w 1547"/>
                  <a:gd name="T5" fmla="*/ 38 h 78"/>
                  <a:gd name="T6" fmla="*/ 40 w 1547"/>
                  <a:gd name="T7" fmla="*/ 0 h 78"/>
                  <a:gd name="T8" fmla="*/ 1507 w 1547"/>
                  <a:gd name="T9" fmla="*/ 0 h 78"/>
                  <a:gd name="T10" fmla="*/ 1528 w 1547"/>
                  <a:gd name="T11" fmla="*/ 38 h 78"/>
                  <a:gd name="T12" fmla="*/ 1547 w 1547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78">
                    <a:moveTo>
                      <a:pt x="1547" y="78"/>
                    </a:moveTo>
                    <a:lnTo>
                      <a:pt x="0" y="78"/>
                    </a:lnTo>
                    <a:lnTo>
                      <a:pt x="19" y="38"/>
                    </a:lnTo>
                    <a:lnTo>
                      <a:pt x="40" y="0"/>
                    </a:lnTo>
                    <a:lnTo>
                      <a:pt x="1507" y="0"/>
                    </a:lnTo>
                    <a:lnTo>
                      <a:pt x="1528" y="38"/>
                    </a:lnTo>
                    <a:lnTo>
                      <a:pt x="1547" y="78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0" name="îṩḷïďé">
                <a:extLst>
                  <a:ext uri="{FF2B5EF4-FFF2-40B4-BE49-F238E27FC236}">
                    <a16:creationId xmlns:a16="http://schemas.microsoft.com/office/drawing/2014/main" xmlns="" id="{EC143BD1-CC29-411A-81BE-C8FC0CC98328}"/>
                  </a:ext>
                </a:extLst>
              </p:cNvPr>
              <p:cNvSpPr/>
              <p:nvPr/>
            </p:nvSpPr>
            <p:spPr bwMode="auto">
              <a:xfrm>
                <a:off x="1765" y="1954"/>
                <a:ext cx="312" cy="19"/>
              </a:xfrm>
              <a:custGeom>
                <a:avLst/>
                <a:gdLst>
                  <a:gd name="T0" fmla="*/ 1560 w 1560"/>
                  <a:gd name="T1" fmla="*/ 94 h 94"/>
                  <a:gd name="T2" fmla="*/ 0 w 1560"/>
                  <a:gd name="T3" fmla="*/ 94 h 94"/>
                  <a:gd name="T4" fmla="*/ 21 w 1560"/>
                  <a:gd name="T5" fmla="*/ 45 h 94"/>
                  <a:gd name="T6" fmla="*/ 46 w 1560"/>
                  <a:gd name="T7" fmla="*/ 0 h 94"/>
                  <a:gd name="T8" fmla="*/ 1513 w 1560"/>
                  <a:gd name="T9" fmla="*/ 0 h 94"/>
                  <a:gd name="T10" fmla="*/ 1538 w 1560"/>
                  <a:gd name="T11" fmla="*/ 45 h 94"/>
                  <a:gd name="T12" fmla="*/ 1560 w 1560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0" h="94">
                    <a:moveTo>
                      <a:pt x="1560" y="94"/>
                    </a:moveTo>
                    <a:lnTo>
                      <a:pt x="0" y="94"/>
                    </a:lnTo>
                    <a:lnTo>
                      <a:pt x="21" y="45"/>
                    </a:lnTo>
                    <a:lnTo>
                      <a:pt x="46" y="0"/>
                    </a:lnTo>
                    <a:lnTo>
                      <a:pt x="1513" y="0"/>
                    </a:lnTo>
                    <a:lnTo>
                      <a:pt x="1538" y="45"/>
                    </a:lnTo>
                    <a:lnTo>
                      <a:pt x="1560" y="94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1" name="îṩḻïďê">
                <a:extLst>
                  <a:ext uri="{FF2B5EF4-FFF2-40B4-BE49-F238E27FC236}">
                    <a16:creationId xmlns:a16="http://schemas.microsoft.com/office/drawing/2014/main" xmlns="" id="{C539A5DF-E58C-408C-B06E-0CE21B111949}"/>
                  </a:ext>
                </a:extLst>
              </p:cNvPr>
              <p:cNvSpPr/>
              <p:nvPr/>
            </p:nvSpPr>
            <p:spPr bwMode="auto">
              <a:xfrm>
                <a:off x="1764" y="1954"/>
                <a:ext cx="315" cy="22"/>
              </a:xfrm>
              <a:custGeom>
                <a:avLst/>
                <a:gdLst>
                  <a:gd name="T0" fmla="*/ 1575 w 1575"/>
                  <a:gd name="T1" fmla="*/ 110 h 110"/>
                  <a:gd name="T2" fmla="*/ 0 w 1575"/>
                  <a:gd name="T3" fmla="*/ 110 h 110"/>
                  <a:gd name="T4" fmla="*/ 25 w 1575"/>
                  <a:gd name="T5" fmla="*/ 54 h 110"/>
                  <a:gd name="T6" fmla="*/ 54 w 1575"/>
                  <a:gd name="T7" fmla="*/ 0 h 110"/>
                  <a:gd name="T8" fmla="*/ 1521 w 1575"/>
                  <a:gd name="T9" fmla="*/ 0 h 110"/>
                  <a:gd name="T10" fmla="*/ 1550 w 1575"/>
                  <a:gd name="T11" fmla="*/ 54 h 110"/>
                  <a:gd name="T12" fmla="*/ 1575 w 1575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0">
                    <a:moveTo>
                      <a:pt x="1575" y="110"/>
                    </a:moveTo>
                    <a:lnTo>
                      <a:pt x="0" y="110"/>
                    </a:lnTo>
                    <a:lnTo>
                      <a:pt x="25" y="54"/>
                    </a:lnTo>
                    <a:lnTo>
                      <a:pt x="54" y="0"/>
                    </a:lnTo>
                    <a:lnTo>
                      <a:pt x="1521" y="0"/>
                    </a:lnTo>
                    <a:lnTo>
                      <a:pt x="1550" y="54"/>
                    </a:lnTo>
                    <a:lnTo>
                      <a:pt x="1575" y="110"/>
                    </a:lnTo>
                    <a:close/>
                  </a:path>
                </a:pathLst>
              </a:custGeom>
              <a:solidFill>
                <a:srgbClr val="A5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2" name="îŝļïďê">
                <a:extLst>
                  <a:ext uri="{FF2B5EF4-FFF2-40B4-BE49-F238E27FC236}">
                    <a16:creationId xmlns:a16="http://schemas.microsoft.com/office/drawing/2014/main" xmlns="" id="{2CA46489-D1C9-4D90-8345-F8661BE624D6}"/>
                  </a:ext>
                </a:extLst>
              </p:cNvPr>
              <p:cNvSpPr/>
              <p:nvPr/>
            </p:nvSpPr>
            <p:spPr bwMode="auto">
              <a:xfrm>
                <a:off x="1763" y="1954"/>
                <a:ext cx="317" cy="25"/>
              </a:xfrm>
              <a:custGeom>
                <a:avLst/>
                <a:gdLst>
                  <a:gd name="T0" fmla="*/ 1585 w 1585"/>
                  <a:gd name="T1" fmla="*/ 126 h 126"/>
                  <a:gd name="T2" fmla="*/ 742 w 1585"/>
                  <a:gd name="T3" fmla="*/ 126 h 126"/>
                  <a:gd name="T4" fmla="*/ 0 w 1585"/>
                  <a:gd name="T5" fmla="*/ 126 h 126"/>
                  <a:gd name="T6" fmla="*/ 13 w 1585"/>
                  <a:gd name="T7" fmla="*/ 93 h 126"/>
                  <a:gd name="T8" fmla="*/ 42 w 1585"/>
                  <a:gd name="T9" fmla="*/ 30 h 126"/>
                  <a:gd name="T10" fmla="*/ 59 w 1585"/>
                  <a:gd name="T11" fmla="*/ 0 h 126"/>
                  <a:gd name="T12" fmla="*/ 1526 w 1585"/>
                  <a:gd name="T13" fmla="*/ 0 h 126"/>
                  <a:gd name="T14" fmla="*/ 1543 w 1585"/>
                  <a:gd name="T15" fmla="*/ 30 h 126"/>
                  <a:gd name="T16" fmla="*/ 1573 w 1585"/>
                  <a:gd name="T17" fmla="*/ 93 h 126"/>
                  <a:gd name="T18" fmla="*/ 1585 w 1585"/>
                  <a:gd name="T19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85" h="126">
                    <a:moveTo>
                      <a:pt x="1585" y="126"/>
                    </a:moveTo>
                    <a:lnTo>
                      <a:pt x="742" y="126"/>
                    </a:lnTo>
                    <a:lnTo>
                      <a:pt x="0" y="126"/>
                    </a:lnTo>
                    <a:lnTo>
                      <a:pt x="13" y="93"/>
                    </a:lnTo>
                    <a:lnTo>
                      <a:pt x="42" y="30"/>
                    </a:lnTo>
                    <a:lnTo>
                      <a:pt x="59" y="0"/>
                    </a:lnTo>
                    <a:lnTo>
                      <a:pt x="1526" y="0"/>
                    </a:lnTo>
                    <a:lnTo>
                      <a:pt x="1543" y="30"/>
                    </a:lnTo>
                    <a:lnTo>
                      <a:pt x="1573" y="93"/>
                    </a:lnTo>
                    <a:lnTo>
                      <a:pt x="1585" y="126"/>
                    </a:lnTo>
                    <a:close/>
                  </a:path>
                </a:pathLst>
              </a:custGeom>
              <a:solidFill>
                <a:srgbClr val="A6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3" name="íSļídè">
                <a:extLst>
                  <a:ext uri="{FF2B5EF4-FFF2-40B4-BE49-F238E27FC236}">
                    <a16:creationId xmlns:a16="http://schemas.microsoft.com/office/drawing/2014/main" xmlns="" id="{BA3CA1F0-BD00-43D9-B856-2D8C036E4F4D}"/>
                  </a:ext>
                </a:extLst>
              </p:cNvPr>
              <p:cNvSpPr/>
              <p:nvPr/>
            </p:nvSpPr>
            <p:spPr bwMode="auto">
              <a:xfrm>
                <a:off x="1763" y="1957"/>
                <a:ext cx="317" cy="22"/>
              </a:xfrm>
              <a:custGeom>
                <a:avLst/>
                <a:gdLst>
                  <a:gd name="T0" fmla="*/ 51 w 1585"/>
                  <a:gd name="T1" fmla="*/ 0 h 110"/>
                  <a:gd name="T2" fmla="*/ 1534 w 1585"/>
                  <a:gd name="T3" fmla="*/ 0 h 110"/>
                  <a:gd name="T4" fmla="*/ 1562 w 1585"/>
                  <a:gd name="T5" fmla="*/ 53 h 110"/>
                  <a:gd name="T6" fmla="*/ 1585 w 1585"/>
                  <a:gd name="T7" fmla="*/ 110 h 110"/>
                  <a:gd name="T8" fmla="*/ 0 w 1585"/>
                  <a:gd name="T9" fmla="*/ 110 h 110"/>
                  <a:gd name="T10" fmla="*/ 23 w 1585"/>
                  <a:gd name="T11" fmla="*/ 53 h 110"/>
                  <a:gd name="T12" fmla="*/ 51 w 1585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5" h="110">
                    <a:moveTo>
                      <a:pt x="51" y="0"/>
                    </a:moveTo>
                    <a:lnTo>
                      <a:pt x="1534" y="0"/>
                    </a:lnTo>
                    <a:lnTo>
                      <a:pt x="1562" y="53"/>
                    </a:lnTo>
                    <a:lnTo>
                      <a:pt x="1585" y="110"/>
                    </a:lnTo>
                    <a:lnTo>
                      <a:pt x="0" y="110"/>
                    </a:lnTo>
                    <a:lnTo>
                      <a:pt x="23" y="53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4" name="îSļíḑè">
                <a:extLst>
                  <a:ext uri="{FF2B5EF4-FFF2-40B4-BE49-F238E27FC236}">
                    <a16:creationId xmlns:a16="http://schemas.microsoft.com/office/drawing/2014/main" xmlns="" id="{C144A2C5-E4D1-45A8-8A30-A3AC8F15E634}"/>
                  </a:ext>
                </a:extLst>
              </p:cNvPr>
              <p:cNvSpPr/>
              <p:nvPr/>
            </p:nvSpPr>
            <p:spPr bwMode="auto">
              <a:xfrm>
                <a:off x="1763" y="1960"/>
                <a:ext cx="317" cy="19"/>
              </a:xfrm>
              <a:custGeom>
                <a:avLst/>
                <a:gdLst>
                  <a:gd name="T0" fmla="*/ 42 w 1585"/>
                  <a:gd name="T1" fmla="*/ 0 h 95"/>
                  <a:gd name="T2" fmla="*/ 1543 w 1585"/>
                  <a:gd name="T3" fmla="*/ 0 h 95"/>
                  <a:gd name="T4" fmla="*/ 1566 w 1585"/>
                  <a:gd name="T5" fmla="*/ 46 h 95"/>
                  <a:gd name="T6" fmla="*/ 1585 w 1585"/>
                  <a:gd name="T7" fmla="*/ 95 h 95"/>
                  <a:gd name="T8" fmla="*/ 0 w 1585"/>
                  <a:gd name="T9" fmla="*/ 95 h 95"/>
                  <a:gd name="T10" fmla="*/ 19 w 1585"/>
                  <a:gd name="T11" fmla="*/ 46 h 95"/>
                  <a:gd name="T12" fmla="*/ 42 w 1585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5" h="95">
                    <a:moveTo>
                      <a:pt x="42" y="0"/>
                    </a:moveTo>
                    <a:lnTo>
                      <a:pt x="1543" y="0"/>
                    </a:lnTo>
                    <a:lnTo>
                      <a:pt x="1566" y="46"/>
                    </a:lnTo>
                    <a:lnTo>
                      <a:pt x="1585" y="95"/>
                    </a:lnTo>
                    <a:lnTo>
                      <a:pt x="0" y="95"/>
                    </a:lnTo>
                    <a:lnTo>
                      <a:pt x="19" y="46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5" name="iṧ1íḋe">
                <a:extLst>
                  <a:ext uri="{FF2B5EF4-FFF2-40B4-BE49-F238E27FC236}">
                    <a16:creationId xmlns:a16="http://schemas.microsoft.com/office/drawing/2014/main" xmlns="" id="{F6505358-4CFF-4368-9279-3BCD0CF2A457}"/>
                  </a:ext>
                </a:extLst>
              </p:cNvPr>
              <p:cNvSpPr/>
              <p:nvPr/>
            </p:nvSpPr>
            <p:spPr bwMode="auto">
              <a:xfrm>
                <a:off x="1763" y="1963"/>
                <a:ext cx="317" cy="16"/>
              </a:xfrm>
              <a:custGeom>
                <a:avLst/>
                <a:gdLst>
                  <a:gd name="T0" fmla="*/ 34 w 1585"/>
                  <a:gd name="T1" fmla="*/ 0 h 80"/>
                  <a:gd name="T2" fmla="*/ 1551 w 1585"/>
                  <a:gd name="T3" fmla="*/ 0 h 80"/>
                  <a:gd name="T4" fmla="*/ 1569 w 1585"/>
                  <a:gd name="T5" fmla="*/ 39 h 80"/>
                  <a:gd name="T6" fmla="*/ 1585 w 1585"/>
                  <a:gd name="T7" fmla="*/ 80 h 80"/>
                  <a:gd name="T8" fmla="*/ 0 w 1585"/>
                  <a:gd name="T9" fmla="*/ 80 h 80"/>
                  <a:gd name="T10" fmla="*/ 16 w 1585"/>
                  <a:gd name="T11" fmla="*/ 39 h 80"/>
                  <a:gd name="T12" fmla="*/ 34 w 1585"/>
                  <a:gd name="T1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5" h="80">
                    <a:moveTo>
                      <a:pt x="34" y="0"/>
                    </a:moveTo>
                    <a:lnTo>
                      <a:pt x="1551" y="0"/>
                    </a:lnTo>
                    <a:lnTo>
                      <a:pt x="1569" y="39"/>
                    </a:lnTo>
                    <a:lnTo>
                      <a:pt x="1585" y="80"/>
                    </a:lnTo>
                    <a:lnTo>
                      <a:pt x="0" y="80"/>
                    </a:lnTo>
                    <a:lnTo>
                      <a:pt x="16" y="39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A8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6" name="iṡḷîḓè">
                <a:extLst>
                  <a:ext uri="{FF2B5EF4-FFF2-40B4-BE49-F238E27FC236}">
                    <a16:creationId xmlns:a16="http://schemas.microsoft.com/office/drawing/2014/main" xmlns="" id="{C469C8BA-6754-4856-B0E9-47329C1AC397}"/>
                  </a:ext>
                </a:extLst>
              </p:cNvPr>
              <p:cNvSpPr/>
              <p:nvPr/>
            </p:nvSpPr>
            <p:spPr bwMode="auto">
              <a:xfrm>
                <a:off x="1763" y="1966"/>
                <a:ext cx="317" cy="13"/>
              </a:xfrm>
              <a:custGeom>
                <a:avLst/>
                <a:gdLst>
                  <a:gd name="T0" fmla="*/ 26 w 1585"/>
                  <a:gd name="T1" fmla="*/ 0 h 63"/>
                  <a:gd name="T2" fmla="*/ 1559 w 1585"/>
                  <a:gd name="T3" fmla="*/ 0 h 63"/>
                  <a:gd name="T4" fmla="*/ 1573 w 1585"/>
                  <a:gd name="T5" fmla="*/ 31 h 63"/>
                  <a:gd name="T6" fmla="*/ 1585 w 1585"/>
                  <a:gd name="T7" fmla="*/ 63 h 63"/>
                  <a:gd name="T8" fmla="*/ 0 w 1585"/>
                  <a:gd name="T9" fmla="*/ 63 h 63"/>
                  <a:gd name="T10" fmla="*/ 13 w 1585"/>
                  <a:gd name="T11" fmla="*/ 31 h 63"/>
                  <a:gd name="T12" fmla="*/ 26 w 1585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5" h="63">
                    <a:moveTo>
                      <a:pt x="26" y="0"/>
                    </a:moveTo>
                    <a:lnTo>
                      <a:pt x="1559" y="0"/>
                    </a:lnTo>
                    <a:lnTo>
                      <a:pt x="1573" y="31"/>
                    </a:lnTo>
                    <a:lnTo>
                      <a:pt x="1585" y="63"/>
                    </a:lnTo>
                    <a:lnTo>
                      <a:pt x="0" y="63"/>
                    </a:lnTo>
                    <a:lnTo>
                      <a:pt x="13" y="3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A9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7" name="îSľïde">
                <a:extLst>
                  <a:ext uri="{FF2B5EF4-FFF2-40B4-BE49-F238E27FC236}">
                    <a16:creationId xmlns:a16="http://schemas.microsoft.com/office/drawing/2014/main" xmlns="" id="{800A3D05-55A1-4523-B608-0977303202E3}"/>
                  </a:ext>
                </a:extLst>
              </p:cNvPr>
              <p:cNvSpPr/>
              <p:nvPr/>
            </p:nvSpPr>
            <p:spPr bwMode="auto">
              <a:xfrm>
                <a:off x="1763" y="1969"/>
                <a:ext cx="317" cy="10"/>
              </a:xfrm>
              <a:custGeom>
                <a:avLst/>
                <a:gdLst>
                  <a:gd name="T0" fmla="*/ 19 w 1585"/>
                  <a:gd name="T1" fmla="*/ 0 h 48"/>
                  <a:gd name="T2" fmla="*/ 1566 w 1585"/>
                  <a:gd name="T3" fmla="*/ 0 h 48"/>
                  <a:gd name="T4" fmla="*/ 1576 w 1585"/>
                  <a:gd name="T5" fmla="*/ 24 h 48"/>
                  <a:gd name="T6" fmla="*/ 1585 w 1585"/>
                  <a:gd name="T7" fmla="*/ 48 h 48"/>
                  <a:gd name="T8" fmla="*/ 0 w 1585"/>
                  <a:gd name="T9" fmla="*/ 48 h 48"/>
                  <a:gd name="T10" fmla="*/ 9 w 1585"/>
                  <a:gd name="T11" fmla="*/ 24 h 48"/>
                  <a:gd name="T12" fmla="*/ 19 w 1585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5" h="48">
                    <a:moveTo>
                      <a:pt x="19" y="0"/>
                    </a:moveTo>
                    <a:lnTo>
                      <a:pt x="1566" y="0"/>
                    </a:lnTo>
                    <a:lnTo>
                      <a:pt x="1576" y="24"/>
                    </a:lnTo>
                    <a:lnTo>
                      <a:pt x="1585" y="48"/>
                    </a:lnTo>
                    <a:lnTo>
                      <a:pt x="0" y="48"/>
                    </a:lnTo>
                    <a:lnTo>
                      <a:pt x="9" y="2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AA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8" name="is1íďê">
                <a:extLst>
                  <a:ext uri="{FF2B5EF4-FFF2-40B4-BE49-F238E27FC236}">
                    <a16:creationId xmlns:a16="http://schemas.microsoft.com/office/drawing/2014/main" xmlns="" id="{714E0BD5-C61F-4FBA-B513-A867974CBD5E}"/>
                  </a:ext>
                </a:extLst>
              </p:cNvPr>
              <p:cNvSpPr/>
              <p:nvPr/>
            </p:nvSpPr>
            <p:spPr bwMode="auto">
              <a:xfrm>
                <a:off x="1763" y="1973"/>
                <a:ext cx="317" cy="6"/>
              </a:xfrm>
              <a:custGeom>
                <a:avLst/>
                <a:gdLst>
                  <a:gd name="T0" fmla="*/ 13 w 1585"/>
                  <a:gd name="T1" fmla="*/ 0 h 32"/>
                  <a:gd name="T2" fmla="*/ 1573 w 1585"/>
                  <a:gd name="T3" fmla="*/ 0 h 32"/>
                  <a:gd name="T4" fmla="*/ 1580 w 1585"/>
                  <a:gd name="T5" fmla="*/ 15 h 32"/>
                  <a:gd name="T6" fmla="*/ 1585 w 1585"/>
                  <a:gd name="T7" fmla="*/ 32 h 32"/>
                  <a:gd name="T8" fmla="*/ 0 w 1585"/>
                  <a:gd name="T9" fmla="*/ 32 h 32"/>
                  <a:gd name="T10" fmla="*/ 5 w 1585"/>
                  <a:gd name="T11" fmla="*/ 15 h 32"/>
                  <a:gd name="T12" fmla="*/ 13 w 1585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5" h="32">
                    <a:moveTo>
                      <a:pt x="13" y="0"/>
                    </a:moveTo>
                    <a:lnTo>
                      <a:pt x="1573" y="0"/>
                    </a:lnTo>
                    <a:lnTo>
                      <a:pt x="1580" y="15"/>
                    </a:lnTo>
                    <a:lnTo>
                      <a:pt x="1585" y="32"/>
                    </a:lnTo>
                    <a:lnTo>
                      <a:pt x="0" y="32"/>
                    </a:lnTo>
                    <a:lnTo>
                      <a:pt x="5" y="15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A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9" name="iśľídê">
                <a:extLst>
                  <a:ext uri="{FF2B5EF4-FFF2-40B4-BE49-F238E27FC236}">
                    <a16:creationId xmlns:a16="http://schemas.microsoft.com/office/drawing/2014/main" xmlns="" id="{6F00A1CC-EED1-42FF-839F-AD837A3C79A7}"/>
                  </a:ext>
                </a:extLst>
              </p:cNvPr>
              <p:cNvSpPr/>
              <p:nvPr/>
            </p:nvSpPr>
            <p:spPr bwMode="auto">
              <a:xfrm>
                <a:off x="1763" y="1976"/>
                <a:ext cx="317" cy="3"/>
              </a:xfrm>
              <a:custGeom>
                <a:avLst/>
                <a:gdLst>
                  <a:gd name="T0" fmla="*/ 6 w 1585"/>
                  <a:gd name="T1" fmla="*/ 0 h 17"/>
                  <a:gd name="T2" fmla="*/ 1579 w 1585"/>
                  <a:gd name="T3" fmla="*/ 0 h 17"/>
                  <a:gd name="T4" fmla="*/ 1582 w 1585"/>
                  <a:gd name="T5" fmla="*/ 8 h 17"/>
                  <a:gd name="T6" fmla="*/ 1585 w 1585"/>
                  <a:gd name="T7" fmla="*/ 17 h 17"/>
                  <a:gd name="T8" fmla="*/ 0 w 1585"/>
                  <a:gd name="T9" fmla="*/ 17 h 17"/>
                  <a:gd name="T10" fmla="*/ 3 w 1585"/>
                  <a:gd name="T11" fmla="*/ 8 h 17"/>
                  <a:gd name="T12" fmla="*/ 6 w 1585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5" h="17">
                    <a:moveTo>
                      <a:pt x="6" y="0"/>
                    </a:moveTo>
                    <a:lnTo>
                      <a:pt x="1579" y="0"/>
                    </a:lnTo>
                    <a:lnTo>
                      <a:pt x="1582" y="8"/>
                    </a:lnTo>
                    <a:lnTo>
                      <a:pt x="1585" y="17"/>
                    </a:lnTo>
                    <a:lnTo>
                      <a:pt x="0" y="17"/>
                    </a:lnTo>
                    <a:lnTo>
                      <a:pt x="3" y="8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B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0" name="i$ḷîḓe">
                <a:extLst>
                  <a:ext uri="{FF2B5EF4-FFF2-40B4-BE49-F238E27FC236}">
                    <a16:creationId xmlns:a16="http://schemas.microsoft.com/office/drawing/2014/main" xmlns="" id="{86091E04-86B1-4C14-A268-B3FFEE949C3C}"/>
                  </a:ext>
                </a:extLst>
              </p:cNvPr>
              <p:cNvSpPr/>
              <p:nvPr/>
            </p:nvSpPr>
            <p:spPr bwMode="auto">
              <a:xfrm>
                <a:off x="1763" y="1979"/>
                <a:ext cx="317" cy="1"/>
              </a:xfrm>
              <a:prstGeom prst="rect">
                <a:avLst/>
              </a:prstGeom>
              <a:solidFill>
                <a:srgbClr val="AC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1" name="ïśľíḑé">
                <a:extLst>
                  <a:ext uri="{FF2B5EF4-FFF2-40B4-BE49-F238E27FC236}">
                    <a16:creationId xmlns:a16="http://schemas.microsoft.com/office/drawing/2014/main" xmlns="" id="{46B53555-399C-4D87-AF4D-4B4508EA6082}"/>
                  </a:ext>
                </a:extLst>
              </p:cNvPr>
              <p:cNvSpPr/>
              <p:nvPr/>
            </p:nvSpPr>
            <p:spPr bwMode="auto">
              <a:xfrm>
                <a:off x="1773" y="1957"/>
                <a:ext cx="296" cy="1"/>
              </a:xfrm>
              <a:prstGeom prst="rect">
                <a:avLst/>
              </a:prstGeom>
              <a:solidFill>
                <a:srgbClr val="A0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2" name="işliḓe">
                <a:extLst>
                  <a:ext uri="{FF2B5EF4-FFF2-40B4-BE49-F238E27FC236}">
                    <a16:creationId xmlns:a16="http://schemas.microsoft.com/office/drawing/2014/main" xmlns="" id="{AEF97819-C108-4D23-BB3E-DF151009873D}"/>
                  </a:ext>
                </a:extLst>
              </p:cNvPr>
              <p:cNvSpPr/>
              <p:nvPr/>
            </p:nvSpPr>
            <p:spPr bwMode="auto">
              <a:xfrm>
                <a:off x="1771" y="1957"/>
                <a:ext cx="300" cy="3"/>
              </a:xfrm>
              <a:custGeom>
                <a:avLst/>
                <a:gdLst>
                  <a:gd name="T0" fmla="*/ 1501 w 1501"/>
                  <a:gd name="T1" fmla="*/ 15 h 15"/>
                  <a:gd name="T2" fmla="*/ 0 w 1501"/>
                  <a:gd name="T3" fmla="*/ 15 h 15"/>
                  <a:gd name="T4" fmla="*/ 4 w 1501"/>
                  <a:gd name="T5" fmla="*/ 8 h 15"/>
                  <a:gd name="T6" fmla="*/ 9 w 1501"/>
                  <a:gd name="T7" fmla="*/ 0 h 15"/>
                  <a:gd name="T8" fmla="*/ 1492 w 1501"/>
                  <a:gd name="T9" fmla="*/ 0 h 15"/>
                  <a:gd name="T10" fmla="*/ 1497 w 1501"/>
                  <a:gd name="T11" fmla="*/ 8 h 15"/>
                  <a:gd name="T12" fmla="*/ 1501 w 1501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1" h="15">
                    <a:moveTo>
                      <a:pt x="1501" y="15"/>
                    </a:moveTo>
                    <a:lnTo>
                      <a:pt x="0" y="15"/>
                    </a:lnTo>
                    <a:lnTo>
                      <a:pt x="4" y="8"/>
                    </a:lnTo>
                    <a:lnTo>
                      <a:pt x="9" y="0"/>
                    </a:lnTo>
                    <a:lnTo>
                      <a:pt x="1492" y="0"/>
                    </a:lnTo>
                    <a:lnTo>
                      <a:pt x="1497" y="8"/>
                    </a:lnTo>
                    <a:lnTo>
                      <a:pt x="1501" y="15"/>
                    </a:lnTo>
                    <a:close/>
                  </a:path>
                </a:pathLst>
              </a:custGeom>
              <a:solidFill>
                <a:srgbClr val="A1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3" name="ïṧḻíḋé">
                <a:extLst>
                  <a:ext uri="{FF2B5EF4-FFF2-40B4-BE49-F238E27FC236}">
                    <a16:creationId xmlns:a16="http://schemas.microsoft.com/office/drawing/2014/main" xmlns="" id="{484451C0-7009-4851-A2F5-AF7DB2184AF7}"/>
                  </a:ext>
                </a:extLst>
              </p:cNvPr>
              <p:cNvSpPr/>
              <p:nvPr/>
            </p:nvSpPr>
            <p:spPr bwMode="auto">
              <a:xfrm>
                <a:off x="1769" y="1957"/>
                <a:ext cx="304" cy="6"/>
              </a:xfrm>
              <a:custGeom>
                <a:avLst/>
                <a:gdLst>
                  <a:gd name="T0" fmla="*/ 1517 w 1517"/>
                  <a:gd name="T1" fmla="*/ 31 h 31"/>
                  <a:gd name="T2" fmla="*/ 0 w 1517"/>
                  <a:gd name="T3" fmla="*/ 31 h 31"/>
                  <a:gd name="T4" fmla="*/ 8 w 1517"/>
                  <a:gd name="T5" fmla="*/ 15 h 31"/>
                  <a:gd name="T6" fmla="*/ 17 w 1517"/>
                  <a:gd name="T7" fmla="*/ 0 h 31"/>
                  <a:gd name="T8" fmla="*/ 1500 w 1517"/>
                  <a:gd name="T9" fmla="*/ 0 h 31"/>
                  <a:gd name="T10" fmla="*/ 1509 w 1517"/>
                  <a:gd name="T11" fmla="*/ 15 h 31"/>
                  <a:gd name="T12" fmla="*/ 1517 w 1517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7" h="31">
                    <a:moveTo>
                      <a:pt x="1517" y="31"/>
                    </a:moveTo>
                    <a:lnTo>
                      <a:pt x="0" y="31"/>
                    </a:lnTo>
                    <a:lnTo>
                      <a:pt x="8" y="15"/>
                    </a:lnTo>
                    <a:lnTo>
                      <a:pt x="17" y="0"/>
                    </a:lnTo>
                    <a:lnTo>
                      <a:pt x="1500" y="0"/>
                    </a:lnTo>
                    <a:lnTo>
                      <a:pt x="1509" y="15"/>
                    </a:lnTo>
                    <a:lnTo>
                      <a:pt x="1517" y="31"/>
                    </a:lnTo>
                    <a:close/>
                  </a:path>
                </a:pathLst>
              </a:custGeom>
              <a:solidFill>
                <a:srgbClr val="A2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4" name="íšḻiḋê">
                <a:extLst>
                  <a:ext uri="{FF2B5EF4-FFF2-40B4-BE49-F238E27FC236}">
                    <a16:creationId xmlns:a16="http://schemas.microsoft.com/office/drawing/2014/main" xmlns="" id="{0C487DAD-7B66-41A8-8124-0A28F07A75C6}"/>
                  </a:ext>
                </a:extLst>
              </p:cNvPr>
              <p:cNvSpPr/>
              <p:nvPr/>
            </p:nvSpPr>
            <p:spPr bwMode="auto">
              <a:xfrm>
                <a:off x="1768" y="1957"/>
                <a:ext cx="306" cy="9"/>
              </a:xfrm>
              <a:custGeom>
                <a:avLst/>
                <a:gdLst>
                  <a:gd name="T0" fmla="*/ 1533 w 1533"/>
                  <a:gd name="T1" fmla="*/ 47 h 47"/>
                  <a:gd name="T2" fmla="*/ 0 w 1533"/>
                  <a:gd name="T3" fmla="*/ 47 h 47"/>
                  <a:gd name="T4" fmla="*/ 12 w 1533"/>
                  <a:gd name="T5" fmla="*/ 23 h 47"/>
                  <a:gd name="T6" fmla="*/ 25 w 1533"/>
                  <a:gd name="T7" fmla="*/ 0 h 47"/>
                  <a:gd name="T8" fmla="*/ 1508 w 1533"/>
                  <a:gd name="T9" fmla="*/ 0 h 47"/>
                  <a:gd name="T10" fmla="*/ 1521 w 1533"/>
                  <a:gd name="T11" fmla="*/ 23 h 47"/>
                  <a:gd name="T12" fmla="*/ 1533 w 1533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47">
                    <a:moveTo>
                      <a:pt x="1533" y="47"/>
                    </a:moveTo>
                    <a:lnTo>
                      <a:pt x="0" y="47"/>
                    </a:lnTo>
                    <a:lnTo>
                      <a:pt x="12" y="23"/>
                    </a:lnTo>
                    <a:lnTo>
                      <a:pt x="25" y="0"/>
                    </a:lnTo>
                    <a:lnTo>
                      <a:pt x="1508" y="0"/>
                    </a:lnTo>
                    <a:lnTo>
                      <a:pt x="1521" y="23"/>
                    </a:lnTo>
                    <a:lnTo>
                      <a:pt x="1533" y="47"/>
                    </a:lnTo>
                    <a:close/>
                  </a:path>
                </a:pathLst>
              </a:custGeom>
              <a:solidFill>
                <a:srgbClr val="A322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5" name="ïṧľïḋé">
                <a:extLst>
                  <a:ext uri="{FF2B5EF4-FFF2-40B4-BE49-F238E27FC236}">
                    <a16:creationId xmlns:a16="http://schemas.microsoft.com/office/drawing/2014/main" xmlns="" id="{236171AB-66B7-41F6-AF46-F842C33380F6}"/>
                  </a:ext>
                </a:extLst>
              </p:cNvPr>
              <p:cNvSpPr/>
              <p:nvPr/>
            </p:nvSpPr>
            <p:spPr bwMode="auto">
              <a:xfrm>
                <a:off x="1766" y="1957"/>
                <a:ext cx="310" cy="12"/>
              </a:xfrm>
              <a:custGeom>
                <a:avLst/>
                <a:gdLst>
                  <a:gd name="T0" fmla="*/ 1547 w 1547"/>
                  <a:gd name="T1" fmla="*/ 62 h 62"/>
                  <a:gd name="T2" fmla="*/ 0 w 1547"/>
                  <a:gd name="T3" fmla="*/ 62 h 62"/>
                  <a:gd name="T4" fmla="*/ 15 w 1547"/>
                  <a:gd name="T5" fmla="*/ 30 h 62"/>
                  <a:gd name="T6" fmla="*/ 32 w 1547"/>
                  <a:gd name="T7" fmla="*/ 0 h 62"/>
                  <a:gd name="T8" fmla="*/ 1515 w 1547"/>
                  <a:gd name="T9" fmla="*/ 0 h 62"/>
                  <a:gd name="T10" fmla="*/ 1532 w 1547"/>
                  <a:gd name="T11" fmla="*/ 30 h 62"/>
                  <a:gd name="T12" fmla="*/ 1547 w 1547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62">
                    <a:moveTo>
                      <a:pt x="1547" y="62"/>
                    </a:moveTo>
                    <a:lnTo>
                      <a:pt x="0" y="62"/>
                    </a:lnTo>
                    <a:lnTo>
                      <a:pt x="15" y="30"/>
                    </a:lnTo>
                    <a:lnTo>
                      <a:pt x="32" y="0"/>
                    </a:lnTo>
                    <a:lnTo>
                      <a:pt x="1515" y="0"/>
                    </a:lnTo>
                    <a:lnTo>
                      <a:pt x="1532" y="30"/>
                    </a:lnTo>
                    <a:lnTo>
                      <a:pt x="1547" y="62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6" name="îsľíďê">
                <a:extLst>
                  <a:ext uri="{FF2B5EF4-FFF2-40B4-BE49-F238E27FC236}">
                    <a16:creationId xmlns:a16="http://schemas.microsoft.com/office/drawing/2014/main" xmlns="" id="{8E957C4C-937F-4193-A26A-67230F5E27CA}"/>
                  </a:ext>
                </a:extLst>
              </p:cNvPr>
              <p:cNvSpPr/>
              <p:nvPr/>
            </p:nvSpPr>
            <p:spPr bwMode="auto">
              <a:xfrm>
                <a:off x="1765" y="1957"/>
                <a:ext cx="312" cy="16"/>
              </a:xfrm>
              <a:custGeom>
                <a:avLst/>
                <a:gdLst>
                  <a:gd name="T0" fmla="*/ 1560 w 1560"/>
                  <a:gd name="T1" fmla="*/ 78 h 78"/>
                  <a:gd name="T2" fmla="*/ 0 w 1560"/>
                  <a:gd name="T3" fmla="*/ 78 h 78"/>
                  <a:gd name="T4" fmla="*/ 17 w 1560"/>
                  <a:gd name="T5" fmla="*/ 38 h 78"/>
                  <a:gd name="T6" fmla="*/ 38 w 1560"/>
                  <a:gd name="T7" fmla="*/ 0 h 78"/>
                  <a:gd name="T8" fmla="*/ 1521 w 1560"/>
                  <a:gd name="T9" fmla="*/ 0 h 78"/>
                  <a:gd name="T10" fmla="*/ 1542 w 1560"/>
                  <a:gd name="T11" fmla="*/ 38 h 78"/>
                  <a:gd name="T12" fmla="*/ 1560 w 1560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0" h="78">
                    <a:moveTo>
                      <a:pt x="1560" y="78"/>
                    </a:moveTo>
                    <a:lnTo>
                      <a:pt x="0" y="78"/>
                    </a:lnTo>
                    <a:lnTo>
                      <a:pt x="17" y="38"/>
                    </a:lnTo>
                    <a:lnTo>
                      <a:pt x="38" y="0"/>
                    </a:lnTo>
                    <a:lnTo>
                      <a:pt x="1521" y="0"/>
                    </a:lnTo>
                    <a:lnTo>
                      <a:pt x="1542" y="38"/>
                    </a:lnTo>
                    <a:lnTo>
                      <a:pt x="1560" y="78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7" name="îŝľíde">
                <a:extLst>
                  <a:ext uri="{FF2B5EF4-FFF2-40B4-BE49-F238E27FC236}">
                    <a16:creationId xmlns:a16="http://schemas.microsoft.com/office/drawing/2014/main" xmlns="" id="{394399CF-5109-4888-9539-05657F594D25}"/>
                  </a:ext>
                </a:extLst>
              </p:cNvPr>
              <p:cNvSpPr/>
              <p:nvPr/>
            </p:nvSpPr>
            <p:spPr bwMode="auto">
              <a:xfrm>
                <a:off x="1764" y="1957"/>
                <a:ext cx="315" cy="19"/>
              </a:xfrm>
              <a:custGeom>
                <a:avLst/>
                <a:gdLst>
                  <a:gd name="T0" fmla="*/ 1575 w 1575"/>
                  <a:gd name="T1" fmla="*/ 94 h 94"/>
                  <a:gd name="T2" fmla="*/ 0 w 1575"/>
                  <a:gd name="T3" fmla="*/ 94 h 94"/>
                  <a:gd name="T4" fmla="*/ 21 w 1575"/>
                  <a:gd name="T5" fmla="*/ 46 h 94"/>
                  <a:gd name="T6" fmla="*/ 46 w 1575"/>
                  <a:gd name="T7" fmla="*/ 0 h 94"/>
                  <a:gd name="T8" fmla="*/ 1529 w 1575"/>
                  <a:gd name="T9" fmla="*/ 0 h 94"/>
                  <a:gd name="T10" fmla="*/ 1554 w 1575"/>
                  <a:gd name="T11" fmla="*/ 46 h 94"/>
                  <a:gd name="T12" fmla="*/ 1575 w 1575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94">
                    <a:moveTo>
                      <a:pt x="1575" y="94"/>
                    </a:moveTo>
                    <a:lnTo>
                      <a:pt x="0" y="94"/>
                    </a:lnTo>
                    <a:lnTo>
                      <a:pt x="21" y="46"/>
                    </a:lnTo>
                    <a:lnTo>
                      <a:pt x="46" y="0"/>
                    </a:lnTo>
                    <a:lnTo>
                      <a:pt x="1529" y="0"/>
                    </a:lnTo>
                    <a:lnTo>
                      <a:pt x="1554" y="46"/>
                    </a:lnTo>
                    <a:lnTo>
                      <a:pt x="1575" y="94"/>
                    </a:lnTo>
                    <a:close/>
                  </a:path>
                </a:pathLst>
              </a:custGeom>
              <a:solidFill>
                <a:srgbClr val="A5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8" name="îšļíḑe">
                <a:extLst>
                  <a:ext uri="{FF2B5EF4-FFF2-40B4-BE49-F238E27FC236}">
                    <a16:creationId xmlns:a16="http://schemas.microsoft.com/office/drawing/2014/main" xmlns="" id="{04AD2B2E-3285-4A82-BF5F-8E8AE60719C7}"/>
                  </a:ext>
                </a:extLst>
              </p:cNvPr>
              <p:cNvSpPr/>
              <p:nvPr/>
            </p:nvSpPr>
            <p:spPr bwMode="auto">
              <a:xfrm>
                <a:off x="1763" y="1957"/>
                <a:ext cx="317" cy="22"/>
              </a:xfrm>
              <a:custGeom>
                <a:avLst/>
                <a:gdLst>
                  <a:gd name="T0" fmla="*/ 1585 w 1585"/>
                  <a:gd name="T1" fmla="*/ 110 h 110"/>
                  <a:gd name="T2" fmla="*/ 0 w 1585"/>
                  <a:gd name="T3" fmla="*/ 110 h 110"/>
                  <a:gd name="T4" fmla="*/ 23 w 1585"/>
                  <a:gd name="T5" fmla="*/ 53 h 110"/>
                  <a:gd name="T6" fmla="*/ 51 w 1585"/>
                  <a:gd name="T7" fmla="*/ 0 h 110"/>
                  <a:gd name="T8" fmla="*/ 1534 w 1585"/>
                  <a:gd name="T9" fmla="*/ 0 h 110"/>
                  <a:gd name="T10" fmla="*/ 1562 w 1585"/>
                  <a:gd name="T11" fmla="*/ 53 h 110"/>
                  <a:gd name="T12" fmla="*/ 1585 w 1585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5" h="110">
                    <a:moveTo>
                      <a:pt x="1585" y="110"/>
                    </a:moveTo>
                    <a:lnTo>
                      <a:pt x="0" y="110"/>
                    </a:lnTo>
                    <a:lnTo>
                      <a:pt x="23" y="53"/>
                    </a:lnTo>
                    <a:lnTo>
                      <a:pt x="51" y="0"/>
                    </a:lnTo>
                    <a:lnTo>
                      <a:pt x="1534" y="0"/>
                    </a:lnTo>
                    <a:lnTo>
                      <a:pt x="1562" y="53"/>
                    </a:lnTo>
                    <a:lnTo>
                      <a:pt x="1585" y="110"/>
                    </a:lnTo>
                    <a:close/>
                  </a:path>
                </a:pathLst>
              </a:custGeom>
              <a:solidFill>
                <a:srgbClr val="A6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9" name="ïŝḻíḋê">
                <a:extLst>
                  <a:ext uri="{FF2B5EF4-FFF2-40B4-BE49-F238E27FC236}">
                    <a16:creationId xmlns:a16="http://schemas.microsoft.com/office/drawing/2014/main" xmlns="" id="{B37672D7-2EE7-4727-8631-3CEC21EEFEE2}"/>
                  </a:ext>
                </a:extLst>
              </p:cNvPr>
              <p:cNvSpPr/>
              <p:nvPr/>
            </p:nvSpPr>
            <p:spPr bwMode="auto">
              <a:xfrm>
                <a:off x="1761" y="1957"/>
                <a:ext cx="320" cy="25"/>
              </a:xfrm>
              <a:custGeom>
                <a:avLst/>
                <a:gdLst>
                  <a:gd name="T0" fmla="*/ 1597 w 1597"/>
                  <a:gd name="T1" fmla="*/ 125 h 125"/>
                  <a:gd name="T2" fmla="*/ 0 w 1597"/>
                  <a:gd name="T3" fmla="*/ 125 h 125"/>
                  <a:gd name="T4" fmla="*/ 12 w 1597"/>
                  <a:gd name="T5" fmla="*/ 92 h 125"/>
                  <a:gd name="T6" fmla="*/ 40 w 1597"/>
                  <a:gd name="T7" fmla="*/ 29 h 125"/>
                  <a:gd name="T8" fmla="*/ 57 w 1597"/>
                  <a:gd name="T9" fmla="*/ 0 h 125"/>
                  <a:gd name="T10" fmla="*/ 1540 w 1597"/>
                  <a:gd name="T11" fmla="*/ 0 h 125"/>
                  <a:gd name="T12" fmla="*/ 1557 w 1597"/>
                  <a:gd name="T13" fmla="*/ 29 h 125"/>
                  <a:gd name="T14" fmla="*/ 1585 w 1597"/>
                  <a:gd name="T15" fmla="*/ 92 h 125"/>
                  <a:gd name="T16" fmla="*/ 1597 w 1597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97" h="125">
                    <a:moveTo>
                      <a:pt x="1597" y="125"/>
                    </a:moveTo>
                    <a:lnTo>
                      <a:pt x="0" y="125"/>
                    </a:lnTo>
                    <a:lnTo>
                      <a:pt x="12" y="92"/>
                    </a:lnTo>
                    <a:lnTo>
                      <a:pt x="40" y="29"/>
                    </a:lnTo>
                    <a:lnTo>
                      <a:pt x="57" y="0"/>
                    </a:lnTo>
                    <a:lnTo>
                      <a:pt x="1540" y="0"/>
                    </a:lnTo>
                    <a:lnTo>
                      <a:pt x="1557" y="29"/>
                    </a:lnTo>
                    <a:lnTo>
                      <a:pt x="1585" y="92"/>
                    </a:lnTo>
                    <a:lnTo>
                      <a:pt x="1597" y="125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0" name="iš1íḑê">
                <a:extLst>
                  <a:ext uri="{FF2B5EF4-FFF2-40B4-BE49-F238E27FC236}">
                    <a16:creationId xmlns:a16="http://schemas.microsoft.com/office/drawing/2014/main" xmlns="" id="{1D92D192-996D-4490-A2AE-36394F85D766}"/>
                  </a:ext>
                </a:extLst>
              </p:cNvPr>
              <p:cNvSpPr/>
              <p:nvPr/>
            </p:nvSpPr>
            <p:spPr bwMode="auto">
              <a:xfrm>
                <a:off x="1761" y="1960"/>
                <a:ext cx="320" cy="22"/>
              </a:xfrm>
              <a:custGeom>
                <a:avLst/>
                <a:gdLst>
                  <a:gd name="T0" fmla="*/ 48 w 1597"/>
                  <a:gd name="T1" fmla="*/ 0 h 110"/>
                  <a:gd name="T2" fmla="*/ 1549 w 1597"/>
                  <a:gd name="T3" fmla="*/ 0 h 110"/>
                  <a:gd name="T4" fmla="*/ 1575 w 1597"/>
                  <a:gd name="T5" fmla="*/ 53 h 110"/>
                  <a:gd name="T6" fmla="*/ 1597 w 1597"/>
                  <a:gd name="T7" fmla="*/ 110 h 110"/>
                  <a:gd name="T8" fmla="*/ 0 w 1597"/>
                  <a:gd name="T9" fmla="*/ 110 h 110"/>
                  <a:gd name="T10" fmla="*/ 22 w 1597"/>
                  <a:gd name="T11" fmla="*/ 53 h 110"/>
                  <a:gd name="T12" fmla="*/ 48 w 1597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7" h="110">
                    <a:moveTo>
                      <a:pt x="48" y="0"/>
                    </a:moveTo>
                    <a:lnTo>
                      <a:pt x="1549" y="0"/>
                    </a:lnTo>
                    <a:lnTo>
                      <a:pt x="1575" y="53"/>
                    </a:lnTo>
                    <a:lnTo>
                      <a:pt x="1597" y="110"/>
                    </a:lnTo>
                    <a:lnTo>
                      <a:pt x="0" y="110"/>
                    </a:lnTo>
                    <a:lnTo>
                      <a:pt x="22" y="53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3" name="íṣľîďê">
              <a:extLst>
                <a:ext uri="{FF2B5EF4-FFF2-40B4-BE49-F238E27FC236}">
                  <a16:creationId xmlns:a16="http://schemas.microsoft.com/office/drawing/2014/main" xmlns="" id="{611419AC-BBF6-4E87-AB70-C54C747B8E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81330" y="1668836"/>
              <a:ext cx="1029320" cy="174612"/>
              <a:chOff x="1753" y="1960"/>
              <a:chExt cx="336" cy="57"/>
            </a:xfrm>
          </p:grpSpPr>
          <p:sp>
            <p:nvSpPr>
              <p:cNvPr id="1091" name="iṩļîḓé">
                <a:extLst>
                  <a:ext uri="{FF2B5EF4-FFF2-40B4-BE49-F238E27FC236}">
                    <a16:creationId xmlns:a16="http://schemas.microsoft.com/office/drawing/2014/main" xmlns="" id="{DC454789-35B1-412F-BBC3-7A4D54FA5513}"/>
                  </a:ext>
                </a:extLst>
              </p:cNvPr>
              <p:cNvSpPr/>
              <p:nvPr/>
            </p:nvSpPr>
            <p:spPr bwMode="auto">
              <a:xfrm>
                <a:off x="1761" y="1963"/>
                <a:ext cx="320" cy="19"/>
              </a:xfrm>
              <a:custGeom>
                <a:avLst/>
                <a:gdLst>
                  <a:gd name="T0" fmla="*/ 40 w 1597"/>
                  <a:gd name="T1" fmla="*/ 0 h 95"/>
                  <a:gd name="T2" fmla="*/ 1557 w 1597"/>
                  <a:gd name="T3" fmla="*/ 0 h 95"/>
                  <a:gd name="T4" fmla="*/ 1579 w 1597"/>
                  <a:gd name="T5" fmla="*/ 47 h 95"/>
                  <a:gd name="T6" fmla="*/ 1597 w 1597"/>
                  <a:gd name="T7" fmla="*/ 95 h 95"/>
                  <a:gd name="T8" fmla="*/ 0 w 1597"/>
                  <a:gd name="T9" fmla="*/ 95 h 95"/>
                  <a:gd name="T10" fmla="*/ 19 w 1597"/>
                  <a:gd name="T11" fmla="*/ 47 h 95"/>
                  <a:gd name="T12" fmla="*/ 40 w 1597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7" h="95">
                    <a:moveTo>
                      <a:pt x="40" y="0"/>
                    </a:moveTo>
                    <a:lnTo>
                      <a:pt x="1557" y="0"/>
                    </a:lnTo>
                    <a:lnTo>
                      <a:pt x="1579" y="47"/>
                    </a:lnTo>
                    <a:lnTo>
                      <a:pt x="1597" y="95"/>
                    </a:lnTo>
                    <a:lnTo>
                      <a:pt x="0" y="95"/>
                    </a:lnTo>
                    <a:lnTo>
                      <a:pt x="19" y="47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A8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2" name="îṩḻiďé">
                <a:extLst>
                  <a:ext uri="{FF2B5EF4-FFF2-40B4-BE49-F238E27FC236}">
                    <a16:creationId xmlns:a16="http://schemas.microsoft.com/office/drawing/2014/main" xmlns="" id="{52F5721B-FB14-43DD-BE8A-FFD7D8683A1F}"/>
                  </a:ext>
                </a:extLst>
              </p:cNvPr>
              <p:cNvSpPr/>
              <p:nvPr/>
            </p:nvSpPr>
            <p:spPr bwMode="auto">
              <a:xfrm>
                <a:off x="1761" y="1966"/>
                <a:ext cx="320" cy="16"/>
              </a:xfrm>
              <a:custGeom>
                <a:avLst/>
                <a:gdLst>
                  <a:gd name="T0" fmla="*/ 32 w 1597"/>
                  <a:gd name="T1" fmla="*/ 0 h 78"/>
                  <a:gd name="T2" fmla="*/ 1564 w 1597"/>
                  <a:gd name="T3" fmla="*/ 0 h 78"/>
                  <a:gd name="T4" fmla="*/ 1583 w 1597"/>
                  <a:gd name="T5" fmla="*/ 38 h 78"/>
                  <a:gd name="T6" fmla="*/ 1597 w 1597"/>
                  <a:gd name="T7" fmla="*/ 78 h 78"/>
                  <a:gd name="T8" fmla="*/ 0 w 1597"/>
                  <a:gd name="T9" fmla="*/ 78 h 78"/>
                  <a:gd name="T10" fmla="*/ 14 w 1597"/>
                  <a:gd name="T11" fmla="*/ 38 h 78"/>
                  <a:gd name="T12" fmla="*/ 32 w 1597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7" h="78">
                    <a:moveTo>
                      <a:pt x="32" y="0"/>
                    </a:moveTo>
                    <a:lnTo>
                      <a:pt x="1564" y="0"/>
                    </a:lnTo>
                    <a:lnTo>
                      <a:pt x="1583" y="38"/>
                    </a:lnTo>
                    <a:lnTo>
                      <a:pt x="1597" y="78"/>
                    </a:lnTo>
                    <a:lnTo>
                      <a:pt x="0" y="78"/>
                    </a:lnTo>
                    <a:lnTo>
                      <a:pt x="14" y="38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A9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3" name="išḷïḍè">
                <a:extLst>
                  <a:ext uri="{FF2B5EF4-FFF2-40B4-BE49-F238E27FC236}">
                    <a16:creationId xmlns:a16="http://schemas.microsoft.com/office/drawing/2014/main" xmlns="" id="{7E149387-6ECC-4FFE-803C-86AD2A35DF28}"/>
                  </a:ext>
                </a:extLst>
              </p:cNvPr>
              <p:cNvSpPr/>
              <p:nvPr/>
            </p:nvSpPr>
            <p:spPr bwMode="auto">
              <a:xfrm>
                <a:off x="1761" y="1969"/>
                <a:ext cx="320" cy="13"/>
              </a:xfrm>
              <a:custGeom>
                <a:avLst/>
                <a:gdLst>
                  <a:gd name="T0" fmla="*/ 25 w 1597"/>
                  <a:gd name="T1" fmla="*/ 0 h 63"/>
                  <a:gd name="T2" fmla="*/ 1572 w 1597"/>
                  <a:gd name="T3" fmla="*/ 0 h 63"/>
                  <a:gd name="T4" fmla="*/ 1586 w 1597"/>
                  <a:gd name="T5" fmla="*/ 31 h 63"/>
                  <a:gd name="T6" fmla="*/ 1597 w 1597"/>
                  <a:gd name="T7" fmla="*/ 63 h 63"/>
                  <a:gd name="T8" fmla="*/ 0 w 1597"/>
                  <a:gd name="T9" fmla="*/ 63 h 63"/>
                  <a:gd name="T10" fmla="*/ 11 w 1597"/>
                  <a:gd name="T11" fmla="*/ 31 h 63"/>
                  <a:gd name="T12" fmla="*/ 25 w 1597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7" h="63">
                    <a:moveTo>
                      <a:pt x="25" y="0"/>
                    </a:moveTo>
                    <a:lnTo>
                      <a:pt x="1572" y="0"/>
                    </a:lnTo>
                    <a:lnTo>
                      <a:pt x="1586" y="31"/>
                    </a:lnTo>
                    <a:lnTo>
                      <a:pt x="1597" y="63"/>
                    </a:lnTo>
                    <a:lnTo>
                      <a:pt x="0" y="63"/>
                    </a:lnTo>
                    <a:lnTo>
                      <a:pt x="11" y="31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AA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4" name="íṩliḓé">
                <a:extLst>
                  <a:ext uri="{FF2B5EF4-FFF2-40B4-BE49-F238E27FC236}">
                    <a16:creationId xmlns:a16="http://schemas.microsoft.com/office/drawing/2014/main" xmlns="" id="{E2D7CC4B-5D01-46F0-B18E-6C75882CD7D3}"/>
                  </a:ext>
                </a:extLst>
              </p:cNvPr>
              <p:cNvSpPr/>
              <p:nvPr/>
            </p:nvSpPr>
            <p:spPr bwMode="auto">
              <a:xfrm>
                <a:off x="1761" y="1973"/>
                <a:ext cx="320" cy="9"/>
              </a:xfrm>
              <a:custGeom>
                <a:avLst/>
                <a:gdLst>
                  <a:gd name="T0" fmla="*/ 19 w 1597"/>
                  <a:gd name="T1" fmla="*/ 0 h 47"/>
                  <a:gd name="T2" fmla="*/ 1579 w 1597"/>
                  <a:gd name="T3" fmla="*/ 0 h 47"/>
                  <a:gd name="T4" fmla="*/ 1589 w 1597"/>
                  <a:gd name="T5" fmla="*/ 23 h 47"/>
                  <a:gd name="T6" fmla="*/ 1597 w 1597"/>
                  <a:gd name="T7" fmla="*/ 47 h 47"/>
                  <a:gd name="T8" fmla="*/ 0 w 1597"/>
                  <a:gd name="T9" fmla="*/ 47 h 47"/>
                  <a:gd name="T10" fmla="*/ 8 w 1597"/>
                  <a:gd name="T11" fmla="*/ 23 h 47"/>
                  <a:gd name="T12" fmla="*/ 19 w 159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7" h="47">
                    <a:moveTo>
                      <a:pt x="19" y="0"/>
                    </a:moveTo>
                    <a:lnTo>
                      <a:pt x="1579" y="0"/>
                    </a:lnTo>
                    <a:lnTo>
                      <a:pt x="1589" y="23"/>
                    </a:lnTo>
                    <a:lnTo>
                      <a:pt x="1597" y="47"/>
                    </a:lnTo>
                    <a:lnTo>
                      <a:pt x="0" y="47"/>
                    </a:lnTo>
                    <a:lnTo>
                      <a:pt x="8" y="2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AA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5" name="î$ḻíḋe">
                <a:extLst>
                  <a:ext uri="{FF2B5EF4-FFF2-40B4-BE49-F238E27FC236}">
                    <a16:creationId xmlns:a16="http://schemas.microsoft.com/office/drawing/2014/main" xmlns="" id="{B44ECCDB-E689-4B03-AE4B-626F5D36F083}"/>
                  </a:ext>
                </a:extLst>
              </p:cNvPr>
              <p:cNvSpPr/>
              <p:nvPr/>
            </p:nvSpPr>
            <p:spPr bwMode="auto">
              <a:xfrm>
                <a:off x="1761" y="1976"/>
                <a:ext cx="320" cy="6"/>
              </a:xfrm>
              <a:custGeom>
                <a:avLst/>
                <a:gdLst>
                  <a:gd name="T0" fmla="*/ 12 w 1597"/>
                  <a:gd name="T1" fmla="*/ 0 h 32"/>
                  <a:gd name="T2" fmla="*/ 1585 w 1597"/>
                  <a:gd name="T3" fmla="*/ 0 h 32"/>
                  <a:gd name="T4" fmla="*/ 1591 w 1597"/>
                  <a:gd name="T5" fmla="*/ 17 h 32"/>
                  <a:gd name="T6" fmla="*/ 1597 w 1597"/>
                  <a:gd name="T7" fmla="*/ 32 h 32"/>
                  <a:gd name="T8" fmla="*/ 0 w 1597"/>
                  <a:gd name="T9" fmla="*/ 32 h 32"/>
                  <a:gd name="T10" fmla="*/ 6 w 1597"/>
                  <a:gd name="T11" fmla="*/ 17 h 32"/>
                  <a:gd name="T12" fmla="*/ 12 w 1597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7" h="32">
                    <a:moveTo>
                      <a:pt x="12" y="0"/>
                    </a:moveTo>
                    <a:lnTo>
                      <a:pt x="1585" y="0"/>
                    </a:lnTo>
                    <a:lnTo>
                      <a:pt x="1591" y="17"/>
                    </a:lnTo>
                    <a:lnTo>
                      <a:pt x="1597" y="32"/>
                    </a:lnTo>
                    <a:lnTo>
                      <a:pt x="0" y="32"/>
                    </a:lnTo>
                    <a:lnTo>
                      <a:pt x="6" y="17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AB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6" name="ïslîḋé">
                <a:extLst>
                  <a:ext uri="{FF2B5EF4-FFF2-40B4-BE49-F238E27FC236}">
                    <a16:creationId xmlns:a16="http://schemas.microsoft.com/office/drawing/2014/main" xmlns="" id="{B7216D77-3FA2-47E6-B47F-F205C67EE8F2}"/>
                  </a:ext>
                </a:extLst>
              </p:cNvPr>
              <p:cNvSpPr/>
              <p:nvPr/>
            </p:nvSpPr>
            <p:spPr bwMode="auto">
              <a:xfrm>
                <a:off x="1761" y="1979"/>
                <a:ext cx="320" cy="3"/>
              </a:xfrm>
              <a:custGeom>
                <a:avLst/>
                <a:gdLst>
                  <a:gd name="T0" fmla="*/ 6 w 1597"/>
                  <a:gd name="T1" fmla="*/ 0 h 15"/>
                  <a:gd name="T2" fmla="*/ 1591 w 1597"/>
                  <a:gd name="T3" fmla="*/ 0 h 15"/>
                  <a:gd name="T4" fmla="*/ 1594 w 1597"/>
                  <a:gd name="T5" fmla="*/ 7 h 15"/>
                  <a:gd name="T6" fmla="*/ 1597 w 1597"/>
                  <a:gd name="T7" fmla="*/ 15 h 15"/>
                  <a:gd name="T8" fmla="*/ 0 w 1597"/>
                  <a:gd name="T9" fmla="*/ 15 h 15"/>
                  <a:gd name="T10" fmla="*/ 3 w 1597"/>
                  <a:gd name="T11" fmla="*/ 7 h 15"/>
                  <a:gd name="T12" fmla="*/ 6 w 1597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7" h="15">
                    <a:moveTo>
                      <a:pt x="6" y="0"/>
                    </a:moveTo>
                    <a:lnTo>
                      <a:pt x="1591" y="0"/>
                    </a:lnTo>
                    <a:lnTo>
                      <a:pt x="1594" y="7"/>
                    </a:lnTo>
                    <a:lnTo>
                      <a:pt x="1597" y="15"/>
                    </a:lnTo>
                    <a:lnTo>
                      <a:pt x="0" y="15"/>
                    </a:lnTo>
                    <a:lnTo>
                      <a:pt x="3" y="7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AC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7" name="íşlïḑe">
                <a:extLst>
                  <a:ext uri="{FF2B5EF4-FFF2-40B4-BE49-F238E27FC236}">
                    <a16:creationId xmlns:a16="http://schemas.microsoft.com/office/drawing/2014/main" xmlns="" id="{5FBBD5FB-1276-4588-985E-746D5CC08067}"/>
                  </a:ext>
                </a:extLst>
              </p:cNvPr>
              <p:cNvSpPr/>
              <p:nvPr/>
            </p:nvSpPr>
            <p:spPr bwMode="auto">
              <a:xfrm>
                <a:off x="1761" y="1982"/>
                <a:ext cx="320" cy="1"/>
              </a:xfrm>
              <a:prstGeom prst="rect">
                <a:avLst/>
              </a:prstGeom>
              <a:solidFill>
                <a:srgbClr val="AD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8" name="íšḷíḋè">
                <a:extLst>
                  <a:ext uri="{FF2B5EF4-FFF2-40B4-BE49-F238E27FC236}">
                    <a16:creationId xmlns:a16="http://schemas.microsoft.com/office/drawing/2014/main" xmlns="" id="{C0F068E9-2832-4F05-9407-099994ADAEBE}"/>
                  </a:ext>
                </a:extLst>
              </p:cNvPr>
              <p:cNvSpPr/>
              <p:nvPr/>
            </p:nvSpPr>
            <p:spPr bwMode="auto">
              <a:xfrm>
                <a:off x="1771" y="1960"/>
                <a:ext cx="300" cy="1"/>
              </a:xfrm>
              <a:prstGeom prst="rect">
                <a:avLst/>
              </a:prstGeom>
              <a:solidFill>
                <a:srgbClr val="A1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9" name="iṡľîde">
                <a:extLst>
                  <a:ext uri="{FF2B5EF4-FFF2-40B4-BE49-F238E27FC236}">
                    <a16:creationId xmlns:a16="http://schemas.microsoft.com/office/drawing/2014/main" xmlns="" id="{84FA94E2-B655-49A6-98EE-BB2B5DA8B4A7}"/>
                  </a:ext>
                </a:extLst>
              </p:cNvPr>
              <p:cNvSpPr/>
              <p:nvPr/>
            </p:nvSpPr>
            <p:spPr bwMode="auto">
              <a:xfrm>
                <a:off x="1769" y="1960"/>
                <a:ext cx="304" cy="3"/>
              </a:xfrm>
              <a:custGeom>
                <a:avLst/>
                <a:gdLst>
                  <a:gd name="T0" fmla="*/ 1517 w 1517"/>
                  <a:gd name="T1" fmla="*/ 16 h 16"/>
                  <a:gd name="T2" fmla="*/ 0 w 1517"/>
                  <a:gd name="T3" fmla="*/ 16 h 16"/>
                  <a:gd name="T4" fmla="*/ 4 w 1517"/>
                  <a:gd name="T5" fmla="*/ 8 h 16"/>
                  <a:gd name="T6" fmla="*/ 8 w 1517"/>
                  <a:gd name="T7" fmla="*/ 0 h 16"/>
                  <a:gd name="T8" fmla="*/ 1509 w 1517"/>
                  <a:gd name="T9" fmla="*/ 0 h 16"/>
                  <a:gd name="T10" fmla="*/ 1513 w 1517"/>
                  <a:gd name="T11" fmla="*/ 8 h 16"/>
                  <a:gd name="T12" fmla="*/ 1517 w 1517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7" h="16">
                    <a:moveTo>
                      <a:pt x="1517" y="16"/>
                    </a:moveTo>
                    <a:lnTo>
                      <a:pt x="0" y="16"/>
                    </a:lnTo>
                    <a:lnTo>
                      <a:pt x="4" y="8"/>
                    </a:lnTo>
                    <a:lnTo>
                      <a:pt x="8" y="0"/>
                    </a:lnTo>
                    <a:lnTo>
                      <a:pt x="1509" y="0"/>
                    </a:lnTo>
                    <a:lnTo>
                      <a:pt x="1513" y="8"/>
                    </a:lnTo>
                    <a:lnTo>
                      <a:pt x="1517" y="16"/>
                    </a:lnTo>
                    <a:close/>
                  </a:path>
                </a:pathLst>
              </a:custGeom>
              <a:solidFill>
                <a:srgbClr val="A2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0" name="îsḷïdè">
                <a:extLst>
                  <a:ext uri="{FF2B5EF4-FFF2-40B4-BE49-F238E27FC236}">
                    <a16:creationId xmlns:a16="http://schemas.microsoft.com/office/drawing/2014/main" xmlns="" id="{83422DD9-159F-4B02-AA00-972211085A56}"/>
                  </a:ext>
                </a:extLst>
              </p:cNvPr>
              <p:cNvSpPr/>
              <p:nvPr/>
            </p:nvSpPr>
            <p:spPr bwMode="auto">
              <a:xfrm>
                <a:off x="1768" y="1960"/>
                <a:ext cx="306" cy="6"/>
              </a:xfrm>
              <a:custGeom>
                <a:avLst/>
                <a:gdLst>
                  <a:gd name="T0" fmla="*/ 1533 w 1533"/>
                  <a:gd name="T1" fmla="*/ 32 h 32"/>
                  <a:gd name="T2" fmla="*/ 0 w 1533"/>
                  <a:gd name="T3" fmla="*/ 32 h 32"/>
                  <a:gd name="T4" fmla="*/ 8 w 1533"/>
                  <a:gd name="T5" fmla="*/ 15 h 32"/>
                  <a:gd name="T6" fmla="*/ 16 w 1533"/>
                  <a:gd name="T7" fmla="*/ 0 h 32"/>
                  <a:gd name="T8" fmla="*/ 1517 w 1533"/>
                  <a:gd name="T9" fmla="*/ 0 h 32"/>
                  <a:gd name="T10" fmla="*/ 1525 w 1533"/>
                  <a:gd name="T11" fmla="*/ 15 h 32"/>
                  <a:gd name="T12" fmla="*/ 1533 w 1533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32">
                    <a:moveTo>
                      <a:pt x="1533" y="32"/>
                    </a:moveTo>
                    <a:lnTo>
                      <a:pt x="0" y="32"/>
                    </a:lnTo>
                    <a:lnTo>
                      <a:pt x="8" y="15"/>
                    </a:lnTo>
                    <a:lnTo>
                      <a:pt x="16" y="0"/>
                    </a:lnTo>
                    <a:lnTo>
                      <a:pt x="1517" y="0"/>
                    </a:lnTo>
                    <a:lnTo>
                      <a:pt x="1525" y="15"/>
                    </a:lnTo>
                    <a:lnTo>
                      <a:pt x="1533" y="32"/>
                    </a:lnTo>
                    <a:close/>
                  </a:path>
                </a:pathLst>
              </a:custGeom>
              <a:solidFill>
                <a:srgbClr val="A322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1" name="î$lïḍê">
                <a:extLst>
                  <a:ext uri="{FF2B5EF4-FFF2-40B4-BE49-F238E27FC236}">
                    <a16:creationId xmlns:a16="http://schemas.microsoft.com/office/drawing/2014/main" xmlns="" id="{39E77EBB-A6BB-4DB7-A622-AC05703FD3D9}"/>
                  </a:ext>
                </a:extLst>
              </p:cNvPr>
              <p:cNvSpPr/>
              <p:nvPr/>
            </p:nvSpPr>
            <p:spPr bwMode="auto">
              <a:xfrm>
                <a:off x="1766" y="1960"/>
                <a:ext cx="310" cy="9"/>
              </a:xfrm>
              <a:custGeom>
                <a:avLst/>
                <a:gdLst>
                  <a:gd name="T0" fmla="*/ 1547 w 1547"/>
                  <a:gd name="T1" fmla="*/ 47 h 47"/>
                  <a:gd name="T2" fmla="*/ 0 w 1547"/>
                  <a:gd name="T3" fmla="*/ 47 h 47"/>
                  <a:gd name="T4" fmla="*/ 11 w 1547"/>
                  <a:gd name="T5" fmla="*/ 24 h 47"/>
                  <a:gd name="T6" fmla="*/ 23 w 1547"/>
                  <a:gd name="T7" fmla="*/ 0 h 47"/>
                  <a:gd name="T8" fmla="*/ 1524 w 1547"/>
                  <a:gd name="T9" fmla="*/ 0 h 47"/>
                  <a:gd name="T10" fmla="*/ 1536 w 1547"/>
                  <a:gd name="T11" fmla="*/ 24 h 47"/>
                  <a:gd name="T12" fmla="*/ 1547 w 1547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47">
                    <a:moveTo>
                      <a:pt x="1547" y="47"/>
                    </a:moveTo>
                    <a:lnTo>
                      <a:pt x="0" y="47"/>
                    </a:lnTo>
                    <a:lnTo>
                      <a:pt x="11" y="24"/>
                    </a:lnTo>
                    <a:lnTo>
                      <a:pt x="23" y="0"/>
                    </a:lnTo>
                    <a:lnTo>
                      <a:pt x="1524" y="0"/>
                    </a:lnTo>
                    <a:lnTo>
                      <a:pt x="1536" y="24"/>
                    </a:lnTo>
                    <a:lnTo>
                      <a:pt x="1547" y="47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2" name="íṩļïḍè">
                <a:extLst>
                  <a:ext uri="{FF2B5EF4-FFF2-40B4-BE49-F238E27FC236}">
                    <a16:creationId xmlns:a16="http://schemas.microsoft.com/office/drawing/2014/main" xmlns="" id="{7B625C5A-A5C3-49E9-A2AA-7E62A0464397}"/>
                  </a:ext>
                </a:extLst>
              </p:cNvPr>
              <p:cNvSpPr/>
              <p:nvPr/>
            </p:nvSpPr>
            <p:spPr bwMode="auto">
              <a:xfrm>
                <a:off x="1765" y="1960"/>
                <a:ext cx="312" cy="13"/>
              </a:xfrm>
              <a:custGeom>
                <a:avLst/>
                <a:gdLst>
                  <a:gd name="T0" fmla="*/ 1560 w 1560"/>
                  <a:gd name="T1" fmla="*/ 63 h 63"/>
                  <a:gd name="T2" fmla="*/ 0 w 1560"/>
                  <a:gd name="T3" fmla="*/ 63 h 63"/>
                  <a:gd name="T4" fmla="*/ 13 w 1560"/>
                  <a:gd name="T5" fmla="*/ 31 h 63"/>
                  <a:gd name="T6" fmla="*/ 29 w 1560"/>
                  <a:gd name="T7" fmla="*/ 0 h 63"/>
                  <a:gd name="T8" fmla="*/ 1530 w 1560"/>
                  <a:gd name="T9" fmla="*/ 0 h 63"/>
                  <a:gd name="T10" fmla="*/ 1546 w 1560"/>
                  <a:gd name="T11" fmla="*/ 31 h 63"/>
                  <a:gd name="T12" fmla="*/ 1560 w 1560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0" h="63">
                    <a:moveTo>
                      <a:pt x="1560" y="63"/>
                    </a:moveTo>
                    <a:lnTo>
                      <a:pt x="0" y="63"/>
                    </a:lnTo>
                    <a:lnTo>
                      <a:pt x="13" y="31"/>
                    </a:lnTo>
                    <a:lnTo>
                      <a:pt x="29" y="0"/>
                    </a:lnTo>
                    <a:lnTo>
                      <a:pt x="1530" y="0"/>
                    </a:lnTo>
                    <a:lnTo>
                      <a:pt x="1546" y="31"/>
                    </a:lnTo>
                    <a:lnTo>
                      <a:pt x="1560" y="63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3" name="iṩḻiḓê">
                <a:extLst>
                  <a:ext uri="{FF2B5EF4-FFF2-40B4-BE49-F238E27FC236}">
                    <a16:creationId xmlns:a16="http://schemas.microsoft.com/office/drawing/2014/main" xmlns="" id="{67A9988F-130E-4B3A-9C93-A5147C53F7E2}"/>
                  </a:ext>
                </a:extLst>
              </p:cNvPr>
              <p:cNvSpPr/>
              <p:nvPr/>
            </p:nvSpPr>
            <p:spPr bwMode="auto">
              <a:xfrm>
                <a:off x="1764" y="1960"/>
                <a:ext cx="315" cy="16"/>
              </a:xfrm>
              <a:custGeom>
                <a:avLst/>
                <a:gdLst>
                  <a:gd name="T0" fmla="*/ 1575 w 1575"/>
                  <a:gd name="T1" fmla="*/ 79 h 79"/>
                  <a:gd name="T2" fmla="*/ 0 w 1575"/>
                  <a:gd name="T3" fmla="*/ 79 h 79"/>
                  <a:gd name="T4" fmla="*/ 18 w 1575"/>
                  <a:gd name="T5" fmla="*/ 39 h 79"/>
                  <a:gd name="T6" fmla="*/ 37 w 1575"/>
                  <a:gd name="T7" fmla="*/ 0 h 79"/>
                  <a:gd name="T8" fmla="*/ 1538 w 1575"/>
                  <a:gd name="T9" fmla="*/ 0 h 79"/>
                  <a:gd name="T10" fmla="*/ 1557 w 1575"/>
                  <a:gd name="T11" fmla="*/ 39 h 79"/>
                  <a:gd name="T12" fmla="*/ 1575 w 1575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79">
                    <a:moveTo>
                      <a:pt x="1575" y="79"/>
                    </a:moveTo>
                    <a:lnTo>
                      <a:pt x="0" y="79"/>
                    </a:lnTo>
                    <a:lnTo>
                      <a:pt x="18" y="39"/>
                    </a:lnTo>
                    <a:lnTo>
                      <a:pt x="37" y="0"/>
                    </a:lnTo>
                    <a:lnTo>
                      <a:pt x="1538" y="0"/>
                    </a:lnTo>
                    <a:lnTo>
                      <a:pt x="1557" y="39"/>
                    </a:lnTo>
                    <a:lnTo>
                      <a:pt x="1575" y="79"/>
                    </a:lnTo>
                    <a:close/>
                  </a:path>
                </a:pathLst>
              </a:custGeom>
              <a:solidFill>
                <a:srgbClr val="A5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4" name="ïś1îḋê">
                <a:extLst>
                  <a:ext uri="{FF2B5EF4-FFF2-40B4-BE49-F238E27FC236}">
                    <a16:creationId xmlns:a16="http://schemas.microsoft.com/office/drawing/2014/main" xmlns="" id="{AD60A2C2-DA27-4B22-B678-4741B7F7FFCE}"/>
                  </a:ext>
                </a:extLst>
              </p:cNvPr>
              <p:cNvSpPr/>
              <p:nvPr/>
            </p:nvSpPr>
            <p:spPr bwMode="auto">
              <a:xfrm>
                <a:off x="1763" y="1960"/>
                <a:ext cx="317" cy="19"/>
              </a:xfrm>
              <a:custGeom>
                <a:avLst/>
                <a:gdLst>
                  <a:gd name="T0" fmla="*/ 1585 w 1585"/>
                  <a:gd name="T1" fmla="*/ 95 h 95"/>
                  <a:gd name="T2" fmla="*/ 0 w 1585"/>
                  <a:gd name="T3" fmla="*/ 95 h 95"/>
                  <a:gd name="T4" fmla="*/ 19 w 1585"/>
                  <a:gd name="T5" fmla="*/ 46 h 95"/>
                  <a:gd name="T6" fmla="*/ 42 w 1585"/>
                  <a:gd name="T7" fmla="*/ 0 h 95"/>
                  <a:gd name="T8" fmla="*/ 1543 w 1585"/>
                  <a:gd name="T9" fmla="*/ 0 h 95"/>
                  <a:gd name="T10" fmla="*/ 1566 w 1585"/>
                  <a:gd name="T11" fmla="*/ 46 h 95"/>
                  <a:gd name="T12" fmla="*/ 1585 w 1585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5" h="95">
                    <a:moveTo>
                      <a:pt x="1585" y="95"/>
                    </a:moveTo>
                    <a:lnTo>
                      <a:pt x="0" y="95"/>
                    </a:lnTo>
                    <a:lnTo>
                      <a:pt x="19" y="46"/>
                    </a:lnTo>
                    <a:lnTo>
                      <a:pt x="42" y="0"/>
                    </a:lnTo>
                    <a:lnTo>
                      <a:pt x="1543" y="0"/>
                    </a:lnTo>
                    <a:lnTo>
                      <a:pt x="1566" y="46"/>
                    </a:lnTo>
                    <a:lnTo>
                      <a:pt x="1585" y="95"/>
                    </a:lnTo>
                    <a:close/>
                  </a:path>
                </a:pathLst>
              </a:custGeom>
              <a:solidFill>
                <a:srgbClr val="A6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5" name="îs1ide">
                <a:extLst>
                  <a:ext uri="{FF2B5EF4-FFF2-40B4-BE49-F238E27FC236}">
                    <a16:creationId xmlns:a16="http://schemas.microsoft.com/office/drawing/2014/main" xmlns="" id="{601190F8-DF54-435E-A0CA-57C98101F315}"/>
                  </a:ext>
                </a:extLst>
              </p:cNvPr>
              <p:cNvSpPr/>
              <p:nvPr/>
            </p:nvSpPr>
            <p:spPr bwMode="auto">
              <a:xfrm>
                <a:off x="1761" y="1960"/>
                <a:ext cx="320" cy="22"/>
              </a:xfrm>
              <a:custGeom>
                <a:avLst/>
                <a:gdLst>
                  <a:gd name="T0" fmla="*/ 1597 w 1597"/>
                  <a:gd name="T1" fmla="*/ 110 h 110"/>
                  <a:gd name="T2" fmla="*/ 0 w 1597"/>
                  <a:gd name="T3" fmla="*/ 110 h 110"/>
                  <a:gd name="T4" fmla="*/ 22 w 1597"/>
                  <a:gd name="T5" fmla="*/ 53 h 110"/>
                  <a:gd name="T6" fmla="*/ 48 w 1597"/>
                  <a:gd name="T7" fmla="*/ 0 h 110"/>
                  <a:gd name="T8" fmla="*/ 1549 w 1597"/>
                  <a:gd name="T9" fmla="*/ 0 h 110"/>
                  <a:gd name="T10" fmla="*/ 1575 w 1597"/>
                  <a:gd name="T11" fmla="*/ 53 h 110"/>
                  <a:gd name="T12" fmla="*/ 1597 w 1597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7" h="110">
                    <a:moveTo>
                      <a:pt x="1597" y="110"/>
                    </a:moveTo>
                    <a:lnTo>
                      <a:pt x="0" y="110"/>
                    </a:lnTo>
                    <a:lnTo>
                      <a:pt x="22" y="53"/>
                    </a:lnTo>
                    <a:lnTo>
                      <a:pt x="48" y="0"/>
                    </a:lnTo>
                    <a:lnTo>
                      <a:pt x="1549" y="0"/>
                    </a:lnTo>
                    <a:lnTo>
                      <a:pt x="1575" y="53"/>
                    </a:lnTo>
                    <a:lnTo>
                      <a:pt x="1597" y="110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6" name="iṩḻïḋè">
                <a:extLst>
                  <a:ext uri="{FF2B5EF4-FFF2-40B4-BE49-F238E27FC236}">
                    <a16:creationId xmlns:a16="http://schemas.microsoft.com/office/drawing/2014/main" xmlns="" id="{2781E692-839F-452E-B7C5-1EE2B07BA54D}"/>
                  </a:ext>
                </a:extLst>
              </p:cNvPr>
              <p:cNvSpPr/>
              <p:nvPr/>
            </p:nvSpPr>
            <p:spPr bwMode="auto">
              <a:xfrm>
                <a:off x="1760" y="1960"/>
                <a:ext cx="322" cy="25"/>
              </a:xfrm>
              <a:custGeom>
                <a:avLst/>
                <a:gdLst>
                  <a:gd name="T0" fmla="*/ 1607 w 1607"/>
                  <a:gd name="T1" fmla="*/ 125 h 125"/>
                  <a:gd name="T2" fmla="*/ 0 w 1607"/>
                  <a:gd name="T3" fmla="*/ 125 h 125"/>
                  <a:gd name="T4" fmla="*/ 11 w 1607"/>
                  <a:gd name="T5" fmla="*/ 94 h 125"/>
                  <a:gd name="T6" fmla="*/ 38 w 1607"/>
                  <a:gd name="T7" fmla="*/ 31 h 125"/>
                  <a:gd name="T8" fmla="*/ 53 w 1607"/>
                  <a:gd name="T9" fmla="*/ 0 h 125"/>
                  <a:gd name="T10" fmla="*/ 1424 w 1607"/>
                  <a:gd name="T11" fmla="*/ 0 h 125"/>
                  <a:gd name="T12" fmla="*/ 1474 w 1607"/>
                  <a:gd name="T13" fmla="*/ 0 h 125"/>
                  <a:gd name="T14" fmla="*/ 1554 w 1607"/>
                  <a:gd name="T15" fmla="*/ 0 h 125"/>
                  <a:gd name="T16" fmla="*/ 1569 w 1607"/>
                  <a:gd name="T17" fmla="*/ 31 h 125"/>
                  <a:gd name="T18" fmla="*/ 1596 w 1607"/>
                  <a:gd name="T19" fmla="*/ 94 h 125"/>
                  <a:gd name="T20" fmla="*/ 1607 w 1607"/>
                  <a:gd name="T21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07" h="125">
                    <a:moveTo>
                      <a:pt x="1607" y="125"/>
                    </a:moveTo>
                    <a:lnTo>
                      <a:pt x="0" y="125"/>
                    </a:lnTo>
                    <a:lnTo>
                      <a:pt x="11" y="94"/>
                    </a:lnTo>
                    <a:lnTo>
                      <a:pt x="38" y="31"/>
                    </a:lnTo>
                    <a:lnTo>
                      <a:pt x="53" y="0"/>
                    </a:lnTo>
                    <a:lnTo>
                      <a:pt x="1424" y="0"/>
                    </a:lnTo>
                    <a:lnTo>
                      <a:pt x="1474" y="0"/>
                    </a:lnTo>
                    <a:lnTo>
                      <a:pt x="1554" y="0"/>
                    </a:lnTo>
                    <a:lnTo>
                      <a:pt x="1569" y="31"/>
                    </a:lnTo>
                    <a:lnTo>
                      <a:pt x="1596" y="94"/>
                    </a:lnTo>
                    <a:lnTo>
                      <a:pt x="1607" y="125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7" name="ïṡļidê">
                <a:extLst>
                  <a:ext uri="{FF2B5EF4-FFF2-40B4-BE49-F238E27FC236}">
                    <a16:creationId xmlns:a16="http://schemas.microsoft.com/office/drawing/2014/main" xmlns="" id="{1773D949-2BFC-4808-9885-775E33924FEA}"/>
                  </a:ext>
                </a:extLst>
              </p:cNvPr>
              <p:cNvSpPr/>
              <p:nvPr/>
            </p:nvSpPr>
            <p:spPr bwMode="auto">
              <a:xfrm>
                <a:off x="1760" y="1963"/>
                <a:ext cx="322" cy="22"/>
              </a:xfrm>
              <a:custGeom>
                <a:avLst/>
                <a:gdLst>
                  <a:gd name="T0" fmla="*/ 45 w 1607"/>
                  <a:gd name="T1" fmla="*/ 0 h 110"/>
                  <a:gd name="T2" fmla="*/ 1562 w 1607"/>
                  <a:gd name="T3" fmla="*/ 0 h 110"/>
                  <a:gd name="T4" fmla="*/ 1588 w 1607"/>
                  <a:gd name="T5" fmla="*/ 55 h 110"/>
                  <a:gd name="T6" fmla="*/ 1607 w 1607"/>
                  <a:gd name="T7" fmla="*/ 110 h 110"/>
                  <a:gd name="T8" fmla="*/ 0 w 1607"/>
                  <a:gd name="T9" fmla="*/ 110 h 110"/>
                  <a:gd name="T10" fmla="*/ 19 w 1607"/>
                  <a:gd name="T11" fmla="*/ 55 h 110"/>
                  <a:gd name="T12" fmla="*/ 45 w 1607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7" h="110">
                    <a:moveTo>
                      <a:pt x="45" y="0"/>
                    </a:moveTo>
                    <a:lnTo>
                      <a:pt x="1562" y="0"/>
                    </a:lnTo>
                    <a:lnTo>
                      <a:pt x="1588" y="55"/>
                    </a:lnTo>
                    <a:lnTo>
                      <a:pt x="1607" y="110"/>
                    </a:lnTo>
                    <a:lnTo>
                      <a:pt x="0" y="110"/>
                    </a:lnTo>
                    <a:lnTo>
                      <a:pt x="19" y="5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A8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8" name="î$ḻïḑé">
                <a:extLst>
                  <a:ext uri="{FF2B5EF4-FFF2-40B4-BE49-F238E27FC236}">
                    <a16:creationId xmlns:a16="http://schemas.microsoft.com/office/drawing/2014/main" xmlns="" id="{3981D1B5-8D18-46CE-85AA-35F433C85854}"/>
                  </a:ext>
                </a:extLst>
              </p:cNvPr>
              <p:cNvSpPr/>
              <p:nvPr/>
            </p:nvSpPr>
            <p:spPr bwMode="auto">
              <a:xfrm>
                <a:off x="1760" y="1966"/>
                <a:ext cx="322" cy="19"/>
              </a:xfrm>
              <a:custGeom>
                <a:avLst/>
                <a:gdLst>
                  <a:gd name="T0" fmla="*/ 37 w 1607"/>
                  <a:gd name="T1" fmla="*/ 0 h 93"/>
                  <a:gd name="T2" fmla="*/ 1570 w 1607"/>
                  <a:gd name="T3" fmla="*/ 0 h 93"/>
                  <a:gd name="T4" fmla="*/ 1591 w 1607"/>
                  <a:gd name="T5" fmla="*/ 46 h 93"/>
                  <a:gd name="T6" fmla="*/ 1607 w 1607"/>
                  <a:gd name="T7" fmla="*/ 93 h 93"/>
                  <a:gd name="T8" fmla="*/ 0 w 1607"/>
                  <a:gd name="T9" fmla="*/ 93 h 93"/>
                  <a:gd name="T10" fmla="*/ 16 w 1607"/>
                  <a:gd name="T11" fmla="*/ 46 h 93"/>
                  <a:gd name="T12" fmla="*/ 37 w 1607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7" h="93">
                    <a:moveTo>
                      <a:pt x="37" y="0"/>
                    </a:moveTo>
                    <a:lnTo>
                      <a:pt x="1570" y="0"/>
                    </a:lnTo>
                    <a:lnTo>
                      <a:pt x="1591" y="46"/>
                    </a:lnTo>
                    <a:lnTo>
                      <a:pt x="1607" y="93"/>
                    </a:lnTo>
                    <a:lnTo>
                      <a:pt x="0" y="93"/>
                    </a:lnTo>
                    <a:lnTo>
                      <a:pt x="16" y="46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A9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9" name="iṡlïḋé">
                <a:extLst>
                  <a:ext uri="{FF2B5EF4-FFF2-40B4-BE49-F238E27FC236}">
                    <a16:creationId xmlns:a16="http://schemas.microsoft.com/office/drawing/2014/main" xmlns="" id="{CA0C4D89-F235-4D2A-A5B3-B349A58183B0}"/>
                  </a:ext>
                </a:extLst>
              </p:cNvPr>
              <p:cNvSpPr/>
              <p:nvPr/>
            </p:nvSpPr>
            <p:spPr bwMode="auto">
              <a:xfrm>
                <a:off x="1760" y="1969"/>
                <a:ext cx="322" cy="16"/>
              </a:xfrm>
              <a:custGeom>
                <a:avLst/>
                <a:gdLst>
                  <a:gd name="T0" fmla="*/ 30 w 1607"/>
                  <a:gd name="T1" fmla="*/ 0 h 78"/>
                  <a:gd name="T2" fmla="*/ 1577 w 1607"/>
                  <a:gd name="T3" fmla="*/ 0 h 78"/>
                  <a:gd name="T4" fmla="*/ 1594 w 1607"/>
                  <a:gd name="T5" fmla="*/ 38 h 78"/>
                  <a:gd name="T6" fmla="*/ 1607 w 1607"/>
                  <a:gd name="T7" fmla="*/ 78 h 78"/>
                  <a:gd name="T8" fmla="*/ 0 w 1607"/>
                  <a:gd name="T9" fmla="*/ 78 h 78"/>
                  <a:gd name="T10" fmla="*/ 13 w 1607"/>
                  <a:gd name="T11" fmla="*/ 38 h 78"/>
                  <a:gd name="T12" fmla="*/ 30 w 1607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7" h="78">
                    <a:moveTo>
                      <a:pt x="30" y="0"/>
                    </a:moveTo>
                    <a:lnTo>
                      <a:pt x="1577" y="0"/>
                    </a:lnTo>
                    <a:lnTo>
                      <a:pt x="1594" y="38"/>
                    </a:lnTo>
                    <a:lnTo>
                      <a:pt x="1607" y="78"/>
                    </a:lnTo>
                    <a:lnTo>
                      <a:pt x="0" y="78"/>
                    </a:lnTo>
                    <a:lnTo>
                      <a:pt x="13" y="38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AA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0" name="í$ḻíḋè">
                <a:extLst>
                  <a:ext uri="{FF2B5EF4-FFF2-40B4-BE49-F238E27FC236}">
                    <a16:creationId xmlns:a16="http://schemas.microsoft.com/office/drawing/2014/main" xmlns="" id="{5E318AFA-EA8B-4575-B2FE-73BE6DB7A616}"/>
                  </a:ext>
                </a:extLst>
              </p:cNvPr>
              <p:cNvSpPr/>
              <p:nvPr/>
            </p:nvSpPr>
            <p:spPr bwMode="auto">
              <a:xfrm>
                <a:off x="1760" y="1973"/>
                <a:ext cx="322" cy="12"/>
              </a:xfrm>
              <a:custGeom>
                <a:avLst/>
                <a:gdLst>
                  <a:gd name="T0" fmla="*/ 24 w 1607"/>
                  <a:gd name="T1" fmla="*/ 0 h 62"/>
                  <a:gd name="T2" fmla="*/ 1584 w 1607"/>
                  <a:gd name="T3" fmla="*/ 0 h 62"/>
                  <a:gd name="T4" fmla="*/ 1597 w 1607"/>
                  <a:gd name="T5" fmla="*/ 31 h 62"/>
                  <a:gd name="T6" fmla="*/ 1607 w 1607"/>
                  <a:gd name="T7" fmla="*/ 62 h 62"/>
                  <a:gd name="T8" fmla="*/ 0 w 1607"/>
                  <a:gd name="T9" fmla="*/ 62 h 62"/>
                  <a:gd name="T10" fmla="*/ 10 w 1607"/>
                  <a:gd name="T11" fmla="*/ 31 h 62"/>
                  <a:gd name="T12" fmla="*/ 24 w 1607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7" h="62">
                    <a:moveTo>
                      <a:pt x="24" y="0"/>
                    </a:moveTo>
                    <a:lnTo>
                      <a:pt x="1584" y="0"/>
                    </a:lnTo>
                    <a:lnTo>
                      <a:pt x="1597" y="31"/>
                    </a:lnTo>
                    <a:lnTo>
                      <a:pt x="1607" y="62"/>
                    </a:lnTo>
                    <a:lnTo>
                      <a:pt x="0" y="62"/>
                    </a:lnTo>
                    <a:lnTo>
                      <a:pt x="10" y="31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AA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1" name="î$ľîďê">
                <a:extLst>
                  <a:ext uri="{FF2B5EF4-FFF2-40B4-BE49-F238E27FC236}">
                    <a16:creationId xmlns:a16="http://schemas.microsoft.com/office/drawing/2014/main" xmlns="" id="{8E48987D-BB44-4404-AF50-264056261DE4}"/>
                  </a:ext>
                </a:extLst>
              </p:cNvPr>
              <p:cNvSpPr/>
              <p:nvPr/>
            </p:nvSpPr>
            <p:spPr bwMode="auto">
              <a:xfrm>
                <a:off x="1760" y="1976"/>
                <a:ext cx="322" cy="9"/>
              </a:xfrm>
              <a:custGeom>
                <a:avLst/>
                <a:gdLst>
                  <a:gd name="T0" fmla="*/ 17 w 1607"/>
                  <a:gd name="T1" fmla="*/ 0 h 47"/>
                  <a:gd name="T2" fmla="*/ 1590 w 1607"/>
                  <a:gd name="T3" fmla="*/ 0 h 47"/>
                  <a:gd name="T4" fmla="*/ 1599 w 1607"/>
                  <a:gd name="T5" fmla="*/ 24 h 47"/>
                  <a:gd name="T6" fmla="*/ 1607 w 1607"/>
                  <a:gd name="T7" fmla="*/ 47 h 47"/>
                  <a:gd name="T8" fmla="*/ 0 w 1607"/>
                  <a:gd name="T9" fmla="*/ 47 h 47"/>
                  <a:gd name="T10" fmla="*/ 8 w 1607"/>
                  <a:gd name="T11" fmla="*/ 24 h 47"/>
                  <a:gd name="T12" fmla="*/ 17 w 160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7" h="47">
                    <a:moveTo>
                      <a:pt x="17" y="0"/>
                    </a:moveTo>
                    <a:lnTo>
                      <a:pt x="1590" y="0"/>
                    </a:lnTo>
                    <a:lnTo>
                      <a:pt x="1599" y="24"/>
                    </a:lnTo>
                    <a:lnTo>
                      <a:pt x="1607" y="47"/>
                    </a:lnTo>
                    <a:lnTo>
                      <a:pt x="0" y="47"/>
                    </a:lnTo>
                    <a:lnTo>
                      <a:pt x="8" y="2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AB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2" name="íṡlíḋè">
                <a:extLst>
                  <a:ext uri="{FF2B5EF4-FFF2-40B4-BE49-F238E27FC236}">
                    <a16:creationId xmlns:a16="http://schemas.microsoft.com/office/drawing/2014/main" xmlns="" id="{B718D832-C684-411D-A278-C0E4DAD35AF3}"/>
                  </a:ext>
                </a:extLst>
              </p:cNvPr>
              <p:cNvSpPr/>
              <p:nvPr/>
            </p:nvSpPr>
            <p:spPr bwMode="auto">
              <a:xfrm>
                <a:off x="1760" y="1979"/>
                <a:ext cx="322" cy="6"/>
              </a:xfrm>
              <a:custGeom>
                <a:avLst/>
                <a:gdLst>
                  <a:gd name="T0" fmla="*/ 11 w 1607"/>
                  <a:gd name="T1" fmla="*/ 0 h 30"/>
                  <a:gd name="T2" fmla="*/ 1596 w 1607"/>
                  <a:gd name="T3" fmla="*/ 0 h 30"/>
                  <a:gd name="T4" fmla="*/ 1602 w 1607"/>
                  <a:gd name="T5" fmla="*/ 15 h 30"/>
                  <a:gd name="T6" fmla="*/ 1607 w 1607"/>
                  <a:gd name="T7" fmla="*/ 30 h 30"/>
                  <a:gd name="T8" fmla="*/ 0 w 1607"/>
                  <a:gd name="T9" fmla="*/ 30 h 30"/>
                  <a:gd name="T10" fmla="*/ 5 w 1607"/>
                  <a:gd name="T11" fmla="*/ 15 h 30"/>
                  <a:gd name="T12" fmla="*/ 11 w 1607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7" h="30">
                    <a:moveTo>
                      <a:pt x="11" y="0"/>
                    </a:moveTo>
                    <a:lnTo>
                      <a:pt x="1596" y="0"/>
                    </a:lnTo>
                    <a:lnTo>
                      <a:pt x="1602" y="15"/>
                    </a:lnTo>
                    <a:lnTo>
                      <a:pt x="1607" y="30"/>
                    </a:lnTo>
                    <a:lnTo>
                      <a:pt x="0" y="30"/>
                    </a:lnTo>
                    <a:lnTo>
                      <a:pt x="5" y="15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AC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3" name="íṧliḓe">
                <a:extLst>
                  <a:ext uri="{FF2B5EF4-FFF2-40B4-BE49-F238E27FC236}">
                    <a16:creationId xmlns:a16="http://schemas.microsoft.com/office/drawing/2014/main" xmlns="" id="{3E7E5E6C-800B-429D-89AD-AC51F432E594}"/>
                  </a:ext>
                </a:extLst>
              </p:cNvPr>
              <p:cNvSpPr/>
              <p:nvPr/>
            </p:nvSpPr>
            <p:spPr bwMode="auto">
              <a:xfrm>
                <a:off x="1760" y="1982"/>
                <a:ext cx="322" cy="3"/>
              </a:xfrm>
              <a:custGeom>
                <a:avLst/>
                <a:gdLst>
                  <a:gd name="T0" fmla="*/ 5 w 1607"/>
                  <a:gd name="T1" fmla="*/ 0 h 15"/>
                  <a:gd name="T2" fmla="*/ 1602 w 1607"/>
                  <a:gd name="T3" fmla="*/ 0 h 15"/>
                  <a:gd name="T4" fmla="*/ 1605 w 1607"/>
                  <a:gd name="T5" fmla="*/ 8 h 15"/>
                  <a:gd name="T6" fmla="*/ 1607 w 1607"/>
                  <a:gd name="T7" fmla="*/ 15 h 15"/>
                  <a:gd name="T8" fmla="*/ 0 w 1607"/>
                  <a:gd name="T9" fmla="*/ 15 h 15"/>
                  <a:gd name="T10" fmla="*/ 2 w 1607"/>
                  <a:gd name="T11" fmla="*/ 8 h 15"/>
                  <a:gd name="T12" fmla="*/ 5 w 1607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7" h="15">
                    <a:moveTo>
                      <a:pt x="5" y="0"/>
                    </a:moveTo>
                    <a:lnTo>
                      <a:pt x="1602" y="0"/>
                    </a:lnTo>
                    <a:lnTo>
                      <a:pt x="1605" y="8"/>
                    </a:lnTo>
                    <a:lnTo>
                      <a:pt x="1607" y="15"/>
                    </a:lnTo>
                    <a:lnTo>
                      <a:pt x="0" y="15"/>
                    </a:lnTo>
                    <a:lnTo>
                      <a:pt x="2" y="8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D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4" name="ïŝļíďé">
                <a:extLst>
                  <a:ext uri="{FF2B5EF4-FFF2-40B4-BE49-F238E27FC236}">
                    <a16:creationId xmlns:a16="http://schemas.microsoft.com/office/drawing/2014/main" xmlns="" id="{4A0C21A7-54A5-4B18-BB34-1A1A6A373334}"/>
                  </a:ext>
                </a:extLst>
              </p:cNvPr>
              <p:cNvSpPr/>
              <p:nvPr/>
            </p:nvSpPr>
            <p:spPr bwMode="auto">
              <a:xfrm>
                <a:off x="1760" y="1985"/>
                <a:ext cx="322" cy="1"/>
              </a:xfrm>
              <a:prstGeom prst="rect">
                <a:avLst/>
              </a:prstGeom>
              <a:solidFill>
                <a:srgbClr val="AE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5" name="ï$liḍe">
                <a:extLst>
                  <a:ext uri="{FF2B5EF4-FFF2-40B4-BE49-F238E27FC236}">
                    <a16:creationId xmlns:a16="http://schemas.microsoft.com/office/drawing/2014/main" xmlns="" id="{BF730ADE-F26C-4A03-86E6-487846904F82}"/>
                  </a:ext>
                </a:extLst>
              </p:cNvPr>
              <p:cNvSpPr/>
              <p:nvPr/>
            </p:nvSpPr>
            <p:spPr bwMode="auto">
              <a:xfrm>
                <a:off x="1769" y="1963"/>
                <a:ext cx="304" cy="1"/>
              </a:xfrm>
              <a:prstGeom prst="rect">
                <a:avLst/>
              </a:prstGeom>
              <a:solidFill>
                <a:srgbClr val="A22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6" name="íṥ1iḋê">
                <a:extLst>
                  <a:ext uri="{FF2B5EF4-FFF2-40B4-BE49-F238E27FC236}">
                    <a16:creationId xmlns:a16="http://schemas.microsoft.com/office/drawing/2014/main" xmlns="" id="{948B5AD2-EA14-497E-88AB-5F1B69CE7500}"/>
                  </a:ext>
                </a:extLst>
              </p:cNvPr>
              <p:cNvSpPr/>
              <p:nvPr/>
            </p:nvSpPr>
            <p:spPr bwMode="auto">
              <a:xfrm>
                <a:off x="1768" y="1963"/>
                <a:ext cx="306" cy="3"/>
              </a:xfrm>
              <a:custGeom>
                <a:avLst/>
                <a:gdLst>
                  <a:gd name="T0" fmla="*/ 1533 w 1533"/>
                  <a:gd name="T1" fmla="*/ 17 h 17"/>
                  <a:gd name="T2" fmla="*/ 0 w 1533"/>
                  <a:gd name="T3" fmla="*/ 17 h 17"/>
                  <a:gd name="T4" fmla="*/ 4 w 1533"/>
                  <a:gd name="T5" fmla="*/ 9 h 17"/>
                  <a:gd name="T6" fmla="*/ 8 w 1533"/>
                  <a:gd name="T7" fmla="*/ 0 h 17"/>
                  <a:gd name="T8" fmla="*/ 1525 w 1533"/>
                  <a:gd name="T9" fmla="*/ 0 h 17"/>
                  <a:gd name="T10" fmla="*/ 1529 w 1533"/>
                  <a:gd name="T11" fmla="*/ 9 h 17"/>
                  <a:gd name="T12" fmla="*/ 1533 w 1533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17">
                    <a:moveTo>
                      <a:pt x="1533" y="17"/>
                    </a:moveTo>
                    <a:lnTo>
                      <a:pt x="0" y="17"/>
                    </a:lnTo>
                    <a:lnTo>
                      <a:pt x="4" y="9"/>
                    </a:lnTo>
                    <a:lnTo>
                      <a:pt x="8" y="0"/>
                    </a:lnTo>
                    <a:lnTo>
                      <a:pt x="1525" y="0"/>
                    </a:lnTo>
                    <a:lnTo>
                      <a:pt x="1529" y="9"/>
                    </a:lnTo>
                    <a:lnTo>
                      <a:pt x="1533" y="17"/>
                    </a:lnTo>
                    <a:close/>
                  </a:path>
                </a:pathLst>
              </a:custGeom>
              <a:solidFill>
                <a:srgbClr val="A322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7" name="í$lïḍe">
                <a:extLst>
                  <a:ext uri="{FF2B5EF4-FFF2-40B4-BE49-F238E27FC236}">
                    <a16:creationId xmlns:a16="http://schemas.microsoft.com/office/drawing/2014/main" xmlns="" id="{0E4C3906-63F1-4E21-A784-B3BEB628200A}"/>
                  </a:ext>
                </a:extLst>
              </p:cNvPr>
              <p:cNvSpPr/>
              <p:nvPr/>
            </p:nvSpPr>
            <p:spPr bwMode="auto">
              <a:xfrm>
                <a:off x="1766" y="1963"/>
                <a:ext cx="310" cy="6"/>
              </a:xfrm>
              <a:custGeom>
                <a:avLst/>
                <a:gdLst>
                  <a:gd name="T0" fmla="*/ 1547 w 1547"/>
                  <a:gd name="T1" fmla="*/ 32 h 32"/>
                  <a:gd name="T2" fmla="*/ 0 w 1547"/>
                  <a:gd name="T3" fmla="*/ 32 h 32"/>
                  <a:gd name="T4" fmla="*/ 7 w 1547"/>
                  <a:gd name="T5" fmla="*/ 17 h 32"/>
                  <a:gd name="T6" fmla="*/ 15 w 1547"/>
                  <a:gd name="T7" fmla="*/ 0 h 32"/>
                  <a:gd name="T8" fmla="*/ 1532 w 1547"/>
                  <a:gd name="T9" fmla="*/ 0 h 32"/>
                  <a:gd name="T10" fmla="*/ 1540 w 1547"/>
                  <a:gd name="T11" fmla="*/ 17 h 32"/>
                  <a:gd name="T12" fmla="*/ 1547 w 1547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32">
                    <a:moveTo>
                      <a:pt x="1547" y="32"/>
                    </a:moveTo>
                    <a:lnTo>
                      <a:pt x="0" y="32"/>
                    </a:lnTo>
                    <a:lnTo>
                      <a:pt x="7" y="17"/>
                    </a:lnTo>
                    <a:lnTo>
                      <a:pt x="15" y="0"/>
                    </a:lnTo>
                    <a:lnTo>
                      <a:pt x="1532" y="0"/>
                    </a:lnTo>
                    <a:lnTo>
                      <a:pt x="1540" y="17"/>
                    </a:lnTo>
                    <a:lnTo>
                      <a:pt x="1547" y="32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8" name="íŝ1ïḍè">
                <a:extLst>
                  <a:ext uri="{FF2B5EF4-FFF2-40B4-BE49-F238E27FC236}">
                    <a16:creationId xmlns:a16="http://schemas.microsoft.com/office/drawing/2014/main" xmlns="" id="{30845646-6759-473C-BE8B-4E70149CE997}"/>
                  </a:ext>
                </a:extLst>
              </p:cNvPr>
              <p:cNvSpPr/>
              <p:nvPr/>
            </p:nvSpPr>
            <p:spPr bwMode="auto">
              <a:xfrm>
                <a:off x="1765" y="1963"/>
                <a:ext cx="312" cy="10"/>
              </a:xfrm>
              <a:custGeom>
                <a:avLst/>
                <a:gdLst>
                  <a:gd name="T0" fmla="*/ 1560 w 1560"/>
                  <a:gd name="T1" fmla="*/ 48 h 48"/>
                  <a:gd name="T2" fmla="*/ 0 w 1560"/>
                  <a:gd name="T3" fmla="*/ 48 h 48"/>
                  <a:gd name="T4" fmla="*/ 10 w 1560"/>
                  <a:gd name="T5" fmla="*/ 24 h 48"/>
                  <a:gd name="T6" fmla="*/ 21 w 1560"/>
                  <a:gd name="T7" fmla="*/ 0 h 48"/>
                  <a:gd name="T8" fmla="*/ 1538 w 1560"/>
                  <a:gd name="T9" fmla="*/ 0 h 48"/>
                  <a:gd name="T10" fmla="*/ 1549 w 1560"/>
                  <a:gd name="T11" fmla="*/ 24 h 48"/>
                  <a:gd name="T12" fmla="*/ 1560 w 1560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0" h="48">
                    <a:moveTo>
                      <a:pt x="1560" y="48"/>
                    </a:moveTo>
                    <a:lnTo>
                      <a:pt x="0" y="48"/>
                    </a:lnTo>
                    <a:lnTo>
                      <a:pt x="10" y="24"/>
                    </a:lnTo>
                    <a:lnTo>
                      <a:pt x="21" y="0"/>
                    </a:lnTo>
                    <a:lnTo>
                      <a:pt x="1538" y="0"/>
                    </a:lnTo>
                    <a:lnTo>
                      <a:pt x="1549" y="24"/>
                    </a:lnTo>
                    <a:lnTo>
                      <a:pt x="1560" y="48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9" name="î$ľïḍé">
                <a:extLst>
                  <a:ext uri="{FF2B5EF4-FFF2-40B4-BE49-F238E27FC236}">
                    <a16:creationId xmlns:a16="http://schemas.microsoft.com/office/drawing/2014/main" xmlns="" id="{BCC9F43D-EA23-4099-AD05-C9105B05D65F}"/>
                  </a:ext>
                </a:extLst>
              </p:cNvPr>
              <p:cNvSpPr/>
              <p:nvPr/>
            </p:nvSpPr>
            <p:spPr bwMode="auto">
              <a:xfrm>
                <a:off x="1764" y="1963"/>
                <a:ext cx="315" cy="13"/>
              </a:xfrm>
              <a:custGeom>
                <a:avLst/>
                <a:gdLst>
                  <a:gd name="T0" fmla="*/ 1575 w 1575"/>
                  <a:gd name="T1" fmla="*/ 64 h 64"/>
                  <a:gd name="T2" fmla="*/ 0 w 1575"/>
                  <a:gd name="T3" fmla="*/ 64 h 64"/>
                  <a:gd name="T4" fmla="*/ 14 w 1575"/>
                  <a:gd name="T5" fmla="*/ 32 h 64"/>
                  <a:gd name="T6" fmla="*/ 29 w 1575"/>
                  <a:gd name="T7" fmla="*/ 0 h 64"/>
                  <a:gd name="T8" fmla="*/ 1546 w 1575"/>
                  <a:gd name="T9" fmla="*/ 0 h 64"/>
                  <a:gd name="T10" fmla="*/ 1561 w 1575"/>
                  <a:gd name="T11" fmla="*/ 32 h 64"/>
                  <a:gd name="T12" fmla="*/ 1575 w 1575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64">
                    <a:moveTo>
                      <a:pt x="1575" y="64"/>
                    </a:moveTo>
                    <a:lnTo>
                      <a:pt x="0" y="64"/>
                    </a:lnTo>
                    <a:lnTo>
                      <a:pt x="14" y="32"/>
                    </a:lnTo>
                    <a:lnTo>
                      <a:pt x="29" y="0"/>
                    </a:lnTo>
                    <a:lnTo>
                      <a:pt x="1546" y="0"/>
                    </a:lnTo>
                    <a:lnTo>
                      <a:pt x="1561" y="32"/>
                    </a:lnTo>
                    <a:lnTo>
                      <a:pt x="1575" y="64"/>
                    </a:lnTo>
                    <a:close/>
                  </a:path>
                </a:pathLst>
              </a:custGeom>
              <a:solidFill>
                <a:srgbClr val="A5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0" name="îślîḓê">
                <a:extLst>
                  <a:ext uri="{FF2B5EF4-FFF2-40B4-BE49-F238E27FC236}">
                    <a16:creationId xmlns:a16="http://schemas.microsoft.com/office/drawing/2014/main" xmlns="" id="{696F2D2B-F0DE-443A-989A-3875AAE8AEA3}"/>
                  </a:ext>
                </a:extLst>
              </p:cNvPr>
              <p:cNvSpPr/>
              <p:nvPr/>
            </p:nvSpPr>
            <p:spPr bwMode="auto">
              <a:xfrm>
                <a:off x="1763" y="1963"/>
                <a:ext cx="317" cy="16"/>
              </a:xfrm>
              <a:custGeom>
                <a:avLst/>
                <a:gdLst>
                  <a:gd name="T0" fmla="*/ 1585 w 1585"/>
                  <a:gd name="T1" fmla="*/ 80 h 80"/>
                  <a:gd name="T2" fmla="*/ 0 w 1585"/>
                  <a:gd name="T3" fmla="*/ 80 h 80"/>
                  <a:gd name="T4" fmla="*/ 16 w 1585"/>
                  <a:gd name="T5" fmla="*/ 39 h 80"/>
                  <a:gd name="T6" fmla="*/ 34 w 1585"/>
                  <a:gd name="T7" fmla="*/ 0 h 80"/>
                  <a:gd name="T8" fmla="*/ 1551 w 1585"/>
                  <a:gd name="T9" fmla="*/ 0 h 80"/>
                  <a:gd name="T10" fmla="*/ 1569 w 1585"/>
                  <a:gd name="T11" fmla="*/ 39 h 80"/>
                  <a:gd name="T12" fmla="*/ 1585 w 1585"/>
                  <a:gd name="T1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5" h="80">
                    <a:moveTo>
                      <a:pt x="1585" y="80"/>
                    </a:moveTo>
                    <a:lnTo>
                      <a:pt x="0" y="80"/>
                    </a:lnTo>
                    <a:lnTo>
                      <a:pt x="16" y="39"/>
                    </a:lnTo>
                    <a:lnTo>
                      <a:pt x="34" y="0"/>
                    </a:lnTo>
                    <a:lnTo>
                      <a:pt x="1551" y="0"/>
                    </a:lnTo>
                    <a:lnTo>
                      <a:pt x="1569" y="39"/>
                    </a:lnTo>
                    <a:lnTo>
                      <a:pt x="1585" y="80"/>
                    </a:lnTo>
                    <a:close/>
                  </a:path>
                </a:pathLst>
              </a:custGeom>
              <a:solidFill>
                <a:srgbClr val="A6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1" name="î$ḻiďê">
                <a:extLst>
                  <a:ext uri="{FF2B5EF4-FFF2-40B4-BE49-F238E27FC236}">
                    <a16:creationId xmlns:a16="http://schemas.microsoft.com/office/drawing/2014/main" xmlns="" id="{A0E4A6C7-0D8B-4D7D-9DB9-2D8B99692E11}"/>
                  </a:ext>
                </a:extLst>
              </p:cNvPr>
              <p:cNvSpPr/>
              <p:nvPr/>
            </p:nvSpPr>
            <p:spPr bwMode="auto">
              <a:xfrm>
                <a:off x="1761" y="1963"/>
                <a:ext cx="320" cy="19"/>
              </a:xfrm>
              <a:custGeom>
                <a:avLst/>
                <a:gdLst>
                  <a:gd name="T0" fmla="*/ 1597 w 1597"/>
                  <a:gd name="T1" fmla="*/ 95 h 95"/>
                  <a:gd name="T2" fmla="*/ 0 w 1597"/>
                  <a:gd name="T3" fmla="*/ 95 h 95"/>
                  <a:gd name="T4" fmla="*/ 19 w 1597"/>
                  <a:gd name="T5" fmla="*/ 47 h 95"/>
                  <a:gd name="T6" fmla="*/ 40 w 1597"/>
                  <a:gd name="T7" fmla="*/ 0 h 95"/>
                  <a:gd name="T8" fmla="*/ 1557 w 1597"/>
                  <a:gd name="T9" fmla="*/ 0 h 95"/>
                  <a:gd name="T10" fmla="*/ 1579 w 1597"/>
                  <a:gd name="T11" fmla="*/ 47 h 95"/>
                  <a:gd name="T12" fmla="*/ 1597 w 1597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7" h="95">
                    <a:moveTo>
                      <a:pt x="1597" y="95"/>
                    </a:moveTo>
                    <a:lnTo>
                      <a:pt x="0" y="95"/>
                    </a:lnTo>
                    <a:lnTo>
                      <a:pt x="19" y="47"/>
                    </a:lnTo>
                    <a:lnTo>
                      <a:pt x="40" y="0"/>
                    </a:lnTo>
                    <a:lnTo>
                      <a:pt x="1557" y="0"/>
                    </a:lnTo>
                    <a:lnTo>
                      <a:pt x="1579" y="47"/>
                    </a:lnTo>
                    <a:lnTo>
                      <a:pt x="1597" y="95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2" name="isľíḓé">
                <a:extLst>
                  <a:ext uri="{FF2B5EF4-FFF2-40B4-BE49-F238E27FC236}">
                    <a16:creationId xmlns:a16="http://schemas.microsoft.com/office/drawing/2014/main" xmlns="" id="{7D41163B-20DF-4D20-9558-E6A334013BAA}"/>
                  </a:ext>
                </a:extLst>
              </p:cNvPr>
              <p:cNvSpPr/>
              <p:nvPr/>
            </p:nvSpPr>
            <p:spPr bwMode="auto">
              <a:xfrm>
                <a:off x="1760" y="1963"/>
                <a:ext cx="322" cy="22"/>
              </a:xfrm>
              <a:custGeom>
                <a:avLst/>
                <a:gdLst>
                  <a:gd name="T0" fmla="*/ 1607 w 1607"/>
                  <a:gd name="T1" fmla="*/ 110 h 110"/>
                  <a:gd name="T2" fmla="*/ 0 w 1607"/>
                  <a:gd name="T3" fmla="*/ 110 h 110"/>
                  <a:gd name="T4" fmla="*/ 19 w 1607"/>
                  <a:gd name="T5" fmla="*/ 55 h 110"/>
                  <a:gd name="T6" fmla="*/ 45 w 1607"/>
                  <a:gd name="T7" fmla="*/ 0 h 110"/>
                  <a:gd name="T8" fmla="*/ 1562 w 1607"/>
                  <a:gd name="T9" fmla="*/ 0 h 110"/>
                  <a:gd name="T10" fmla="*/ 1588 w 1607"/>
                  <a:gd name="T11" fmla="*/ 55 h 110"/>
                  <a:gd name="T12" fmla="*/ 1607 w 1607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7" h="110">
                    <a:moveTo>
                      <a:pt x="1607" y="110"/>
                    </a:moveTo>
                    <a:lnTo>
                      <a:pt x="0" y="110"/>
                    </a:lnTo>
                    <a:lnTo>
                      <a:pt x="19" y="55"/>
                    </a:lnTo>
                    <a:lnTo>
                      <a:pt x="45" y="0"/>
                    </a:lnTo>
                    <a:lnTo>
                      <a:pt x="1562" y="0"/>
                    </a:lnTo>
                    <a:lnTo>
                      <a:pt x="1588" y="55"/>
                    </a:lnTo>
                    <a:lnTo>
                      <a:pt x="1607" y="110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3" name="ïSlídè">
                <a:extLst>
                  <a:ext uri="{FF2B5EF4-FFF2-40B4-BE49-F238E27FC236}">
                    <a16:creationId xmlns:a16="http://schemas.microsoft.com/office/drawing/2014/main" xmlns="" id="{86F93D40-6E9C-49C0-A364-3109681896DC}"/>
                  </a:ext>
                </a:extLst>
              </p:cNvPr>
              <p:cNvSpPr/>
              <p:nvPr/>
            </p:nvSpPr>
            <p:spPr bwMode="auto">
              <a:xfrm>
                <a:off x="1759" y="1963"/>
                <a:ext cx="324" cy="25"/>
              </a:xfrm>
              <a:custGeom>
                <a:avLst/>
                <a:gdLst>
                  <a:gd name="T0" fmla="*/ 1617 w 1617"/>
                  <a:gd name="T1" fmla="*/ 127 h 127"/>
                  <a:gd name="T2" fmla="*/ 758 w 1617"/>
                  <a:gd name="T3" fmla="*/ 127 h 127"/>
                  <a:gd name="T4" fmla="*/ 0 w 1617"/>
                  <a:gd name="T5" fmla="*/ 127 h 127"/>
                  <a:gd name="T6" fmla="*/ 10 w 1617"/>
                  <a:gd name="T7" fmla="*/ 94 h 127"/>
                  <a:gd name="T8" fmla="*/ 36 w 1617"/>
                  <a:gd name="T9" fmla="*/ 31 h 127"/>
                  <a:gd name="T10" fmla="*/ 50 w 1617"/>
                  <a:gd name="T11" fmla="*/ 0 h 127"/>
                  <a:gd name="T12" fmla="*/ 1567 w 1617"/>
                  <a:gd name="T13" fmla="*/ 0 h 127"/>
                  <a:gd name="T14" fmla="*/ 1581 w 1617"/>
                  <a:gd name="T15" fmla="*/ 31 h 127"/>
                  <a:gd name="T16" fmla="*/ 1607 w 1617"/>
                  <a:gd name="T17" fmla="*/ 94 h 127"/>
                  <a:gd name="T18" fmla="*/ 1617 w 1617"/>
                  <a:gd name="T19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17" h="127">
                    <a:moveTo>
                      <a:pt x="1617" y="127"/>
                    </a:moveTo>
                    <a:lnTo>
                      <a:pt x="758" y="127"/>
                    </a:lnTo>
                    <a:lnTo>
                      <a:pt x="0" y="127"/>
                    </a:lnTo>
                    <a:lnTo>
                      <a:pt x="10" y="94"/>
                    </a:lnTo>
                    <a:lnTo>
                      <a:pt x="36" y="31"/>
                    </a:lnTo>
                    <a:lnTo>
                      <a:pt x="50" y="0"/>
                    </a:lnTo>
                    <a:lnTo>
                      <a:pt x="1567" y="0"/>
                    </a:lnTo>
                    <a:lnTo>
                      <a:pt x="1581" y="31"/>
                    </a:lnTo>
                    <a:lnTo>
                      <a:pt x="1607" y="94"/>
                    </a:lnTo>
                    <a:lnTo>
                      <a:pt x="1617" y="127"/>
                    </a:lnTo>
                    <a:close/>
                  </a:path>
                </a:pathLst>
              </a:custGeom>
              <a:solidFill>
                <a:srgbClr val="A8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4" name="îšḷïḓe">
                <a:extLst>
                  <a:ext uri="{FF2B5EF4-FFF2-40B4-BE49-F238E27FC236}">
                    <a16:creationId xmlns:a16="http://schemas.microsoft.com/office/drawing/2014/main" xmlns="" id="{568D680C-C589-4A41-AA80-69935535F499}"/>
                  </a:ext>
                </a:extLst>
              </p:cNvPr>
              <p:cNvSpPr/>
              <p:nvPr/>
            </p:nvSpPr>
            <p:spPr bwMode="auto">
              <a:xfrm>
                <a:off x="1759" y="1966"/>
                <a:ext cx="324" cy="22"/>
              </a:xfrm>
              <a:custGeom>
                <a:avLst/>
                <a:gdLst>
                  <a:gd name="T0" fmla="*/ 42 w 1617"/>
                  <a:gd name="T1" fmla="*/ 0 h 110"/>
                  <a:gd name="T2" fmla="*/ 1574 w 1617"/>
                  <a:gd name="T3" fmla="*/ 0 h 110"/>
                  <a:gd name="T4" fmla="*/ 1599 w 1617"/>
                  <a:gd name="T5" fmla="*/ 53 h 110"/>
                  <a:gd name="T6" fmla="*/ 1617 w 1617"/>
                  <a:gd name="T7" fmla="*/ 110 h 110"/>
                  <a:gd name="T8" fmla="*/ 0 w 1617"/>
                  <a:gd name="T9" fmla="*/ 110 h 110"/>
                  <a:gd name="T10" fmla="*/ 18 w 1617"/>
                  <a:gd name="T11" fmla="*/ 53 h 110"/>
                  <a:gd name="T12" fmla="*/ 42 w 1617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7" h="110">
                    <a:moveTo>
                      <a:pt x="42" y="0"/>
                    </a:moveTo>
                    <a:lnTo>
                      <a:pt x="1574" y="0"/>
                    </a:lnTo>
                    <a:lnTo>
                      <a:pt x="1599" y="53"/>
                    </a:lnTo>
                    <a:lnTo>
                      <a:pt x="1617" y="110"/>
                    </a:lnTo>
                    <a:lnTo>
                      <a:pt x="0" y="110"/>
                    </a:lnTo>
                    <a:lnTo>
                      <a:pt x="18" y="53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A9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5" name="îŝlîḑe">
                <a:extLst>
                  <a:ext uri="{FF2B5EF4-FFF2-40B4-BE49-F238E27FC236}">
                    <a16:creationId xmlns:a16="http://schemas.microsoft.com/office/drawing/2014/main" xmlns="" id="{DB637AF0-B083-449F-8061-2DCFE4527A8B}"/>
                  </a:ext>
                </a:extLst>
              </p:cNvPr>
              <p:cNvSpPr/>
              <p:nvPr/>
            </p:nvSpPr>
            <p:spPr bwMode="auto">
              <a:xfrm>
                <a:off x="1759" y="1969"/>
                <a:ext cx="324" cy="19"/>
              </a:xfrm>
              <a:custGeom>
                <a:avLst/>
                <a:gdLst>
                  <a:gd name="T0" fmla="*/ 35 w 1617"/>
                  <a:gd name="T1" fmla="*/ 0 h 95"/>
                  <a:gd name="T2" fmla="*/ 1582 w 1617"/>
                  <a:gd name="T3" fmla="*/ 0 h 95"/>
                  <a:gd name="T4" fmla="*/ 1602 w 1617"/>
                  <a:gd name="T5" fmla="*/ 47 h 95"/>
                  <a:gd name="T6" fmla="*/ 1617 w 1617"/>
                  <a:gd name="T7" fmla="*/ 95 h 95"/>
                  <a:gd name="T8" fmla="*/ 0 w 1617"/>
                  <a:gd name="T9" fmla="*/ 95 h 95"/>
                  <a:gd name="T10" fmla="*/ 15 w 1617"/>
                  <a:gd name="T11" fmla="*/ 47 h 95"/>
                  <a:gd name="T12" fmla="*/ 35 w 1617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7" h="95">
                    <a:moveTo>
                      <a:pt x="35" y="0"/>
                    </a:moveTo>
                    <a:lnTo>
                      <a:pt x="1582" y="0"/>
                    </a:lnTo>
                    <a:lnTo>
                      <a:pt x="1602" y="47"/>
                    </a:lnTo>
                    <a:lnTo>
                      <a:pt x="1617" y="95"/>
                    </a:lnTo>
                    <a:lnTo>
                      <a:pt x="0" y="95"/>
                    </a:lnTo>
                    <a:lnTo>
                      <a:pt x="15" y="47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AA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6" name="îṧļíḋe">
                <a:extLst>
                  <a:ext uri="{FF2B5EF4-FFF2-40B4-BE49-F238E27FC236}">
                    <a16:creationId xmlns:a16="http://schemas.microsoft.com/office/drawing/2014/main" xmlns="" id="{57916F1A-9B79-49EE-8100-8D68320D4CBB}"/>
                  </a:ext>
                </a:extLst>
              </p:cNvPr>
              <p:cNvSpPr/>
              <p:nvPr/>
            </p:nvSpPr>
            <p:spPr bwMode="auto">
              <a:xfrm>
                <a:off x="1759" y="1973"/>
                <a:ext cx="324" cy="15"/>
              </a:xfrm>
              <a:custGeom>
                <a:avLst/>
                <a:gdLst>
                  <a:gd name="T0" fmla="*/ 29 w 1617"/>
                  <a:gd name="T1" fmla="*/ 0 h 79"/>
                  <a:gd name="T2" fmla="*/ 1589 w 1617"/>
                  <a:gd name="T3" fmla="*/ 0 h 79"/>
                  <a:gd name="T4" fmla="*/ 1604 w 1617"/>
                  <a:gd name="T5" fmla="*/ 39 h 79"/>
                  <a:gd name="T6" fmla="*/ 1617 w 1617"/>
                  <a:gd name="T7" fmla="*/ 79 h 79"/>
                  <a:gd name="T8" fmla="*/ 0 w 1617"/>
                  <a:gd name="T9" fmla="*/ 79 h 79"/>
                  <a:gd name="T10" fmla="*/ 13 w 1617"/>
                  <a:gd name="T11" fmla="*/ 39 h 79"/>
                  <a:gd name="T12" fmla="*/ 29 w 1617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7" h="79">
                    <a:moveTo>
                      <a:pt x="29" y="0"/>
                    </a:moveTo>
                    <a:lnTo>
                      <a:pt x="1589" y="0"/>
                    </a:lnTo>
                    <a:lnTo>
                      <a:pt x="1604" y="39"/>
                    </a:lnTo>
                    <a:lnTo>
                      <a:pt x="1617" y="79"/>
                    </a:lnTo>
                    <a:lnTo>
                      <a:pt x="0" y="79"/>
                    </a:lnTo>
                    <a:lnTo>
                      <a:pt x="13" y="39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AA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7" name="iSḷiḑe">
                <a:extLst>
                  <a:ext uri="{FF2B5EF4-FFF2-40B4-BE49-F238E27FC236}">
                    <a16:creationId xmlns:a16="http://schemas.microsoft.com/office/drawing/2014/main" xmlns="" id="{9B937C40-C846-451A-AAD1-588F7A4E667A}"/>
                  </a:ext>
                </a:extLst>
              </p:cNvPr>
              <p:cNvSpPr/>
              <p:nvPr/>
            </p:nvSpPr>
            <p:spPr bwMode="auto">
              <a:xfrm>
                <a:off x="1759" y="1976"/>
                <a:ext cx="324" cy="12"/>
              </a:xfrm>
              <a:custGeom>
                <a:avLst/>
                <a:gdLst>
                  <a:gd name="T0" fmla="*/ 22 w 1617"/>
                  <a:gd name="T1" fmla="*/ 0 h 64"/>
                  <a:gd name="T2" fmla="*/ 1595 w 1617"/>
                  <a:gd name="T3" fmla="*/ 0 h 64"/>
                  <a:gd name="T4" fmla="*/ 1607 w 1617"/>
                  <a:gd name="T5" fmla="*/ 32 h 64"/>
                  <a:gd name="T6" fmla="*/ 1617 w 1617"/>
                  <a:gd name="T7" fmla="*/ 64 h 64"/>
                  <a:gd name="T8" fmla="*/ 0 w 1617"/>
                  <a:gd name="T9" fmla="*/ 64 h 64"/>
                  <a:gd name="T10" fmla="*/ 10 w 1617"/>
                  <a:gd name="T11" fmla="*/ 32 h 64"/>
                  <a:gd name="T12" fmla="*/ 22 w 1617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7" h="64">
                    <a:moveTo>
                      <a:pt x="22" y="0"/>
                    </a:moveTo>
                    <a:lnTo>
                      <a:pt x="1595" y="0"/>
                    </a:lnTo>
                    <a:lnTo>
                      <a:pt x="1607" y="32"/>
                    </a:lnTo>
                    <a:lnTo>
                      <a:pt x="1617" y="64"/>
                    </a:lnTo>
                    <a:lnTo>
                      <a:pt x="0" y="64"/>
                    </a:lnTo>
                    <a:lnTo>
                      <a:pt x="10" y="32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AB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8" name="ïSľïḓè">
                <a:extLst>
                  <a:ext uri="{FF2B5EF4-FFF2-40B4-BE49-F238E27FC236}">
                    <a16:creationId xmlns:a16="http://schemas.microsoft.com/office/drawing/2014/main" xmlns="" id="{DF90F3B9-3DF8-47E1-9647-924A7CF7A06D}"/>
                  </a:ext>
                </a:extLst>
              </p:cNvPr>
              <p:cNvSpPr/>
              <p:nvPr/>
            </p:nvSpPr>
            <p:spPr bwMode="auto">
              <a:xfrm>
                <a:off x="1759" y="1979"/>
                <a:ext cx="324" cy="9"/>
              </a:xfrm>
              <a:custGeom>
                <a:avLst/>
                <a:gdLst>
                  <a:gd name="T0" fmla="*/ 16 w 1617"/>
                  <a:gd name="T1" fmla="*/ 0 h 47"/>
                  <a:gd name="T2" fmla="*/ 1601 w 1617"/>
                  <a:gd name="T3" fmla="*/ 0 h 47"/>
                  <a:gd name="T4" fmla="*/ 1610 w 1617"/>
                  <a:gd name="T5" fmla="*/ 22 h 47"/>
                  <a:gd name="T6" fmla="*/ 1617 w 1617"/>
                  <a:gd name="T7" fmla="*/ 47 h 47"/>
                  <a:gd name="T8" fmla="*/ 0 w 1617"/>
                  <a:gd name="T9" fmla="*/ 47 h 47"/>
                  <a:gd name="T10" fmla="*/ 7 w 1617"/>
                  <a:gd name="T11" fmla="*/ 22 h 47"/>
                  <a:gd name="T12" fmla="*/ 16 w 161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7" h="47">
                    <a:moveTo>
                      <a:pt x="16" y="0"/>
                    </a:moveTo>
                    <a:lnTo>
                      <a:pt x="1601" y="0"/>
                    </a:lnTo>
                    <a:lnTo>
                      <a:pt x="1610" y="22"/>
                    </a:lnTo>
                    <a:lnTo>
                      <a:pt x="1617" y="47"/>
                    </a:lnTo>
                    <a:lnTo>
                      <a:pt x="0" y="47"/>
                    </a:lnTo>
                    <a:lnTo>
                      <a:pt x="7" y="2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AC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9" name="iṡ1ïďê">
                <a:extLst>
                  <a:ext uri="{FF2B5EF4-FFF2-40B4-BE49-F238E27FC236}">
                    <a16:creationId xmlns:a16="http://schemas.microsoft.com/office/drawing/2014/main" xmlns="" id="{DA1CEFB0-8FE3-4DB3-AEAA-E2F198BDCE49}"/>
                  </a:ext>
                </a:extLst>
              </p:cNvPr>
              <p:cNvSpPr/>
              <p:nvPr/>
            </p:nvSpPr>
            <p:spPr bwMode="auto">
              <a:xfrm>
                <a:off x="1759" y="1982"/>
                <a:ext cx="324" cy="6"/>
              </a:xfrm>
              <a:custGeom>
                <a:avLst/>
                <a:gdLst>
                  <a:gd name="T0" fmla="*/ 10 w 1617"/>
                  <a:gd name="T1" fmla="*/ 0 h 32"/>
                  <a:gd name="T2" fmla="*/ 1607 w 1617"/>
                  <a:gd name="T3" fmla="*/ 0 h 32"/>
                  <a:gd name="T4" fmla="*/ 1612 w 1617"/>
                  <a:gd name="T5" fmla="*/ 15 h 32"/>
                  <a:gd name="T6" fmla="*/ 1617 w 1617"/>
                  <a:gd name="T7" fmla="*/ 32 h 32"/>
                  <a:gd name="T8" fmla="*/ 0 w 1617"/>
                  <a:gd name="T9" fmla="*/ 32 h 32"/>
                  <a:gd name="T10" fmla="*/ 5 w 1617"/>
                  <a:gd name="T11" fmla="*/ 15 h 32"/>
                  <a:gd name="T12" fmla="*/ 10 w 1617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7" h="32">
                    <a:moveTo>
                      <a:pt x="10" y="0"/>
                    </a:moveTo>
                    <a:lnTo>
                      <a:pt x="1607" y="0"/>
                    </a:lnTo>
                    <a:lnTo>
                      <a:pt x="1612" y="15"/>
                    </a:lnTo>
                    <a:lnTo>
                      <a:pt x="1617" y="32"/>
                    </a:lnTo>
                    <a:lnTo>
                      <a:pt x="0" y="32"/>
                    </a:lnTo>
                    <a:lnTo>
                      <a:pt x="5" y="1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AD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0" name="ïšļïḑe">
                <a:extLst>
                  <a:ext uri="{FF2B5EF4-FFF2-40B4-BE49-F238E27FC236}">
                    <a16:creationId xmlns:a16="http://schemas.microsoft.com/office/drawing/2014/main" xmlns="" id="{6B9FA6E7-096C-43F3-A3A2-DD934FE0A19C}"/>
                  </a:ext>
                </a:extLst>
              </p:cNvPr>
              <p:cNvSpPr/>
              <p:nvPr/>
            </p:nvSpPr>
            <p:spPr bwMode="auto">
              <a:xfrm>
                <a:off x="1759" y="1985"/>
                <a:ext cx="324" cy="3"/>
              </a:xfrm>
              <a:custGeom>
                <a:avLst/>
                <a:gdLst>
                  <a:gd name="T0" fmla="*/ 5 w 1617"/>
                  <a:gd name="T1" fmla="*/ 0 h 17"/>
                  <a:gd name="T2" fmla="*/ 1612 w 1617"/>
                  <a:gd name="T3" fmla="*/ 0 h 17"/>
                  <a:gd name="T4" fmla="*/ 1615 w 1617"/>
                  <a:gd name="T5" fmla="*/ 9 h 17"/>
                  <a:gd name="T6" fmla="*/ 1617 w 1617"/>
                  <a:gd name="T7" fmla="*/ 17 h 17"/>
                  <a:gd name="T8" fmla="*/ 0 w 1617"/>
                  <a:gd name="T9" fmla="*/ 17 h 17"/>
                  <a:gd name="T10" fmla="*/ 2 w 1617"/>
                  <a:gd name="T11" fmla="*/ 9 h 17"/>
                  <a:gd name="T12" fmla="*/ 5 w 1617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7" h="17">
                    <a:moveTo>
                      <a:pt x="5" y="0"/>
                    </a:moveTo>
                    <a:lnTo>
                      <a:pt x="1612" y="0"/>
                    </a:lnTo>
                    <a:lnTo>
                      <a:pt x="1615" y="9"/>
                    </a:lnTo>
                    <a:lnTo>
                      <a:pt x="1617" y="17"/>
                    </a:lnTo>
                    <a:lnTo>
                      <a:pt x="0" y="17"/>
                    </a:lnTo>
                    <a:lnTo>
                      <a:pt x="2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E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1" name="îṣļíďe">
                <a:extLst>
                  <a:ext uri="{FF2B5EF4-FFF2-40B4-BE49-F238E27FC236}">
                    <a16:creationId xmlns:a16="http://schemas.microsoft.com/office/drawing/2014/main" xmlns="" id="{0AD1F8AF-1470-4315-B4C8-4EA2E291AEC1}"/>
                  </a:ext>
                </a:extLst>
              </p:cNvPr>
              <p:cNvSpPr/>
              <p:nvPr/>
            </p:nvSpPr>
            <p:spPr bwMode="auto">
              <a:xfrm>
                <a:off x="1759" y="1988"/>
                <a:ext cx="324" cy="1"/>
              </a:xfrm>
              <a:prstGeom prst="rect">
                <a:avLst/>
              </a:prstGeom>
              <a:solidFill>
                <a:srgbClr val="AE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2" name="iṩḻiḋe">
                <a:extLst>
                  <a:ext uri="{FF2B5EF4-FFF2-40B4-BE49-F238E27FC236}">
                    <a16:creationId xmlns:a16="http://schemas.microsoft.com/office/drawing/2014/main" xmlns="" id="{5B7BFD81-3903-492E-8206-37CC1E28F008}"/>
                  </a:ext>
                </a:extLst>
              </p:cNvPr>
              <p:cNvSpPr/>
              <p:nvPr/>
            </p:nvSpPr>
            <p:spPr bwMode="auto">
              <a:xfrm>
                <a:off x="1768" y="1966"/>
                <a:ext cx="306" cy="1"/>
              </a:xfrm>
              <a:prstGeom prst="rect">
                <a:avLst/>
              </a:prstGeom>
              <a:solidFill>
                <a:srgbClr val="A322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3" name="îṩlîďé">
                <a:extLst>
                  <a:ext uri="{FF2B5EF4-FFF2-40B4-BE49-F238E27FC236}">
                    <a16:creationId xmlns:a16="http://schemas.microsoft.com/office/drawing/2014/main" xmlns="" id="{811954E7-8967-4863-97CC-1A6B9FCD9D5B}"/>
                  </a:ext>
                </a:extLst>
              </p:cNvPr>
              <p:cNvSpPr/>
              <p:nvPr/>
            </p:nvSpPr>
            <p:spPr bwMode="auto">
              <a:xfrm>
                <a:off x="1766" y="1966"/>
                <a:ext cx="310" cy="3"/>
              </a:xfrm>
              <a:custGeom>
                <a:avLst/>
                <a:gdLst>
                  <a:gd name="T0" fmla="*/ 1547 w 1547"/>
                  <a:gd name="T1" fmla="*/ 15 h 15"/>
                  <a:gd name="T2" fmla="*/ 0 w 1547"/>
                  <a:gd name="T3" fmla="*/ 15 h 15"/>
                  <a:gd name="T4" fmla="*/ 4 w 1547"/>
                  <a:gd name="T5" fmla="*/ 7 h 15"/>
                  <a:gd name="T6" fmla="*/ 7 w 1547"/>
                  <a:gd name="T7" fmla="*/ 0 h 15"/>
                  <a:gd name="T8" fmla="*/ 1540 w 1547"/>
                  <a:gd name="T9" fmla="*/ 0 h 15"/>
                  <a:gd name="T10" fmla="*/ 1543 w 1547"/>
                  <a:gd name="T11" fmla="*/ 7 h 15"/>
                  <a:gd name="T12" fmla="*/ 1547 w 1547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15">
                    <a:moveTo>
                      <a:pt x="1547" y="15"/>
                    </a:moveTo>
                    <a:lnTo>
                      <a:pt x="0" y="15"/>
                    </a:lnTo>
                    <a:lnTo>
                      <a:pt x="4" y="7"/>
                    </a:lnTo>
                    <a:lnTo>
                      <a:pt x="7" y="0"/>
                    </a:lnTo>
                    <a:lnTo>
                      <a:pt x="1540" y="0"/>
                    </a:lnTo>
                    <a:lnTo>
                      <a:pt x="1543" y="7"/>
                    </a:lnTo>
                    <a:lnTo>
                      <a:pt x="1547" y="15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4" name="ïṧḻïḍe">
                <a:extLst>
                  <a:ext uri="{FF2B5EF4-FFF2-40B4-BE49-F238E27FC236}">
                    <a16:creationId xmlns:a16="http://schemas.microsoft.com/office/drawing/2014/main" xmlns="" id="{C64F6E07-0717-41A2-997A-FC8FED6D2F55}"/>
                  </a:ext>
                </a:extLst>
              </p:cNvPr>
              <p:cNvSpPr/>
              <p:nvPr/>
            </p:nvSpPr>
            <p:spPr bwMode="auto">
              <a:xfrm>
                <a:off x="1765" y="1966"/>
                <a:ext cx="312" cy="7"/>
              </a:xfrm>
              <a:custGeom>
                <a:avLst/>
                <a:gdLst>
                  <a:gd name="T0" fmla="*/ 1560 w 1560"/>
                  <a:gd name="T1" fmla="*/ 31 h 31"/>
                  <a:gd name="T2" fmla="*/ 0 w 1560"/>
                  <a:gd name="T3" fmla="*/ 31 h 31"/>
                  <a:gd name="T4" fmla="*/ 6 w 1560"/>
                  <a:gd name="T5" fmla="*/ 15 h 31"/>
                  <a:gd name="T6" fmla="*/ 13 w 1560"/>
                  <a:gd name="T7" fmla="*/ 0 h 31"/>
                  <a:gd name="T8" fmla="*/ 1546 w 1560"/>
                  <a:gd name="T9" fmla="*/ 0 h 31"/>
                  <a:gd name="T10" fmla="*/ 1553 w 1560"/>
                  <a:gd name="T11" fmla="*/ 15 h 31"/>
                  <a:gd name="T12" fmla="*/ 1560 w 1560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0" h="31">
                    <a:moveTo>
                      <a:pt x="1560" y="31"/>
                    </a:moveTo>
                    <a:lnTo>
                      <a:pt x="0" y="31"/>
                    </a:lnTo>
                    <a:lnTo>
                      <a:pt x="6" y="15"/>
                    </a:lnTo>
                    <a:lnTo>
                      <a:pt x="13" y="0"/>
                    </a:lnTo>
                    <a:lnTo>
                      <a:pt x="1546" y="0"/>
                    </a:lnTo>
                    <a:lnTo>
                      <a:pt x="1553" y="15"/>
                    </a:lnTo>
                    <a:lnTo>
                      <a:pt x="1560" y="31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5" name="ïṣḻîḍè">
                <a:extLst>
                  <a:ext uri="{FF2B5EF4-FFF2-40B4-BE49-F238E27FC236}">
                    <a16:creationId xmlns:a16="http://schemas.microsoft.com/office/drawing/2014/main" xmlns="" id="{5148AE28-C665-4738-9E04-6FD8A721B60F}"/>
                  </a:ext>
                </a:extLst>
              </p:cNvPr>
              <p:cNvSpPr/>
              <p:nvPr/>
            </p:nvSpPr>
            <p:spPr bwMode="auto">
              <a:xfrm>
                <a:off x="1764" y="1966"/>
                <a:ext cx="315" cy="10"/>
              </a:xfrm>
              <a:custGeom>
                <a:avLst/>
                <a:gdLst>
                  <a:gd name="T0" fmla="*/ 1575 w 1575"/>
                  <a:gd name="T1" fmla="*/ 47 h 47"/>
                  <a:gd name="T2" fmla="*/ 0 w 1575"/>
                  <a:gd name="T3" fmla="*/ 47 h 47"/>
                  <a:gd name="T4" fmla="*/ 11 w 1575"/>
                  <a:gd name="T5" fmla="*/ 22 h 47"/>
                  <a:gd name="T6" fmla="*/ 21 w 1575"/>
                  <a:gd name="T7" fmla="*/ 0 h 47"/>
                  <a:gd name="T8" fmla="*/ 1554 w 1575"/>
                  <a:gd name="T9" fmla="*/ 0 h 47"/>
                  <a:gd name="T10" fmla="*/ 1564 w 1575"/>
                  <a:gd name="T11" fmla="*/ 22 h 47"/>
                  <a:gd name="T12" fmla="*/ 1575 w 1575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47">
                    <a:moveTo>
                      <a:pt x="1575" y="47"/>
                    </a:moveTo>
                    <a:lnTo>
                      <a:pt x="0" y="47"/>
                    </a:lnTo>
                    <a:lnTo>
                      <a:pt x="11" y="22"/>
                    </a:lnTo>
                    <a:lnTo>
                      <a:pt x="21" y="0"/>
                    </a:lnTo>
                    <a:lnTo>
                      <a:pt x="1554" y="0"/>
                    </a:lnTo>
                    <a:lnTo>
                      <a:pt x="1564" y="22"/>
                    </a:lnTo>
                    <a:lnTo>
                      <a:pt x="1575" y="47"/>
                    </a:lnTo>
                    <a:close/>
                  </a:path>
                </a:pathLst>
              </a:custGeom>
              <a:solidFill>
                <a:srgbClr val="A5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6" name="îṡľíḓe">
                <a:extLst>
                  <a:ext uri="{FF2B5EF4-FFF2-40B4-BE49-F238E27FC236}">
                    <a16:creationId xmlns:a16="http://schemas.microsoft.com/office/drawing/2014/main" xmlns="" id="{7F33D07B-9050-4400-AF73-C26A07389AD1}"/>
                  </a:ext>
                </a:extLst>
              </p:cNvPr>
              <p:cNvSpPr/>
              <p:nvPr/>
            </p:nvSpPr>
            <p:spPr bwMode="auto">
              <a:xfrm>
                <a:off x="1763" y="1966"/>
                <a:ext cx="317" cy="13"/>
              </a:xfrm>
              <a:custGeom>
                <a:avLst/>
                <a:gdLst>
                  <a:gd name="T0" fmla="*/ 1585 w 1585"/>
                  <a:gd name="T1" fmla="*/ 63 h 63"/>
                  <a:gd name="T2" fmla="*/ 0 w 1585"/>
                  <a:gd name="T3" fmla="*/ 63 h 63"/>
                  <a:gd name="T4" fmla="*/ 13 w 1585"/>
                  <a:gd name="T5" fmla="*/ 31 h 63"/>
                  <a:gd name="T6" fmla="*/ 26 w 1585"/>
                  <a:gd name="T7" fmla="*/ 0 h 63"/>
                  <a:gd name="T8" fmla="*/ 1559 w 1585"/>
                  <a:gd name="T9" fmla="*/ 0 h 63"/>
                  <a:gd name="T10" fmla="*/ 1573 w 1585"/>
                  <a:gd name="T11" fmla="*/ 31 h 63"/>
                  <a:gd name="T12" fmla="*/ 1585 w 1585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5" h="63">
                    <a:moveTo>
                      <a:pt x="1585" y="63"/>
                    </a:moveTo>
                    <a:lnTo>
                      <a:pt x="0" y="63"/>
                    </a:lnTo>
                    <a:lnTo>
                      <a:pt x="13" y="31"/>
                    </a:lnTo>
                    <a:lnTo>
                      <a:pt x="26" y="0"/>
                    </a:lnTo>
                    <a:lnTo>
                      <a:pt x="1559" y="0"/>
                    </a:lnTo>
                    <a:lnTo>
                      <a:pt x="1573" y="31"/>
                    </a:lnTo>
                    <a:lnTo>
                      <a:pt x="1585" y="63"/>
                    </a:lnTo>
                    <a:close/>
                  </a:path>
                </a:pathLst>
              </a:custGeom>
              <a:solidFill>
                <a:srgbClr val="A6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7" name="îṩ1íḓè">
                <a:extLst>
                  <a:ext uri="{FF2B5EF4-FFF2-40B4-BE49-F238E27FC236}">
                    <a16:creationId xmlns:a16="http://schemas.microsoft.com/office/drawing/2014/main" xmlns="" id="{591C46F6-375C-4605-92A2-FCBD92F1A1A6}"/>
                  </a:ext>
                </a:extLst>
              </p:cNvPr>
              <p:cNvSpPr/>
              <p:nvPr/>
            </p:nvSpPr>
            <p:spPr bwMode="auto">
              <a:xfrm>
                <a:off x="1761" y="1966"/>
                <a:ext cx="320" cy="16"/>
              </a:xfrm>
              <a:custGeom>
                <a:avLst/>
                <a:gdLst>
                  <a:gd name="T0" fmla="*/ 1597 w 1597"/>
                  <a:gd name="T1" fmla="*/ 78 h 78"/>
                  <a:gd name="T2" fmla="*/ 0 w 1597"/>
                  <a:gd name="T3" fmla="*/ 78 h 78"/>
                  <a:gd name="T4" fmla="*/ 14 w 1597"/>
                  <a:gd name="T5" fmla="*/ 38 h 78"/>
                  <a:gd name="T6" fmla="*/ 32 w 1597"/>
                  <a:gd name="T7" fmla="*/ 0 h 78"/>
                  <a:gd name="T8" fmla="*/ 1565 w 1597"/>
                  <a:gd name="T9" fmla="*/ 0 h 78"/>
                  <a:gd name="T10" fmla="*/ 1583 w 1597"/>
                  <a:gd name="T11" fmla="*/ 38 h 78"/>
                  <a:gd name="T12" fmla="*/ 1597 w 1597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7" h="78">
                    <a:moveTo>
                      <a:pt x="1597" y="78"/>
                    </a:moveTo>
                    <a:lnTo>
                      <a:pt x="0" y="78"/>
                    </a:lnTo>
                    <a:lnTo>
                      <a:pt x="14" y="38"/>
                    </a:lnTo>
                    <a:lnTo>
                      <a:pt x="32" y="0"/>
                    </a:lnTo>
                    <a:lnTo>
                      <a:pt x="1565" y="0"/>
                    </a:lnTo>
                    <a:lnTo>
                      <a:pt x="1583" y="38"/>
                    </a:lnTo>
                    <a:lnTo>
                      <a:pt x="1597" y="78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8" name="ís1iḍè">
                <a:extLst>
                  <a:ext uri="{FF2B5EF4-FFF2-40B4-BE49-F238E27FC236}">
                    <a16:creationId xmlns:a16="http://schemas.microsoft.com/office/drawing/2014/main" xmlns="" id="{0CEDC18F-7CF0-460C-9684-5C29C1E7D2E5}"/>
                  </a:ext>
                </a:extLst>
              </p:cNvPr>
              <p:cNvSpPr/>
              <p:nvPr/>
            </p:nvSpPr>
            <p:spPr bwMode="auto">
              <a:xfrm>
                <a:off x="1760" y="1966"/>
                <a:ext cx="322" cy="19"/>
              </a:xfrm>
              <a:custGeom>
                <a:avLst/>
                <a:gdLst>
                  <a:gd name="T0" fmla="*/ 1607 w 1607"/>
                  <a:gd name="T1" fmla="*/ 93 h 93"/>
                  <a:gd name="T2" fmla="*/ 0 w 1607"/>
                  <a:gd name="T3" fmla="*/ 93 h 93"/>
                  <a:gd name="T4" fmla="*/ 16 w 1607"/>
                  <a:gd name="T5" fmla="*/ 46 h 93"/>
                  <a:gd name="T6" fmla="*/ 37 w 1607"/>
                  <a:gd name="T7" fmla="*/ 0 h 93"/>
                  <a:gd name="T8" fmla="*/ 1570 w 1607"/>
                  <a:gd name="T9" fmla="*/ 0 h 93"/>
                  <a:gd name="T10" fmla="*/ 1591 w 1607"/>
                  <a:gd name="T11" fmla="*/ 46 h 93"/>
                  <a:gd name="T12" fmla="*/ 1607 w 1607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7" h="93">
                    <a:moveTo>
                      <a:pt x="1607" y="93"/>
                    </a:moveTo>
                    <a:lnTo>
                      <a:pt x="0" y="93"/>
                    </a:lnTo>
                    <a:lnTo>
                      <a:pt x="16" y="46"/>
                    </a:lnTo>
                    <a:lnTo>
                      <a:pt x="37" y="0"/>
                    </a:lnTo>
                    <a:lnTo>
                      <a:pt x="1570" y="0"/>
                    </a:lnTo>
                    <a:lnTo>
                      <a:pt x="1591" y="46"/>
                    </a:lnTo>
                    <a:lnTo>
                      <a:pt x="1607" y="93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9" name="îṡḻïdê">
                <a:extLst>
                  <a:ext uri="{FF2B5EF4-FFF2-40B4-BE49-F238E27FC236}">
                    <a16:creationId xmlns:a16="http://schemas.microsoft.com/office/drawing/2014/main" xmlns="" id="{2BC97F81-5E6C-4125-A906-20A5EE47BB1F}"/>
                  </a:ext>
                </a:extLst>
              </p:cNvPr>
              <p:cNvSpPr/>
              <p:nvPr/>
            </p:nvSpPr>
            <p:spPr bwMode="auto">
              <a:xfrm>
                <a:off x="1759" y="1966"/>
                <a:ext cx="324" cy="22"/>
              </a:xfrm>
              <a:custGeom>
                <a:avLst/>
                <a:gdLst>
                  <a:gd name="T0" fmla="*/ 1617 w 1617"/>
                  <a:gd name="T1" fmla="*/ 110 h 110"/>
                  <a:gd name="T2" fmla="*/ 0 w 1617"/>
                  <a:gd name="T3" fmla="*/ 110 h 110"/>
                  <a:gd name="T4" fmla="*/ 18 w 1617"/>
                  <a:gd name="T5" fmla="*/ 53 h 110"/>
                  <a:gd name="T6" fmla="*/ 42 w 1617"/>
                  <a:gd name="T7" fmla="*/ 0 h 110"/>
                  <a:gd name="T8" fmla="*/ 1575 w 1617"/>
                  <a:gd name="T9" fmla="*/ 0 h 110"/>
                  <a:gd name="T10" fmla="*/ 1599 w 1617"/>
                  <a:gd name="T11" fmla="*/ 53 h 110"/>
                  <a:gd name="T12" fmla="*/ 1617 w 1617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7" h="110">
                    <a:moveTo>
                      <a:pt x="1617" y="110"/>
                    </a:moveTo>
                    <a:lnTo>
                      <a:pt x="0" y="110"/>
                    </a:lnTo>
                    <a:lnTo>
                      <a:pt x="18" y="53"/>
                    </a:lnTo>
                    <a:lnTo>
                      <a:pt x="42" y="0"/>
                    </a:lnTo>
                    <a:lnTo>
                      <a:pt x="1575" y="0"/>
                    </a:lnTo>
                    <a:lnTo>
                      <a:pt x="1599" y="53"/>
                    </a:lnTo>
                    <a:lnTo>
                      <a:pt x="1617" y="110"/>
                    </a:lnTo>
                    <a:close/>
                  </a:path>
                </a:pathLst>
              </a:custGeom>
              <a:solidFill>
                <a:srgbClr val="A8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0" name="íŝlíḑè">
                <a:extLst>
                  <a:ext uri="{FF2B5EF4-FFF2-40B4-BE49-F238E27FC236}">
                    <a16:creationId xmlns:a16="http://schemas.microsoft.com/office/drawing/2014/main" xmlns="" id="{963A0F8B-4891-4C30-8FE5-70B109685777}"/>
                  </a:ext>
                </a:extLst>
              </p:cNvPr>
              <p:cNvSpPr/>
              <p:nvPr/>
            </p:nvSpPr>
            <p:spPr bwMode="auto">
              <a:xfrm>
                <a:off x="1758" y="1966"/>
                <a:ext cx="326" cy="25"/>
              </a:xfrm>
              <a:custGeom>
                <a:avLst/>
                <a:gdLst>
                  <a:gd name="T0" fmla="*/ 1627 w 1627"/>
                  <a:gd name="T1" fmla="*/ 125 h 125"/>
                  <a:gd name="T2" fmla="*/ 1307 w 1627"/>
                  <a:gd name="T3" fmla="*/ 125 h 125"/>
                  <a:gd name="T4" fmla="*/ 1257 w 1627"/>
                  <a:gd name="T5" fmla="*/ 125 h 125"/>
                  <a:gd name="T6" fmla="*/ 0 w 1627"/>
                  <a:gd name="T7" fmla="*/ 125 h 125"/>
                  <a:gd name="T8" fmla="*/ 10 w 1627"/>
                  <a:gd name="T9" fmla="*/ 92 h 125"/>
                  <a:gd name="T10" fmla="*/ 34 w 1627"/>
                  <a:gd name="T11" fmla="*/ 30 h 125"/>
                  <a:gd name="T12" fmla="*/ 47 w 1627"/>
                  <a:gd name="T13" fmla="*/ 0 h 125"/>
                  <a:gd name="T14" fmla="*/ 1580 w 1627"/>
                  <a:gd name="T15" fmla="*/ 0 h 125"/>
                  <a:gd name="T16" fmla="*/ 1594 w 1627"/>
                  <a:gd name="T17" fmla="*/ 30 h 125"/>
                  <a:gd name="T18" fmla="*/ 1617 w 1627"/>
                  <a:gd name="T19" fmla="*/ 92 h 125"/>
                  <a:gd name="T20" fmla="*/ 1627 w 1627"/>
                  <a:gd name="T21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27" h="125">
                    <a:moveTo>
                      <a:pt x="1627" y="125"/>
                    </a:moveTo>
                    <a:lnTo>
                      <a:pt x="1307" y="125"/>
                    </a:lnTo>
                    <a:lnTo>
                      <a:pt x="1257" y="125"/>
                    </a:lnTo>
                    <a:lnTo>
                      <a:pt x="0" y="125"/>
                    </a:lnTo>
                    <a:lnTo>
                      <a:pt x="10" y="92"/>
                    </a:lnTo>
                    <a:lnTo>
                      <a:pt x="34" y="30"/>
                    </a:lnTo>
                    <a:lnTo>
                      <a:pt x="47" y="0"/>
                    </a:lnTo>
                    <a:lnTo>
                      <a:pt x="1580" y="0"/>
                    </a:lnTo>
                    <a:lnTo>
                      <a:pt x="1594" y="30"/>
                    </a:lnTo>
                    <a:lnTo>
                      <a:pt x="1617" y="92"/>
                    </a:lnTo>
                    <a:lnTo>
                      <a:pt x="1627" y="125"/>
                    </a:lnTo>
                    <a:close/>
                  </a:path>
                </a:pathLst>
              </a:custGeom>
              <a:solidFill>
                <a:srgbClr val="A9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1" name="iś1îḍê">
                <a:extLst>
                  <a:ext uri="{FF2B5EF4-FFF2-40B4-BE49-F238E27FC236}">
                    <a16:creationId xmlns:a16="http://schemas.microsoft.com/office/drawing/2014/main" xmlns="" id="{30FA28FA-AEB2-4DC0-AA43-5F7043DA8FF9}"/>
                  </a:ext>
                </a:extLst>
              </p:cNvPr>
              <p:cNvSpPr/>
              <p:nvPr/>
            </p:nvSpPr>
            <p:spPr bwMode="auto">
              <a:xfrm>
                <a:off x="1758" y="1969"/>
                <a:ext cx="326" cy="22"/>
              </a:xfrm>
              <a:custGeom>
                <a:avLst/>
                <a:gdLst>
                  <a:gd name="T0" fmla="*/ 40 w 1627"/>
                  <a:gd name="T1" fmla="*/ 0 h 110"/>
                  <a:gd name="T2" fmla="*/ 1587 w 1627"/>
                  <a:gd name="T3" fmla="*/ 0 h 110"/>
                  <a:gd name="T4" fmla="*/ 1610 w 1627"/>
                  <a:gd name="T5" fmla="*/ 54 h 110"/>
                  <a:gd name="T6" fmla="*/ 1627 w 1627"/>
                  <a:gd name="T7" fmla="*/ 110 h 110"/>
                  <a:gd name="T8" fmla="*/ 0 w 1627"/>
                  <a:gd name="T9" fmla="*/ 110 h 110"/>
                  <a:gd name="T10" fmla="*/ 17 w 1627"/>
                  <a:gd name="T11" fmla="*/ 54 h 110"/>
                  <a:gd name="T12" fmla="*/ 40 w 1627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110">
                    <a:moveTo>
                      <a:pt x="40" y="0"/>
                    </a:moveTo>
                    <a:lnTo>
                      <a:pt x="1587" y="0"/>
                    </a:lnTo>
                    <a:lnTo>
                      <a:pt x="1610" y="54"/>
                    </a:lnTo>
                    <a:lnTo>
                      <a:pt x="1627" y="110"/>
                    </a:lnTo>
                    <a:lnTo>
                      <a:pt x="0" y="110"/>
                    </a:lnTo>
                    <a:lnTo>
                      <a:pt x="17" y="54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AA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2" name="îSḷiďé">
                <a:extLst>
                  <a:ext uri="{FF2B5EF4-FFF2-40B4-BE49-F238E27FC236}">
                    <a16:creationId xmlns:a16="http://schemas.microsoft.com/office/drawing/2014/main" xmlns="" id="{860BE2F7-1BEF-4BD9-AEA8-E5F4667B7C46}"/>
                  </a:ext>
                </a:extLst>
              </p:cNvPr>
              <p:cNvSpPr/>
              <p:nvPr/>
            </p:nvSpPr>
            <p:spPr bwMode="auto">
              <a:xfrm>
                <a:off x="1758" y="1973"/>
                <a:ext cx="326" cy="18"/>
              </a:xfrm>
              <a:custGeom>
                <a:avLst/>
                <a:gdLst>
                  <a:gd name="T0" fmla="*/ 34 w 1627"/>
                  <a:gd name="T1" fmla="*/ 0 h 94"/>
                  <a:gd name="T2" fmla="*/ 1594 w 1627"/>
                  <a:gd name="T3" fmla="*/ 0 h 94"/>
                  <a:gd name="T4" fmla="*/ 1612 w 1627"/>
                  <a:gd name="T5" fmla="*/ 46 h 94"/>
                  <a:gd name="T6" fmla="*/ 1627 w 1627"/>
                  <a:gd name="T7" fmla="*/ 94 h 94"/>
                  <a:gd name="T8" fmla="*/ 0 w 1627"/>
                  <a:gd name="T9" fmla="*/ 94 h 94"/>
                  <a:gd name="T10" fmla="*/ 15 w 1627"/>
                  <a:gd name="T11" fmla="*/ 46 h 94"/>
                  <a:gd name="T12" fmla="*/ 34 w 1627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94">
                    <a:moveTo>
                      <a:pt x="34" y="0"/>
                    </a:moveTo>
                    <a:lnTo>
                      <a:pt x="1594" y="0"/>
                    </a:lnTo>
                    <a:lnTo>
                      <a:pt x="1612" y="46"/>
                    </a:lnTo>
                    <a:lnTo>
                      <a:pt x="1627" y="94"/>
                    </a:lnTo>
                    <a:lnTo>
                      <a:pt x="0" y="94"/>
                    </a:lnTo>
                    <a:lnTo>
                      <a:pt x="15" y="46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AA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3" name="îṡḻîḍe">
                <a:extLst>
                  <a:ext uri="{FF2B5EF4-FFF2-40B4-BE49-F238E27FC236}">
                    <a16:creationId xmlns:a16="http://schemas.microsoft.com/office/drawing/2014/main" xmlns="" id="{5842CAEF-4357-462E-AD7D-881DFB26EFF7}"/>
                  </a:ext>
                </a:extLst>
              </p:cNvPr>
              <p:cNvSpPr/>
              <p:nvPr/>
            </p:nvSpPr>
            <p:spPr bwMode="auto">
              <a:xfrm>
                <a:off x="1758" y="1976"/>
                <a:ext cx="326" cy="15"/>
              </a:xfrm>
              <a:custGeom>
                <a:avLst/>
                <a:gdLst>
                  <a:gd name="T0" fmla="*/ 27 w 1627"/>
                  <a:gd name="T1" fmla="*/ 0 h 79"/>
                  <a:gd name="T2" fmla="*/ 1600 w 1627"/>
                  <a:gd name="T3" fmla="*/ 0 h 79"/>
                  <a:gd name="T4" fmla="*/ 1615 w 1627"/>
                  <a:gd name="T5" fmla="*/ 39 h 79"/>
                  <a:gd name="T6" fmla="*/ 1627 w 1627"/>
                  <a:gd name="T7" fmla="*/ 79 h 79"/>
                  <a:gd name="T8" fmla="*/ 0 w 1627"/>
                  <a:gd name="T9" fmla="*/ 79 h 79"/>
                  <a:gd name="T10" fmla="*/ 12 w 1627"/>
                  <a:gd name="T11" fmla="*/ 39 h 79"/>
                  <a:gd name="T12" fmla="*/ 27 w 1627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79">
                    <a:moveTo>
                      <a:pt x="27" y="0"/>
                    </a:moveTo>
                    <a:lnTo>
                      <a:pt x="1600" y="0"/>
                    </a:lnTo>
                    <a:lnTo>
                      <a:pt x="1615" y="39"/>
                    </a:lnTo>
                    <a:lnTo>
                      <a:pt x="1627" y="79"/>
                    </a:lnTo>
                    <a:lnTo>
                      <a:pt x="0" y="79"/>
                    </a:lnTo>
                    <a:lnTo>
                      <a:pt x="12" y="39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AB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4" name="işlíḋe">
                <a:extLst>
                  <a:ext uri="{FF2B5EF4-FFF2-40B4-BE49-F238E27FC236}">
                    <a16:creationId xmlns:a16="http://schemas.microsoft.com/office/drawing/2014/main" xmlns="" id="{CCCB64CA-C7AA-4726-8C22-2A8470A0DEEA}"/>
                  </a:ext>
                </a:extLst>
              </p:cNvPr>
              <p:cNvSpPr/>
              <p:nvPr/>
            </p:nvSpPr>
            <p:spPr bwMode="auto">
              <a:xfrm>
                <a:off x="1758" y="1979"/>
                <a:ext cx="326" cy="12"/>
              </a:xfrm>
              <a:custGeom>
                <a:avLst/>
                <a:gdLst>
                  <a:gd name="T0" fmla="*/ 21 w 1627"/>
                  <a:gd name="T1" fmla="*/ 0 h 62"/>
                  <a:gd name="T2" fmla="*/ 1606 w 1627"/>
                  <a:gd name="T3" fmla="*/ 0 h 62"/>
                  <a:gd name="T4" fmla="*/ 1617 w 1627"/>
                  <a:gd name="T5" fmla="*/ 30 h 62"/>
                  <a:gd name="T6" fmla="*/ 1627 w 1627"/>
                  <a:gd name="T7" fmla="*/ 62 h 62"/>
                  <a:gd name="T8" fmla="*/ 0 w 1627"/>
                  <a:gd name="T9" fmla="*/ 62 h 62"/>
                  <a:gd name="T10" fmla="*/ 10 w 1627"/>
                  <a:gd name="T11" fmla="*/ 30 h 62"/>
                  <a:gd name="T12" fmla="*/ 21 w 1627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62">
                    <a:moveTo>
                      <a:pt x="21" y="0"/>
                    </a:moveTo>
                    <a:lnTo>
                      <a:pt x="1606" y="0"/>
                    </a:lnTo>
                    <a:lnTo>
                      <a:pt x="1617" y="30"/>
                    </a:lnTo>
                    <a:lnTo>
                      <a:pt x="1627" y="62"/>
                    </a:lnTo>
                    <a:lnTo>
                      <a:pt x="0" y="62"/>
                    </a:lnTo>
                    <a:lnTo>
                      <a:pt x="10" y="3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C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5" name="íšlîde">
                <a:extLst>
                  <a:ext uri="{FF2B5EF4-FFF2-40B4-BE49-F238E27FC236}">
                    <a16:creationId xmlns:a16="http://schemas.microsoft.com/office/drawing/2014/main" xmlns="" id="{B1B74E40-5AEB-425A-8633-03EF0C8EA3E1}"/>
                  </a:ext>
                </a:extLst>
              </p:cNvPr>
              <p:cNvSpPr/>
              <p:nvPr/>
            </p:nvSpPr>
            <p:spPr bwMode="auto">
              <a:xfrm>
                <a:off x="1758" y="1982"/>
                <a:ext cx="326" cy="9"/>
              </a:xfrm>
              <a:custGeom>
                <a:avLst/>
                <a:gdLst>
                  <a:gd name="T0" fmla="*/ 15 w 1627"/>
                  <a:gd name="T1" fmla="*/ 0 h 47"/>
                  <a:gd name="T2" fmla="*/ 1612 w 1627"/>
                  <a:gd name="T3" fmla="*/ 0 h 47"/>
                  <a:gd name="T4" fmla="*/ 1620 w 1627"/>
                  <a:gd name="T5" fmla="*/ 24 h 47"/>
                  <a:gd name="T6" fmla="*/ 1627 w 1627"/>
                  <a:gd name="T7" fmla="*/ 47 h 47"/>
                  <a:gd name="T8" fmla="*/ 0 w 1627"/>
                  <a:gd name="T9" fmla="*/ 47 h 47"/>
                  <a:gd name="T10" fmla="*/ 7 w 1627"/>
                  <a:gd name="T11" fmla="*/ 24 h 47"/>
                  <a:gd name="T12" fmla="*/ 15 w 162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47">
                    <a:moveTo>
                      <a:pt x="15" y="0"/>
                    </a:moveTo>
                    <a:lnTo>
                      <a:pt x="1612" y="0"/>
                    </a:lnTo>
                    <a:lnTo>
                      <a:pt x="1620" y="24"/>
                    </a:lnTo>
                    <a:lnTo>
                      <a:pt x="1627" y="47"/>
                    </a:lnTo>
                    <a:lnTo>
                      <a:pt x="0" y="47"/>
                    </a:lnTo>
                    <a:lnTo>
                      <a:pt x="7" y="24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AD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6" name="ïsḻïḋé">
                <a:extLst>
                  <a:ext uri="{FF2B5EF4-FFF2-40B4-BE49-F238E27FC236}">
                    <a16:creationId xmlns:a16="http://schemas.microsoft.com/office/drawing/2014/main" xmlns="" id="{846B7158-F4E1-4654-8B64-8B96FA7C141D}"/>
                  </a:ext>
                </a:extLst>
              </p:cNvPr>
              <p:cNvSpPr/>
              <p:nvPr/>
            </p:nvSpPr>
            <p:spPr bwMode="auto">
              <a:xfrm>
                <a:off x="1758" y="1985"/>
                <a:ext cx="326" cy="6"/>
              </a:xfrm>
              <a:custGeom>
                <a:avLst/>
                <a:gdLst>
                  <a:gd name="T0" fmla="*/ 10 w 1627"/>
                  <a:gd name="T1" fmla="*/ 0 h 32"/>
                  <a:gd name="T2" fmla="*/ 1617 w 1627"/>
                  <a:gd name="T3" fmla="*/ 0 h 32"/>
                  <a:gd name="T4" fmla="*/ 1622 w 1627"/>
                  <a:gd name="T5" fmla="*/ 16 h 32"/>
                  <a:gd name="T6" fmla="*/ 1627 w 1627"/>
                  <a:gd name="T7" fmla="*/ 32 h 32"/>
                  <a:gd name="T8" fmla="*/ 0 w 1627"/>
                  <a:gd name="T9" fmla="*/ 32 h 32"/>
                  <a:gd name="T10" fmla="*/ 5 w 1627"/>
                  <a:gd name="T11" fmla="*/ 16 h 32"/>
                  <a:gd name="T12" fmla="*/ 10 w 1627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32">
                    <a:moveTo>
                      <a:pt x="10" y="0"/>
                    </a:moveTo>
                    <a:lnTo>
                      <a:pt x="1617" y="0"/>
                    </a:lnTo>
                    <a:lnTo>
                      <a:pt x="1622" y="16"/>
                    </a:lnTo>
                    <a:lnTo>
                      <a:pt x="1627" y="32"/>
                    </a:lnTo>
                    <a:lnTo>
                      <a:pt x="0" y="32"/>
                    </a:lnTo>
                    <a:lnTo>
                      <a:pt x="5" y="1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AE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7" name="íşḷíḍè">
                <a:extLst>
                  <a:ext uri="{FF2B5EF4-FFF2-40B4-BE49-F238E27FC236}">
                    <a16:creationId xmlns:a16="http://schemas.microsoft.com/office/drawing/2014/main" xmlns="" id="{A52DAA66-370A-4A17-88D8-19927C64131B}"/>
                  </a:ext>
                </a:extLst>
              </p:cNvPr>
              <p:cNvSpPr/>
              <p:nvPr/>
            </p:nvSpPr>
            <p:spPr bwMode="auto">
              <a:xfrm>
                <a:off x="1758" y="1988"/>
                <a:ext cx="326" cy="3"/>
              </a:xfrm>
              <a:custGeom>
                <a:avLst/>
                <a:gdLst>
                  <a:gd name="T0" fmla="*/ 5 w 1627"/>
                  <a:gd name="T1" fmla="*/ 0 h 16"/>
                  <a:gd name="T2" fmla="*/ 1622 w 1627"/>
                  <a:gd name="T3" fmla="*/ 0 h 16"/>
                  <a:gd name="T4" fmla="*/ 1624 w 1627"/>
                  <a:gd name="T5" fmla="*/ 8 h 16"/>
                  <a:gd name="T6" fmla="*/ 1627 w 1627"/>
                  <a:gd name="T7" fmla="*/ 16 h 16"/>
                  <a:gd name="T8" fmla="*/ 0 w 1627"/>
                  <a:gd name="T9" fmla="*/ 16 h 16"/>
                  <a:gd name="T10" fmla="*/ 3 w 1627"/>
                  <a:gd name="T11" fmla="*/ 8 h 16"/>
                  <a:gd name="T12" fmla="*/ 5 w 1627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16">
                    <a:moveTo>
                      <a:pt x="5" y="0"/>
                    </a:moveTo>
                    <a:lnTo>
                      <a:pt x="1622" y="0"/>
                    </a:lnTo>
                    <a:lnTo>
                      <a:pt x="1624" y="8"/>
                    </a:lnTo>
                    <a:lnTo>
                      <a:pt x="1627" y="16"/>
                    </a:lnTo>
                    <a:lnTo>
                      <a:pt x="0" y="16"/>
                    </a:lnTo>
                    <a:lnTo>
                      <a:pt x="3" y="8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E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8" name="îṡľíḋé">
                <a:extLst>
                  <a:ext uri="{FF2B5EF4-FFF2-40B4-BE49-F238E27FC236}">
                    <a16:creationId xmlns:a16="http://schemas.microsoft.com/office/drawing/2014/main" xmlns="" id="{B522F672-C030-439D-B8C0-CA691DF5F4DC}"/>
                  </a:ext>
                </a:extLst>
              </p:cNvPr>
              <p:cNvSpPr/>
              <p:nvPr/>
            </p:nvSpPr>
            <p:spPr bwMode="auto">
              <a:xfrm>
                <a:off x="1758" y="1991"/>
                <a:ext cx="326" cy="1"/>
              </a:xfrm>
              <a:prstGeom prst="rect">
                <a:avLst/>
              </a:prstGeom>
              <a:solidFill>
                <a:srgbClr val="AF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9" name="ïṧliḍé">
                <a:extLst>
                  <a:ext uri="{FF2B5EF4-FFF2-40B4-BE49-F238E27FC236}">
                    <a16:creationId xmlns:a16="http://schemas.microsoft.com/office/drawing/2014/main" xmlns="" id="{1720945F-88E8-4AFE-95D9-B5456DEEBF9A}"/>
                  </a:ext>
                </a:extLst>
              </p:cNvPr>
              <p:cNvSpPr/>
              <p:nvPr/>
            </p:nvSpPr>
            <p:spPr bwMode="auto">
              <a:xfrm>
                <a:off x="1766" y="1969"/>
                <a:ext cx="310" cy="1"/>
              </a:xfrm>
              <a:prstGeom prst="rect">
                <a:avLst/>
              </a:pr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0" name="iṣ1ïḋé">
                <a:extLst>
                  <a:ext uri="{FF2B5EF4-FFF2-40B4-BE49-F238E27FC236}">
                    <a16:creationId xmlns:a16="http://schemas.microsoft.com/office/drawing/2014/main" xmlns="" id="{0A5E0CF6-D124-4E56-9B6A-6ECBF8F4665A}"/>
                  </a:ext>
                </a:extLst>
              </p:cNvPr>
              <p:cNvSpPr/>
              <p:nvPr/>
            </p:nvSpPr>
            <p:spPr bwMode="auto">
              <a:xfrm>
                <a:off x="1765" y="1969"/>
                <a:ext cx="312" cy="4"/>
              </a:xfrm>
              <a:custGeom>
                <a:avLst/>
                <a:gdLst>
                  <a:gd name="T0" fmla="*/ 1560 w 1560"/>
                  <a:gd name="T1" fmla="*/ 16 h 16"/>
                  <a:gd name="T2" fmla="*/ 0 w 1560"/>
                  <a:gd name="T3" fmla="*/ 16 h 16"/>
                  <a:gd name="T4" fmla="*/ 3 w 1560"/>
                  <a:gd name="T5" fmla="*/ 9 h 16"/>
                  <a:gd name="T6" fmla="*/ 6 w 1560"/>
                  <a:gd name="T7" fmla="*/ 0 h 16"/>
                  <a:gd name="T8" fmla="*/ 1553 w 1560"/>
                  <a:gd name="T9" fmla="*/ 0 h 16"/>
                  <a:gd name="T10" fmla="*/ 1556 w 1560"/>
                  <a:gd name="T11" fmla="*/ 9 h 16"/>
                  <a:gd name="T12" fmla="*/ 1560 w 1560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0" h="16">
                    <a:moveTo>
                      <a:pt x="1560" y="16"/>
                    </a:moveTo>
                    <a:lnTo>
                      <a:pt x="0" y="16"/>
                    </a:lnTo>
                    <a:lnTo>
                      <a:pt x="3" y="9"/>
                    </a:lnTo>
                    <a:lnTo>
                      <a:pt x="6" y="0"/>
                    </a:lnTo>
                    <a:lnTo>
                      <a:pt x="1553" y="0"/>
                    </a:lnTo>
                    <a:lnTo>
                      <a:pt x="1556" y="9"/>
                    </a:lnTo>
                    <a:lnTo>
                      <a:pt x="1560" y="16"/>
                    </a:lnTo>
                    <a:close/>
                  </a:path>
                </a:pathLst>
              </a:cu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1" name="îşḻïḍê">
                <a:extLst>
                  <a:ext uri="{FF2B5EF4-FFF2-40B4-BE49-F238E27FC236}">
                    <a16:creationId xmlns:a16="http://schemas.microsoft.com/office/drawing/2014/main" xmlns="" id="{0579B812-B999-4406-975C-DE3FB9D5879D}"/>
                  </a:ext>
                </a:extLst>
              </p:cNvPr>
              <p:cNvSpPr/>
              <p:nvPr/>
            </p:nvSpPr>
            <p:spPr bwMode="auto">
              <a:xfrm>
                <a:off x="1764" y="1969"/>
                <a:ext cx="315" cy="7"/>
              </a:xfrm>
              <a:custGeom>
                <a:avLst/>
                <a:gdLst>
                  <a:gd name="T0" fmla="*/ 1575 w 1575"/>
                  <a:gd name="T1" fmla="*/ 32 h 32"/>
                  <a:gd name="T2" fmla="*/ 0 w 1575"/>
                  <a:gd name="T3" fmla="*/ 32 h 32"/>
                  <a:gd name="T4" fmla="*/ 8 w 1575"/>
                  <a:gd name="T5" fmla="*/ 16 h 32"/>
                  <a:gd name="T6" fmla="*/ 14 w 1575"/>
                  <a:gd name="T7" fmla="*/ 0 h 32"/>
                  <a:gd name="T8" fmla="*/ 1561 w 1575"/>
                  <a:gd name="T9" fmla="*/ 0 h 32"/>
                  <a:gd name="T10" fmla="*/ 1568 w 1575"/>
                  <a:gd name="T11" fmla="*/ 16 h 32"/>
                  <a:gd name="T12" fmla="*/ 1575 w 1575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32">
                    <a:moveTo>
                      <a:pt x="1575" y="32"/>
                    </a:moveTo>
                    <a:lnTo>
                      <a:pt x="0" y="32"/>
                    </a:lnTo>
                    <a:lnTo>
                      <a:pt x="8" y="16"/>
                    </a:lnTo>
                    <a:lnTo>
                      <a:pt x="14" y="0"/>
                    </a:lnTo>
                    <a:lnTo>
                      <a:pt x="1561" y="0"/>
                    </a:lnTo>
                    <a:lnTo>
                      <a:pt x="1568" y="16"/>
                    </a:lnTo>
                    <a:lnTo>
                      <a:pt x="1575" y="32"/>
                    </a:lnTo>
                    <a:close/>
                  </a:path>
                </a:pathLst>
              </a:custGeom>
              <a:solidFill>
                <a:srgbClr val="A5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2" name="îṣlíḋè">
                <a:extLst>
                  <a:ext uri="{FF2B5EF4-FFF2-40B4-BE49-F238E27FC236}">
                    <a16:creationId xmlns:a16="http://schemas.microsoft.com/office/drawing/2014/main" xmlns="" id="{02C77BD8-F1FB-4986-9CBC-50687E3671CE}"/>
                  </a:ext>
                </a:extLst>
              </p:cNvPr>
              <p:cNvSpPr/>
              <p:nvPr/>
            </p:nvSpPr>
            <p:spPr bwMode="auto">
              <a:xfrm>
                <a:off x="1763" y="1969"/>
                <a:ext cx="317" cy="10"/>
              </a:xfrm>
              <a:custGeom>
                <a:avLst/>
                <a:gdLst>
                  <a:gd name="T0" fmla="*/ 1585 w 1585"/>
                  <a:gd name="T1" fmla="*/ 48 h 48"/>
                  <a:gd name="T2" fmla="*/ 0 w 1585"/>
                  <a:gd name="T3" fmla="*/ 48 h 48"/>
                  <a:gd name="T4" fmla="*/ 9 w 1585"/>
                  <a:gd name="T5" fmla="*/ 24 h 48"/>
                  <a:gd name="T6" fmla="*/ 19 w 1585"/>
                  <a:gd name="T7" fmla="*/ 0 h 48"/>
                  <a:gd name="T8" fmla="*/ 1566 w 1585"/>
                  <a:gd name="T9" fmla="*/ 0 h 48"/>
                  <a:gd name="T10" fmla="*/ 1576 w 1585"/>
                  <a:gd name="T11" fmla="*/ 24 h 48"/>
                  <a:gd name="T12" fmla="*/ 1585 w 1585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5" h="48">
                    <a:moveTo>
                      <a:pt x="1585" y="48"/>
                    </a:moveTo>
                    <a:lnTo>
                      <a:pt x="0" y="48"/>
                    </a:lnTo>
                    <a:lnTo>
                      <a:pt x="9" y="24"/>
                    </a:lnTo>
                    <a:lnTo>
                      <a:pt x="19" y="0"/>
                    </a:lnTo>
                    <a:lnTo>
                      <a:pt x="1566" y="0"/>
                    </a:lnTo>
                    <a:lnTo>
                      <a:pt x="1576" y="24"/>
                    </a:lnTo>
                    <a:lnTo>
                      <a:pt x="1585" y="48"/>
                    </a:lnTo>
                    <a:close/>
                  </a:path>
                </a:pathLst>
              </a:custGeom>
              <a:solidFill>
                <a:srgbClr val="A6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3" name="íŝļïďê">
                <a:extLst>
                  <a:ext uri="{FF2B5EF4-FFF2-40B4-BE49-F238E27FC236}">
                    <a16:creationId xmlns:a16="http://schemas.microsoft.com/office/drawing/2014/main" xmlns="" id="{1A73D176-13BD-4F39-9D4A-6F29C3A07A8D}"/>
                  </a:ext>
                </a:extLst>
              </p:cNvPr>
              <p:cNvSpPr/>
              <p:nvPr/>
            </p:nvSpPr>
            <p:spPr bwMode="auto">
              <a:xfrm>
                <a:off x="1761" y="1969"/>
                <a:ext cx="320" cy="13"/>
              </a:xfrm>
              <a:custGeom>
                <a:avLst/>
                <a:gdLst>
                  <a:gd name="T0" fmla="*/ 1597 w 1597"/>
                  <a:gd name="T1" fmla="*/ 63 h 63"/>
                  <a:gd name="T2" fmla="*/ 0 w 1597"/>
                  <a:gd name="T3" fmla="*/ 63 h 63"/>
                  <a:gd name="T4" fmla="*/ 11 w 1597"/>
                  <a:gd name="T5" fmla="*/ 31 h 63"/>
                  <a:gd name="T6" fmla="*/ 25 w 1597"/>
                  <a:gd name="T7" fmla="*/ 0 h 63"/>
                  <a:gd name="T8" fmla="*/ 1572 w 1597"/>
                  <a:gd name="T9" fmla="*/ 0 h 63"/>
                  <a:gd name="T10" fmla="*/ 1586 w 1597"/>
                  <a:gd name="T11" fmla="*/ 31 h 63"/>
                  <a:gd name="T12" fmla="*/ 1597 w 1597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7" h="63">
                    <a:moveTo>
                      <a:pt x="1597" y="63"/>
                    </a:moveTo>
                    <a:lnTo>
                      <a:pt x="0" y="63"/>
                    </a:lnTo>
                    <a:lnTo>
                      <a:pt x="11" y="31"/>
                    </a:lnTo>
                    <a:lnTo>
                      <a:pt x="25" y="0"/>
                    </a:lnTo>
                    <a:lnTo>
                      <a:pt x="1572" y="0"/>
                    </a:lnTo>
                    <a:lnTo>
                      <a:pt x="1586" y="31"/>
                    </a:lnTo>
                    <a:lnTo>
                      <a:pt x="1597" y="63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4" name="îşļîďè">
                <a:extLst>
                  <a:ext uri="{FF2B5EF4-FFF2-40B4-BE49-F238E27FC236}">
                    <a16:creationId xmlns:a16="http://schemas.microsoft.com/office/drawing/2014/main" xmlns="" id="{FC543D15-8BC9-4F58-9E7C-7873FA791F0C}"/>
                  </a:ext>
                </a:extLst>
              </p:cNvPr>
              <p:cNvSpPr/>
              <p:nvPr/>
            </p:nvSpPr>
            <p:spPr bwMode="auto">
              <a:xfrm>
                <a:off x="1760" y="1969"/>
                <a:ext cx="322" cy="16"/>
              </a:xfrm>
              <a:custGeom>
                <a:avLst/>
                <a:gdLst>
                  <a:gd name="T0" fmla="*/ 1607 w 1607"/>
                  <a:gd name="T1" fmla="*/ 78 h 78"/>
                  <a:gd name="T2" fmla="*/ 0 w 1607"/>
                  <a:gd name="T3" fmla="*/ 78 h 78"/>
                  <a:gd name="T4" fmla="*/ 13 w 1607"/>
                  <a:gd name="T5" fmla="*/ 38 h 78"/>
                  <a:gd name="T6" fmla="*/ 30 w 1607"/>
                  <a:gd name="T7" fmla="*/ 0 h 78"/>
                  <a:gd name="T8" fmla="*/ 1577 w 1607"/>
                  <a:gd name="T9" fmla="*/ 0 h 78"/>
                  <a:gd name="T10" fmla="*/ 1594 w 1607"/>
                  <a:gd name="T11" fmla="*/ 38 h 78"/>
                  <a:gd name="T12" fmla="*/ 1607 w 1607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7" h="78">
                    <a:moveTo>
                      <a:pt x="1607" y="78"/>
                    </a:moveTo>
                    <a:lnTo>
                      <a:pt x="0" y="78"/>
                    </a:lnTo>
                    <a:lnTo>
                      <a:pt x="13" y="38"/>
                    </a:lnTo>
                    <a:lnTo>
                      <a:pt x="30" y="0"/>
                    </a:lnTo>
                    <a:lnTo>
                      <a:pt x="1577" y="0"/>
                    </a:lnTo>
                    <a:lnTo>
                      <a:pt x="1594" y="38"/>
                    </a:lnTo>
                    <a:lnTo>
                      <a:pt x="1607" y="78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5" name="îŝḷíḓé">
                <a:extLst>
                  <a:ext uri="{FF2B5EF4-FFF2-40B4-BE49-F238E27FC236}">
                    <a16:creationId xmlns:a16="http://schemas.microsoft.com/office/drawing/2014/main" xmlns="" id="{E4F7FF05-B556-402A-9BF3-637DDEF48CEE}"/>
                  </a:ext>
                </a:extLst>
              </p:cNvPr>
              <p:cNvSpPr/>
              <p:nvPr/>
            </p:nvSpPr>
            <p:spPr bwMode="auto">
              <a:xfrm>
                <a:off x="1759" y="1969"/>
                <a:ext cx="324" cy="19"/>
              </a:xfrm>
              <a:custGeom>
                <a:avLst/>
                <a:gdLst>
                  <a:gd name="T0" fmla="*/ 1617 w 1617"/>
                  <a:gd name="T1" fmla="*/ 95 h 95"/>
                  <a:gd name="T2" fmla="*/ 0 w 1617"/>
                  <a:gd name="T3" fmla="*/ 95 h 95"/>
                  <a:gd name="T4" fmla="*/ 15 w 1617"/>
                  <a:gd name="T5" fmla="*/ 47 h 95"/>
                  <a:gd name="T6" fmla="*/ 35 w 1617"/>
                  <a:gd name="T7" fmla="*/ 0 h 95"/>
                  <a:gd name="T8" fmla="*/ 1582 w 1617"/>
                  <a:gd name="T9" fmla="*/ 0 h 95"/>
                  <a:gd name="T10" fmla="*/ 1602 w 1617"/>
                  <a:gd name="T11" fmla="*/ 47 h 95"/>
                  <a:gd name="T12" fmla="*/ 1617 w 1617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7" h="95">
                    <a:moveTo>
                      <a:pt x="1617" y="95"/>
                    </a:moveTo>
                    <a:lnTo>
                      <a:pt x="0" y="95"/>
                    </a:lnTo>
                    <a:lnTo>
                      <a:pt x="15" y="47"/>
                    </a:lnTo>
                    <a:lnTo>
                      <a:pt x="35" y="0"/>
                    </a:lnTo>
                    <a:lnTo>
                      <a:pt x="1582" y="0"/>
                    </a:lnTo>
                    <a:lnTo>
                      <a:pt x="1602" y="47"/>
                    </a:lnTo>
                    <a:lnTo>
                      <a:pt x="1617" y="95"/>
                    </a:lnTo>
                    <a:close/>
                  </a:path>
                </a:pathLst>
              </a:custGeom>
              <a:solidFill>
                <a:srgbClr val="A8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6" name="îṡḷiḓè">
                <a:extLst>
                  <a:ext uri="{FF2B5EF4-FFF2-40B4-BE49-F238E27FC236}">
                    <a16:creationId xmlns:a16="http://schemas.microsoft.com/office/drawing/2014/main" xmlns="" id="{E846396C-0C97-42C2-8EA1-2709072ED8BD}"/>
                  </a:ext>
                </a:extLst>
              </p:cNvPr>
              <p:cNvSpPr/>
              <p:nvPr/>
            </p:nvSpPr>
            <p:spPr bwMode="auto">
              <a:xfrm>
                <a:off x="1758" y="1969"/>
                <a:ext cx="326" cy="22"/>
              </a:xfrm>
              <a:custGeom>
                <a:avLst/>
                <a:gdLst>
                  <a:gd name="T0" fmla="*/ 1627 w 1627"/>
                  <a:gd name="T1" fmla="*/ 110 h 110"/>
                  <a:gd name="T2" fmla="*/ 0 w 1627"/>
                  <a:gd name="T3" fmla="*/ 110 h 110"/>
                  <a:gd name="T4" fmla="*/ 17 w 1627"/>
                  <a:gd name="T5" fmla="*/ 54 h 110"/>
                  <a:gd name="T6" fmla="*/ 40 w 1627"/>
                  <a:gd name="T7" fmla="*/ 0 h 110"/>
                  <a:gd name="T8" fmla="*/ 1587 w 1627"/>
                  <a:gd name="T9" fmla="*/ 0 h 110"/>
                  <a:gd name="T10" fmla="*/ 1610 w 1627"/>
                  <a:gd name="T11" fmla="*/ 54 h 110"/>
                  <a:gd name="T12" fmla="*/ 1627 w 1627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110">
                    <a:moveTo>
                      <a:pt x="1627" y="110"/>
                    </a:moveTo>
                    <a:lnTo>
                      <a:pt x="0" y="110"/>
                    </a:lnTo>
                    <a:lnTo>
                      <a:pt x="17" y="54"/>
                    </a:lnTo>
                    <a:lnTo>
                      <a:pt x="40" y="0"/>
                    </a:lnTo>
                    <a:lnTo>
                      <a:pt x="1587" y="0"/>
                    </a:lnTo>
                    <a:lnTo>
                      <a:pt x="1610" y="54"/>
                    </a:lnTo>
                    <a:lnTo>
                      <a:pt x="1627" y="110"/>
                    </a:lnTo>
                    <a:close/>
                  </a:path>
                </a:pathLst>
              </a:custGeom>
              <a:solidFill>
                <a:srgbClr val="A9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7" name="íṧḻîḓé">
                <a:extLst>
                  <a:ext uri="{FF2B5EF4-FFF2-40B4-BE49-F238E27FC236}">
                    <a16:creationId xmlns:a16="http://schemas.microsoft.com/office/drawing/2014/main" xmlns="" id="{E5FC96C4-7C1B-46C3-8973-63ADB6484E78}"/>
                  </a:ext>
                </a:extLst>
              </p:cNvPr>
              <p:cNvSpPr/>
              <p:nvPr/>
            </p:nvSpPr>
            <p:spPr bwMode="auto">
              <a:xfrm>
                <a:off x="1757" y="1969"/>
                <a:ext cx="328" cy="26"/>
              </a:xfrm>
              <a:custGeom>
                <a:avLst/>
                <a:gdLst>
                  <a:gd name="T0" fmla="*/ 1637 w 1637"/>
                  <a:gd name="T1" fmla="*/ 126 h 126"/>
                  <a:gd name="T2" fmla="*/ 0 w 1637"/>
                  <a:gd name="T3" fmla="*/ 126 h 126"/>
                  <a:gd name="T4" fmla="*/ 10 w 1637"/>
                  <a:gd name="T5" fmla="*/ 94 h 126"/>
                  <a:gd name="T6" fmla="*/ 32 w 1637"/>
                  <a:gd name="T7" fmla="*/ 30 h 126"/>
                  <a:gd name="T8" fmla="*/ 45 w 1637"/>
                  <a:gd name="T9" fmla="*/ 0 h 126"/>
                  <a:gd name="T10" fmla="*/ 1592 w 1637"/>
                  <a:gd name="T11" fmla="*/ 0 h 126"/>
                  <a:gd name="T12" fmla="*/ 1605 w 1637"/>
                  <a:gd name="T13" fmla="*/ 30 h 126"/>
                  <a:gd name="T14" fmla="*/ 1627 w 1637"/>
                  <a:gd name="T15" fmla="*/ 94 h 126"/>
                  <a:gd name="T16" fmla="*/ 1637 w 1637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7" h="126">
                    <a:moveTo>
                      <a:pt x="1637" y="126"/>
                    </a:moveTo>
                    <a:lnTo>
                      <a:pt x="0" y="126"/>
                    </a:lnTo>
                    <a:lnTo>
                      <a:pt x="10" y="94"/>
                    </a:lnTo>
                    <a:lnTo>
                      <a:pt x="32" y="30"/>
                    </a:lnTo>
                    <a:lnTo>
                      <a:pt x="45" y="0"/>
                    </a:lnTo>
                    <a:lnTo>
                      <a:pt x="1592" y="0"/>
                    </a:lnTo>
                    <a:lnTo>
                      <a:pt x="1605" y="30"/>
                    </a:lnTo>
                    <a:lnTo>
                      <a:pt x="1627" y="94"/>
                    </a:lnTo>
                    <a:lnTo>
                      <a:pt x="1637" y="126"/>
                    </a:lnTo>
                    <a:close/>
                  </a:path>
                </a:pathLst>
              </a:custGeom>
              <a:solidFill>
                <a:srgbClr val="AA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8" name="íṡļïḑé">
                <a:extLst>
                  <a:ext uri="{FF2B5EF4-FFF2-40B4-BE49-F238E27FC236}">
                    <a16:creationId xmlns:a16="http://schemas.microsoft.com/office/drawing/2014/main" xmlns="" id="{5B6B6A31-6E67-41E1-B50E-47571F2DB604}"/>
                  </a:ext>
                </a:extLst>
              </p:cNvPr>
              <p:cNvSpPr/>
              <p:nvPr/>
            </p:nvSpPr>
            <p:spPr bwMode="auto">
              <a:xfrm>
                <a:off x="1757" y="1973"/>
                <a:ext cx="328" cy="22"/>
              </a:xfrm>
              <a:custGeom>
                <a:avLst/>
                <a:gdLst>
                  <a:gd name="T0" fmla="*/ 39 w 1637"/>
                  <a:gd name="T1" fmla="*/ 0 h 110"/>
                  <a:gd name="T2" fmla="*/ 1599 w 1637"/>
                  <a:gd name="T3" fmla="*/ 0 h 110"/>
                  <a:gd name="T4" fmla="*/ 1620 w 1637"/>
                  <a:gd name="T5" fmla="*/ 53 h 110"/>
                  <a:gd name="T6" fmla="*/ 1637 w 1637"/>
                  <a:gd name="T7" fmla="*/ 110 h 110"/>
                  <a:gd name="T8" fmla="*/ 0 w 1637"/>
                  <a:gd name="T9" fmla="*/ 110 h 110"/>
                  <a:gd name="T10" fmla="*/ 17 w 1637"/>
                  <a:gd name="T11" fmla="*/ 53 h 110"/>
                  <a:gd name="T12" fmla="*/ 39 w 1637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7" h="110">
                    <a:moveTo>
                      <a:pt x="39" y="0"/>
                    </a:moveTo>
                    <a:lnTo>
                      <a:pt x="1599" y="0"/>
                    </a:lnTo>
                    <a:lnTo>
                      <a:pt x="1620" y="53"/>
                    </a:lnTo>
                    <a:lnTo>
                      <a:pt x="1637" y="110"/>
                    </a:lnTo>
                    <a:lnTo>
                      <a:pt x="0" y="110"/>
                    </a:lnTo>
                    <a:lnTo>
                      <a:pt x="17" y="53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AA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9" name="iśḷiḍe">
                <a:extLst>
                  <a:ext uri="{FF2B5EF4-FFF2-40B4-BE49-F238E27FC236}">
                    <a16:creationId xmlns:a16="http://schemas.microsoft.com/office/drawing/2014/main" xmlns="" id="{21E74500-9E5A-4EBA-A69B-5112EB668D01}"/>
                  </a:ext>
                </a:extLst>
              </p:cNvPr>
              <p:cNvSpPr/>
              <p:nvPr/>
            </p:nvSpPr>
            <p:spPr bwMode="auto">
              <a:xfrm>
                <a:off x="1757" y="1976"/>
                <a:ext cx="328" cy="19"/>
              </a:xfrm>
              <a:custGeom>
                <a:avLst/>
                <a:gdLst>
                  <a:gd name="T0" fmla="*/ 32 w 1637"/>
                  <a:gd name="T1" fmla="*/ 0 h 95"/>
                  <a:gd name="T2" fmla="*/ 1605 w 1637"/>
                  <a:gd name="T3" fmla="*/ 0 h 95"/>
                  <a:gd name="T4" fmla="*/ 1622 w 1637"/>
                  <a:gd name="T5" fmla="*/ 46 h 95"/>
                  <a:gd name="T6" fmla="*/ 1637 w 1637"/>
                  <a:gd name="T7" fmla="*/ 95 h 95"/>
                  <a:gd name="T8" fmla="*/ 0 w 1637"/>
                  <a:gd name="T9" fmla="*/ 95 h 95"/>
                  <a:gd name="T10" fmla="*/ 15 w 1637"/>
                  <a:gd name="T11" fmla="*/ 46 h 95"/>
                  <a:gd name="T12" fmla="*/ 32 w 1637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7" h="95">
                    <a:moveTo>
                      <a:pt x="32" y="0"/>
                    </a:moveTo>
                    <a:lnTo>
                      <a:pt x="1605" y="0"/>
                    </a:lnTo>
                    <a:lnTo>
                      <a:pt x="1622" y="46"/>
                    </a:lnTo>
                    <a:lnTo>
                      <a:pt x="1637" y="95"/>
                    </a:lnTo>
                    <a:lnTo>
                      <a:pt x="0" y="95"/>
                    </a:lnTo>
                    <a:lnTo>
                      <a:pt x="15" y="46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AB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0" name="ïS1îdé">
                <a:extLst>
                  <a:ext uri="{FF2B5EF4-FFF2-40B4-BE49-F238E27FC236}">
                    <a16:creationId xmlns:a16="http://schemas.microsoft.com/office/drawing/2014/main" xmlns="" id="{7B272E0A-D817-4700-8F0C-1E9B54F9553D}"/>
                  </a:ext>
                </a:extLst>
              </p:cNvPr>
              <p:cNvSpPr/>
              <p:nvPr/>
            </p:nvSpPr>
            <p:spPr bwMode="auto">
              <a:xfrm>
                <a:off x="1757" y="1979"/>
                <a:ext cx="328" cy="16"/>
              </a:xfrm>
              <a:custGeom>
                <a:avLst/>
                <a:gdLst>
                  <a:gd name="T0" fmla="*/ 26 w 1637"/>
                  <a:gd name="T1" fmla="*/ 0 h 78"/>
                  <a:gd name="T2" fmla="*/ 1611 w 1637"/>
                  <a:gd name="T3" fmla="*/ 0 h 78"/>
                  <a:gd name="T4" fmla="*/ 1625 w 1637"/>
                  <a:gd name="T5" fmla="*/ 38 h 78"/>
                  <a:gd name="T6" fmla="*/ 1637 w 1637"/>
                  <a:gd name="T7" fmla="*/ 78 h 78"/>
                  <a:gd name="T8" fmla="*/ 0 w 1637"/>
                  <a:gd name="T9" fmla="*/ 78 h 78"/>
                  <a:gd name="T10" fmla="*/ 12 w 1637"/>
                  <a:gd name="T11" fmla="*/ 38 h 78"/>
                  <a:gd name="T12" fmla="*/ 26 w 1637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7" h="78">
                    <a:moveTo>
                      <a:pt x="26" y="0"/>
                    </a:moveTo>
                    <a:lnTo>
                      <a:pt x="1611" y="0"/>
                    </a:lnTo>
                    <a:lnTo>
                      <a:pt x="1625" y="38"/>
                    </a:lnTo>
                    <a:lnTo>
                      <a:pt x="1637" y="78"/>
                    </a:lnTo>
                    <a:lnTo>
                      <a:pt x="0" y="78"/>
                    </a:lnTo>
                    <a:lnTo>
                      <a:pt x="12" y="38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AC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1" name="iṡḻîďê">
                <a:extLst>
                  <a:ext uri="{FF2B5EF4-FFF2-40B4-BE49-F238E27FC236}">
                    <a16:creationId xmlns:a16="http://schemas.microsoft.com/office/drawing/2014/main" xmlns="" id="{78743597-2C56-470C-BCB6-A077098EA255}"/>
                  </a:ext>
                </a:extLst>
              </p:cNvPr>
              <p:cNvSpPr/>
              <p:nvPr/>
            </p:nvSpPr>
            <p:spPr bwMode="auto">
              <a:xfrm>
                <a:off x="1757" y="1982"/>
                <a:ext cx="328" cy="13"/>
              </a:xfrm>
              <a:custGeom>
                <a:avLst/>
                <a:gdLst>
                  <a:gd name="T0" fmla="*/ 20 w 1637"/>
                  <a:gd name="T1" fmla="*/ 0 h 63"/>
                  <a:gd name="T2" fmla="*/ 1617 w 1637"/>
                  <a:gd name="T3" fmla="*/ 0 h 63"/>
                  <a:gd name="T4" fmla="*/ 1627 w 1637"/>
                  <a:gd name="T5" fmla="*/ 31 h 63"/>
                  <a:gd name="T6" fmla="*/ 1637 w 1637"/>
                  <a:gd name="T7" fmla="*/ 63 h 63"/>
                  <a:gd name="T8" fmla="*/ 0 w 1637"/>
                  <a:gd name="T9" fmla="*/ 63 h 63"/>
                  <a:gd name="T10" fmla="*/ 10 w 1637"/>
                  <a:gd name="T11" fmla="*/ 31 h 63"/>
                  <a:gd name="T12" fmla="*/ 20 w 1637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7" h="63">
                    <a:moveTo>
                      <a:pt x="20" y="0"/>
                    </a:moveTo>
                    <a:lnTo>
                      <a:pt x="1617" y="0"/>
                    </a:lnTo>
                    <a:lnTo>
                      <a:pt x="1627" y="31"/>
                    </a:lnTo>
                    <a:lnTo>
                      <a:pt x="1637" y="63"/>
                    </a:lnTo>
                    <a:lnTo>
                      <a:pt x="0" y="63"/>
                    </a:lnTo>
                    <a:lnTo>
                      <a:pt x="10" y="3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D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2" name="î$1iḍe">
                <a:extLst>
                  <a:ext uri="{FF2B5EF4-FFF2-40B4-BE49-F238E27FC236}">
                    <a16:creationId xmlns:a16="http://schemas.microsoft.com/office/drawing/2014/main" xmlns="" id="{0DC0E3E2-AD4E-47A0-ADE2-A54D5B27A2F5}"/>
                  </a:ext>
                </a:extLst>
              </p:cNvPr>
              <p:cNvSpPr/>
              <p:nvPr/>
            </p:nvSpPr>
            <p:spPr bwMode="auto">
              <a:xfrm>
                <a:off x="1757" y="1985"/>
                <a:ext cx="328" cy="10"/>
              </a:xfrm>
              <a:custGeom>
                <a:avLst/>
                <a:gdLst>
                  <a:gd name="T0" fmla="*/ 15 w 1637"/>
                  <a:gd name="T1" fmla="*/ 0 h 48"/>
                  <a:gd name="T2" fmla="*/ 1622 w 1637"/>
                  <a:gd name="T3" fmla="*/ 0 h 48"/>
                  <a:gd name="T4" fmla="*/ 1630 w 1637"/>
                  <a:gd name="T5" fmla="*/ 24 h 48"/>
                  <a:gd name="T6" fmla="*/ 1637 w 1637"/>
                  <a:gd name="T7" fmla="*/ 48 h 48"/>
                  <a:gd name="T8" fmla="*/ 0 w 1637"/>
                  <a:gd name="T9" fmla="*/ 48 h 48"/>
                  <a:gd name="T10" fmla="*/ 7 w 1637"/>
                  <a:gd name="T11" fmla="*/ 24 h 48"/>
                  <a:gd name="T12" fmla="*/ 15 w 1637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7" h="48">
                    <a:moveTo>
                      <a:pt x="15" y="0"/>
                    </a:moveTo>
                    <a:lnTo>
                      <a:pt x="1622" y="0"/>
                    </a:lnTo>
                    <a:lnTo>
                      <a:pt x="1630" y="24"/>
                    </a:lnTo>
                    <a:lnTo>
                      <a:pt x="1637" y="48"/>
                    </a:lnTo>
                    <a:lnTo>
                      <a:pt x="0" y="48"/>
                    </a:lnTo>
                    <a:lnTo>
                      <a:pt x="7" y="24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AE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3" name="ïşlïdé">
                <a:extLst>
                  <a:ext uri="{FF2B5EF4-FFF2-40B4-BE49-F238E27FC236}">
                    <a16:creationId xmlns:a16="http://schemas.microsoft.com/office/drawing/2014/main" xmlns="" id="{9EEEBBA6-DDC7-42DC-8E5F-A19C6AE47FBE}"/>
                  </a:ext>
                </a:extLst>
              </p:cNvPr>
              <p:cNvSpPr/>
              <p:nvPr/>
            </p:nvSpPr>
            <p:spPr bwMode="auto">
              <a:xfrm>
                <a:off x="1757" y="1988"/>
                <a:ext cx="328" cy="7"/>
              </a:xfrm>
              <a:custGeom>
                <a:avLst/>
                <a:gdLst>
                  <a:gd name="T0" fmla="*/ 10 w 1637"/>
                  <a:gd name="T1" fmla="*/ 0 h 32"/>
                  <a:gd name="T2" fmla="*/ 1627 w 1637"/>
                  <a:gd name="T3" fmla="*/ 0 h 32"/>
                  <a:gd name="T4" fmla="*/ 1632 w 1637"/>
                  <a:gd name="T5" fmla="*/ 16 h 32"/>
                  <a:gd name="T6" fmla="*/ 1637 w 1637"/>
                  <a:gd name="T7" fmla="*/ 32 h 32"/>
                  <a:gd name="T8" fmla="*/ 0 w 1637"/>
                  <a:gd name="T9" fmla="*/ 32 h 32"/>
                  <a:gd name="T10" fmla="*/ 5 w 1637"/>
                  <a:gd name="T11" fmla="*/ 16 h 32"/>
                  <a:gd name="T12" fmla="*/ 10 w 1637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7" h="32">
                    <a:moveTo>
                      <a:pt x="10" y="0"/>
                    </a:moveTo>
                    <a:lnTo>
                      <a:pt x="1627" y="0"/>
                    </a:lnTo>
                    <a:lnTo>
                      <a:pt x="1632" y="16"/>
                    </a:lnTo>
                    <a:lnTo>
                      <a:pt x="1637" y="32"/>
                    </a:lnTo>
                    <a:lnTo>
                      <a:pt x="0" y="32"/>
                    </a:lnTo>
                    <a:lnTo>
                      <a:pt x="5" y="1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AE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4" name="îṧ1ïḋè">
                <a:extLst>
                  <a:ext uri="{FF2B5EF4-FFF2-40B4-BE49-F238E27FC236}">
                    <a16:creationId xmlns:a16="http://schemas.microsoft.com/office/drawing/2014/main" xmlns="" id="{5134A8B1-89DA-4110-9F1A-B529F1E3B41D}"/>
                  </a:ext>
                </a:extLst>
              </p:cNvPr>
              <p:cNvSpPr/>
              <p:nvPr/>
            </p:nvSpPr>
            <p:spPr bwMode="auto">
              <a:xfrm>
                <a:off x="1757" y="1991"/>
                <a:ext cx="328" cy="4"/>
              </a:xfrm>
              <a:custGeom>
                <a:avLst/>
                <a:gdLst>
                  <a:gd name="T0" fmla="*/ 5 w 1637"/>
                  <a:gd name="T1" fmla="*/ 0 h 16"/>
                  <a:gd name="T2" fmla="*/ 1632 w 1637"/>
                  <a:gd name="T3" fmla="*/ 0 h 16"/>
                  <a:gd name="T4" fmla="*/ 1634 w 1637"/>
                  <a:gd name="T5" fmla="*/ 7 h 16"/>
                  <a:gd name="T6" fmla="*/ 1637 w 1637"/>
                  <a:gd name="T7" fmla="*/ 16 h 16"/>
                  <a:gd name="T8" fmla="*/ 0 w 1637"/>
                  <a:gd name="T9" fmla="*/ 16 h 16"/>
                  <a:gd name="T10" fmla="*/ 3 w 1637"/>
                  <a:gd name="T11" fmla="*/ 7 h 16"/>
                  <a:gd name="T12" fmla="*/ 5 w 1637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7" h="16">
                    <a:moveTo>
                      <a:pt x="5" y="0"/>
                    </a:moveTo>
                    <a:lnTo>
                      <a:pt x="1632" y="0"/>
                    </a:lnTo>
                    <a:lnTo>
                      <a:pt x="1634" y="7"/>
                    </a:lnTo>
                    <a:lnTo>
                      <a:pt x="1637" y="16"/>
                    </a:lnTo>
                    <a:lnTo>
                      <a:pt x="0" y="16"/>
                    </a:lnTo>
                    <a:lnTo>
                      <a:pt x="3" y="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F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5" name="ïś1îḋé">
                <a:extLst>
                  <a:ext uri="{FF2B5EF4-FFF2-40B4-BE49-F238E27FC236}">
                    <a16:creationId xmlns:a16="http://schemas.microsoft.com/office/drawing/2014/main" xmlns="" id="{99AFD64E-36C6-493F-80CF-4FD3A51C6A15}"/>
                  </a:ext>
                </a:extLst>
              </p:cNvPr>
              <p:cNvSpPr/>
              <p:nvPr/>
            </p:nvSpPr>
            <p:spPr bwMode="auto">
              <a:xfrm>
                <a:off x="1757" y="1995"/>
                <a:ext cx="328" cy="1"/>
              </a:xfrm>
              <a:prstGeom prst="rect">
                <a:avLst/>
              </a:prstGeom>
              <a:solidFill>
                <a:srgbClr val="B0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6" name="íšḷiḍè">
                <a:extLst>
                  <a:ext uri="{FF2B5EF4-FFF2-40B4-BE49-F238E27FC236}">
                    <a16:creationId xmlns:a16="http://schemas.microsoft.com/office/drawing/2014/main" xmlns="" id="{76FE7289-0C3F-4992-B9A2-58DAA308B74A}"/>
                  </a:ext>
                </a:extLst>
              </p:cNvPr>
              <p:cNvSpPr/>
              <p:nvPr/>
            </p:nvSpPr>
            <p:spPr bwMode="auto">
              <a:xfrm>
                <a:off x="1765" y="1973"/>
                <a:ext cx="312" cy="1"/>
              </a:xfrm>
              <a:prstGeom prst="rect">
                <a:avLst/>
              </a:prstGeom>
              <a:solidFill>
                <a:srgbClr val="A4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7" name="îšľïḋè">
                <a:extLst>
                  <a:ext uri="{FF2B5EF4-FFF2-40B4-BE49-F238E27FC236}">
                    <a16:creationId xmlns:a16="http://schemas.microsoft.com/office/drawing/2014/main" xmlns="" id="{D37DF370-D827-4E1A-BE83-D39DFB42AE6A}"/>
                  </a:ext>
                </a:extLst>
              </p:cNvPr>
              <p:cNvSpPr/>
              <p:nvPr/>
            </p:nvSpPr>
            <p:spPr bwMode="auto">
              <a:xfrm>
                <a:off x="1764" y="1973"/>
                <a:ext cx="315" cy="3"/>
              </a:xfrm>
              <a:custGeom>
                <a:avLst/>
                <a:gdLst>
                  <a:gd name="T0" fmla="*/ 1575 w 1575"/>
                  <a:gd name="T1" fmla="*/ 16 h 16"/>
                  <a:gd name="T2" fmla="*/ 0 w 1575"/>
                  <a:gd name="T3" fmla="*/ 16 h 16"/>
                  <a:gd name="T4" fmla="*/ 4 w 1575"/>
                  <a:gd name="T5" fmla="*/ 8 h 16"/>
                  <a:gd name="T6" fmla="*/ 8 w 1575"/>
                  <a:gd name="T7" fmla="*/ 0 h 16"/>
                  <a:gd name="T8" fmla="*/ 1568 w 1575"/>
                  <a:gd name="T9" fmla="*/ 0 h 16"/>
                  <a:gd name="T10" fmla="*/ 1571 w 1575"/>
                  <a:gd name="T11" fmla="*/ 8 h 16"/>
                  <a:gd name="T12" fmla="*/ 1575 w 157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6">
                    <a:moveTo>
                      <a:pt x="1575" y="16"/>
                    </a:moveTo>
                    <a:lnTo>
                      <a:pt x="0" y="16"/>
                    </a:lnTo>
                    <a:lnTo>
                      <a:pt x="4" y="8"/>
                    </a:lnTo>
                    <a:lnTo>
                      <a:pt x="8" y="0"/>
                    </a:lnTo>
                    <a:lnTo>
                      <a:pt x="1568" y="0"/>
                    </a:lnTo>
                    <a:lnTo>
                      <a:pt x="1571" y="8"/>
                    </a:lnTo>
                    <a:lnTo>
                      <a:pt x="1575" y="16"/>
                    </a:lnTo>
                    <a:close/>
                  </a:path>
                </a:pathLst>
              </a:custGeom>
              <a:solidFill>
                <a:srgbClr val="A5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8" name="îşḻîḋè">
                <a:extLst>
                  <a:ext uri="{FF2B5EF4-FFF2-40B4-BE49-F238E27FC236}">
                    <a16:creationId xmlns:a16="http://schemas.microsoft.com/office/drawing/2014/main" xmlns="" id="{F81F265D-0405-4D67-A579-FCF221606653}"/>
                  </a:ext>
                </a:extLst>
              </p:cNvPr>
              <p:cNvSpPr/>
              <p:nvPr/>
            </p:nvSpPr>
            <p:spPr bwMode="auto">
              <a:xfrm>
                <a:off x="1762" y="1973"/>
                <a:ext cx="318" cy="6"/>
              </a:xfrm>
              <a:custGeom>
                <a:avLst/>
                <a:gdLst>
                  <a:gd name="T0" fmla="*/ 1586 w 1586"/>
                  <a:gd name="T1" fmla="*/ 32 h 32"/>
                  <a:gd name="T2" fmla="*/ 0 w 1586"/>
                  <a:gd name="T3" fmla="*/ 32 h 32"/>
                  <a:gd name="T4" fmla="*/ 6 w 1586"/>
                  <a:gd name="T5" fmla="*/ 15 h 32"/>
                  <a:gd name="T6" fmla="*/ 14 w 1586"/>
                  <a:gd name="T7" fmla="*/ 0 h 32"/>
                  <a:gd name="T8" fmla="*/ 1574 w 1586"/>
                  <a:gd name="T9" fmla="*/ 0 h 32"/>
                  <a:gd name="T10" fmla="*/ 1581 w 1586"/>
                  <a:gd name="T11" fmla="*/ 15 h 32"/>
                  <a:gd name="T12" fmla="*/ 1586 w 1586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6" h="32">
                    <a:moveTo>
                      <a:pt x="1586" y="32"/>
                    </a:moveTo>
                    <a:lnTo>
                      <a:pt x="0" y="32"/>
                    </a:lnTo>
                    <a:lnTo>
                      <a:pt x="6" y="15"/>
                    </a:lnTo>
                    <a:lnTo>
                      <a:pt x="14" y="0"/>
                    </a:lnTo>
                    <a:lnTo>
                      <a:pt x="1574" y="0"/>
                    </a:lnTo>
                    <a:lnTo>
                      <a:pt x="1581" y="15"/>
                    </a:lnTo>
                    <a:lnTo>
                      <a:pt x="1586" y="32"/>
                    </a:lnTo>
                    <a:close/>
                  </a:path>
                </a:pathLst>
              </a:custGeom>
              <a:solidFill>
                <a:srgbClr val="A6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9" name="iSḻíďè">
                <a:extLst>
                  <a:ext uri="{FF2B5EF4-FFF2-40B4-BE49-F238E27FC236}">
                    <a16:creationId xmlns:a16="http://schemas.microsoft.com/office/drawing/2014/main" xmlns="" id="{4FFF373C-C06A-4CDA-AE72-0BDA6905ECC2}"/>
                  </a:ext>
                </a:extLst>
              </p:cNvPr>
              <p:cNvSpPr/>
              <p:nvPr/>
            </p:nvSpPr>
            <p:spPr bwMode="auto">
              <a:xfrm>
                <a:off x="1761" y="1973"/>
                <a:ext cx="320" cy="9"/>
              </a:xfrm>
              <a:custGeom>
                <a:avLst/>
                <a:gdLst>
                  <a:gd name="T0" fmla="*/ 1597 w 1597"/>
                  <a:gd name="T1" fmla="*/ 47 h 47"/>
                  <a:gd name="T2" fmla="*/ 0 w 1597"/>
                  <a:gd name="T3" fmla="*/ 47 h 47"/>
                  <a:gd name="T4" fmla="*/ 8 w 1597"/>
                  <a:gd name="T5" fmla="*/ 23 h 47"/>
                  <a:gd name="T6" fmla="*/ 19 w 1597"/>
                  <a:gd name="T7" fmla="*/ 0 h 47"/>
                  <a:gd name="T8" fmla="*/ 1579 w 1597"/>
                  <a:gd name="T9" fmla="*/ 0 h 47"/>
                  <a:gd name="T10" fmla="*/ 1589 w 1597"/>
                  <a:gd name="T11" fmla="*/ 23 h 47"/>
                  <a:gd name="T12" fmla="*/ 1597 w 1597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7" h="47">
                    <a:moveTo>
                      <a:pt x="1597" y="47"/>
                    </a:moveTo>
                    <a:lnTo>
                      <a:pt x="0" y="47"/>
                    </a:lnTo>
                    <a:lnTo>
                      <a:pt x="8" y="23"/>
                    </a:lnTo>
                    <a:lnTo>
                      <a:pt x="19" y="0"/>
                    </a:lnTo>
                    <a:lnTo>
                      <a:pt x="1579" y="0"/>
                    </a:lnTo>
                    <a:lnTo>
                      <a:pt x="1589" y="23"/>
                    </a:lnTo>
                    <a:lnTo>
                      <a:pt x="1597" y="47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0" name="î$líďé">
                <a:extLst>
                  <a:ext uri="{FF2B5EF4-FFF2-40B4-BE49-F238E27FC236}">
                    <a16:creationId xmlns:a16="http://schemas.microsoft.com/office/drawing/2014/main" xmlns="" id="{497AED39-71E9-4AFE-9538-15FA68C6E94B}"/>
                  </a:ext>
                </a:extLst>
              </p:cNvPr>
              <p:cNvSpPr/>
              <p:nvPr/>
            </p:nvSpPr>
            <p:spPr bwMode="auto">
              <a:xfrm>
                <a:off x="1760" y="1973"/>
                <a:ext cx="322" cy="12"/>
              </a:xfrm>
              <a:custGeom>
                <a:avLst/>
                <a:gdLst>
                  <a:gd name="T0" fmla="*/ 1607 w 1607"/>
                  <a:gd name="T1" fmla="*/ 62 h 62"/>
                  <a:gd name="T2" fmla="*/ 0 w 1607"/>
                  <a:gd name="T3" fmla="*/ 62 h 62"/>
                  <a:gd name="T4" fmla="*/ 10 w 1607"/>
                  <a:gd name="T5" fmla="*/ 31 h 62"/>
                  <a:gd name="T6" fmla="*/ 24 w 1607"/>
                  <a:gd name="T7" fmla="*/ 0 h 62"/>
                  <a:gd name="T8" fmla="*/ 1584 w 1607"/>
                  <a:gd name="T9" fmla="*/ 0 h 62"/>
                  <a:gd name="T10" fmla="*/ 1597 w 1607"/>
                  <a:gd name="T11" fmla="*/ 31 h 62"/>
                  <a:gd name="T12" fmla="*/ 1607 w 1607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7" h="62">
                    <a:moveTo>
                      <a:pt x="1607" y="62"/>
                    </a:moveTo>
                    <a:lnTo>
                      <a:pt x="0" y="62"/>
                    </a:lnTo>
                    <a:lnTo>
                      <a:pt x="10" y="31"/>
                    </a:lnTo>
                    <a:lnTo>
                      <a:pt x="24" y="0"/>
                    </a:lnTo>
                    <a:lnTo>
                      <a:pt x="1584" y="0"/>
                    </a:lnTo>
                    <a:lnTo>
                      <a:pt x="1597" y="31"/>
                    </a:lnTo>
                    <a:lnTo>
                      <a:pt x="1607" y="62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1" name="ïsḻíḑé">
                <a:extLst>
                  <a:ext uri="{FF2B5EF4-FFF2-40B4-BE49-F238E27FC236}">
                    <a16:creationId xmlns:a16="http://schemas.microsoft.com/office/drawing/2014/main" xmlns="" id="{08B810E3-824B-476C-A9EB-748677263C32}"/>
                  </a:ext>
                </a:extLst>
              </p:cNvPr>
              <p:cNvSpPr/>
              <p:nvPr/>
            </p:nvSpPr>
            <p:spPr bwMode="auto">
              <a:xfrm>
                <a:off x="1759" y="1973"/>
                <a:ext cx="324" cy="15"/>
              </a:xfrm>
              <a:custGeom>
                <a:avLst/>
                <a:gdLst>
                  <a:gd name="T0" fmla="*/ 1617 w 1617"/>
                  <a:gd name="T1" fmla="*/ 79 h 79"/>
                  <a:gd name="T2" fmla="*/ 0 w 1617"/>
                  <a:gd name="T3" fmla="*/ 79 h 79"/>
                  <a:gd name="T4" fmla="*/ 13 w 1617"/>
                  <a:gd name="T5" fmla="*/ 39 h 79"/>
                  <a:gd name="T6" fmla="*/ 29 w 1617"/>
                  <a:gd name="T7" fmla="*/ 0 h 79"/>
                  <a:gd name="T8" fmla="*/ 1589 w 1617"/>
                  <a:gd name="T9" fmla="*/ 0 h 79"/>
                  <a:gd name="T10" fmla="*/ 1604 w 1617"/>
                  <a:gd name="T11" fmla="*/ 39 h 79"/>
                  <a:gd name="T12" fmla="*/ 1617 w 1617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7" h="79">
                    <a:moveTo>
                      <a:pt x="1617" y="79"/>
                    </a:moveTo>
                    <a:lnTo>
                      <a:pt x="0" y="79"/>
                    </a:lnTo>
                    <a:lnTo>
                      <a:pt x="13" y="39"/>
                    </a:lnTo>
                    <a:lnTo>
                      <a:pt x="29" y="0"/>
                    </a:lnTo>
                    <a:lnTo>
                      <a:pt x="1589" y="0"/>
                    </a:lnTo>
                    <a:lnTo>
                      <a:pt x="1604" y="39"/>
                    </a:lnTo>
                    <a:lnTo>
                      <a:pt x="1617" y="79"/>
                    </a:lnTo>
                    <a:close/>
                  </a:path>
                </a:pathLst>
              </a:custGeom>
              <a:solidFill>
                <a:srgbClr val="A8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2" name="íŝľïḋe">
                <a:extLst>
                  <a:ext uri="{FF2B5EF4-FFF2-40B4-BE49-F238E27FC236}">
                    <a16:creationId xmlns:a16="http://schemas.microsoft.com/office/drawing/2014/main" xmlns="" id="{7FFDED34-4B95-4A61-A8D3-4B4E4EA29CF1}"/>
                  </a:ext>
                </a:extLst>
              </p:cNvPr>
              <p:cNvSpPr/>
              <p:nvPr/>
            </p:nvSpPr>
            <p:spPr bwMode="auto">
              <a:xfrm>
                <a:off x="1758" y="1973"/>
                <a:ext cx="326" cy="18"/>
              </a:xfrm>
              <a:custGeom>
                <a:avLst/>
                <a:gdLst>
                  <a:gd name="T0" fmla="*/ 1627 w 1627"/>
                  <a:gd name="T1" fmla="*/ 94 h 94"/>
                  <a:gd name="T2" fmla="*/ 0 w 1627"/>
                  <a:gd name="T3" fmla="*/ 94 h 94"/>
                  <a:gd name="T4" fmla="*/ 15 w 1627"/>
                  <a:gd name="T5" fmla="*/ 46 h 94"/>
                  <a:gd name="T6" fmla="*/ 34 w 1627"/>
                  <a:gd name="T7" fmla="*/ 0 h 94"/>
                  <a:gd name="T8" fmla="*/ 1594 w 1627"/>
                  <a:gd name="T9" fmla="*/ 0 h 94"/>
                  <a:gd name="T10" fmla="*/ 1612 w 1627"/>
                  <a:gd name="T11" fmla="*/ 46 h 94"/>
                  <a:gd name="T12" fmla="*/ 1627 w 1627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94">
                    <a:moveTo>
                      <a:pt x="1627" y="94"/>
                    </a:moveTo>
                    <a:lnTo>
                      <a:pt x="0" y="94"/>
                    </a:lnTo>
                    <a:lnTo>
                      <a:pt x="15" y="46"/>
                    </a:lnTo>
                    <a:lnTo>
                      <a:pt x="34" y="0"/>
                    </a:lnTo>
                    <a:lnTo>
                      <a:pt x="1594" y="0"/>
                    </a:lnTo>
                    <a:lnTo>
                      <a:pt x="1612" y="46"/>
                    </a:lnTo>
                    <a:lnTo>
                      <a:pt x="1627" y="94"/>
                    </a:lnTo>
                    <a:close/>
                  </a:path>
                </a:pathLst>
              </a:custGeom>
              <a:solidFill>
                <a:srgbClr val="A9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3" name="işļîḋe">
                <a:extLst>
                  <a:ext uri="{FF2B5EF4-FFF2-40B4-BE49-F238E27FC236}">
                    <a16:creationId xmlns:a16="http://schemas.microsoft.com/office/drawing/2014/main" xmlns="" id="{FBB48467-3008-430B-90C0-A549AA7C2239}"/>
                  </a:ext>
                </a:extLst>
              </p:cNvPr>
              <p:cNvSpPr/>
              <p:nvPr/>
            </p:nvSpPr>
            <p:spPr bwMode="auto">
              <a:xfrm>
                <a:off x="1757" y="1973"/>
                <a:ext cx="328" cy="22"/>
              </a:xfrm>
              <a:custGeom>
                <a:avLst/>
                <a:gdLst>
                  <a:gd name="T0" fmla="*/ 1637 w 1637"/>
                  <a:gd name="T1" fmla="*/ 110 h 110"/>
                  <a:gd name="T2" fmla="*/ 0 w 1637"/>
                  <a:gd name="T3" fmla="*/ 110 h 110"/>
                  <a:gd name="T4" fmla="*/ 17 w 1637"/>
                  <a:gd name="T5" fmla="*/ 53 h 110"/>
                  <a:gd name="T6" fmla="*/ 39 w 1637"/>
                  <a:gd name="T7" fmla="*/ 0 h 110"/>
                  <a:gd name="T8" fmla="*/ 1599 w 1637"/>
                  <a:gd name="T9" fmla="*/ 0 h 110"/>
                  <a:gd name="T10" fmla="*/ 1620 w 1637"/>
                  <a:gd name="T11" fmla="*/ 53 h 110"/>
                  <a:gd name="T12" fmla="*/ 1637 w 1637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7" h="110">
                    <a:moveTo>
                      <a:pt x="1637" y="110"/>
                    </a:moveTo>
                    <a:lnTo>
                      <a:pt x="0" y="110"/>
                    </a:lnTo>
                    <a:lnTo>
                      <a:pt x="17" y="53"/>
                    </a:lnTo>
                    <a:lnTo>
                      <a:pt x="39" y="0"/>
                    </a:lnTo>
                    <a:lnTo>
                      <a:pt x="1599" y="0"/>
                    </a:lnTo>
                    <a:lnTo>
                      <a:pt x="1620" y="53"/>
                    </a:lnTo>
                    <a:lnTo>
                      <a:pt x="1637" y="110"/>
                    </a:lnTo>
                    <a:close/>
                  </a:path>
                </a:pathLst>
              </a:custGeom>
              <a:solidFill>
                <a:srgbClr val="AA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4" name="îs1îḑè">
                <a:extLst>
                  <a:ext uri="{FF2B5EF4-FFF2-40B4-BE49-F238E27FC236}">
                    <a16:creationId xmlns:a16="http://schemas.microsoft.com/office/drawing/2014/main" xmlns="" id="{E8A46FEB-1F22-4D6C-B550-40BD9D7B2F4D}"/>
                  </a:ext>
                </a:extLst>
              </p:cNvPr>
              <p:cNvSpPr/>
              <p:nvPr/>
            </p:nvSpPr>
            <p:spPr bwMode="auto">
              <a:xfrm>
                <a:off x="1757" y="1973"/>
                <a:ext cx="329" cy="25"/>
              </a:xfrm>
              <a:custGeom>
                <a:avLst/>
                <a:gdLst>
                  <a:gd name="T0" fmla="*/ 1645 w 1645"/>
                  <a:gd name="T1" fmla="*/ 125 h 125"/>
                  <a:gd name="T2" fmla="*/ 0 w 1645"/>
                  <a:gd name="T3" fmla="*/ 125 h 125"/>
                  <a:gd name="T4" fmla="*/ 9 w 1645"/>
                  <a:gd name="T5" fmla="*/ 93 h 125"/>
                  <a:gd name="T6" fmla="*/ 30 w 1645"/>
                  <a:gd name="T7" fmla="*/ 31 h 125"/>
                  <a:gd name="T8" fmla="*/ 43 w 1645"/>
                  <a:gd name="T9" fmla="*/ 0 h 125"/>
                  <a:gd name="T10" fmla="*/ 67 w 1645"/>
                  <a:gd name="T11" fmla="*/ 0 h 125"/>
                  <a:gd name="T12" fmla="*/ 1603 w 1645"/>
                  <a:gd name="T13" fmla="*/ 0 h 125"/>
                  <a:gd name="T14" fmla="*/ 1615 w 1645"/>
                  <a:gd name="T15" fmla="*/ 31 h 125"/>
                  <a:gd name="T16" fmla="*/ 1636 w 1645"/>
                  <a:gd name="T17" fmla="*/ 93 h 125"/>
                  <a:gd name="T18" fmla="*/ 1645 w 1645"/>
                  <a:gd name="T1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5" h="125">
                    <a:moveTo>
                      <a:pt x="1645" y="125"/>
                    </a:moveTo>
                    <a:lnTo>
                      <a:pt x="0" y="125"/>
                    </a:lnTo>
                    <a:lnTo>
                      <a:pt x="9" y="93"/>
                    </a:lnTo>
                    <a:lnTo>
                      <a:pt x="30" y="31"/>
                    </a:lnTo>
                    <a:lnTo>
                      <a:pt x="43" y="0"/>
                    </a:lnTo>
                    <a:lnTo>
                      <a:pt x="67" y="0"/>
                    </a:lnTo>
                    <a:lnTo>
                      <a:pt x="1603" y="0"/>
                    </a:lnTo>
                    <a:lnTo>
                      <a:pt x="1615" y="31"/>
                    </a:lnTo>
                    <a:lnTo>
                      <a:pt x="1636" y="93"/>
                    </a:lnTo>
                    <a:lnTo>
                      <a:pt x="1645" y="125"/>
                    </a:lnTo>
                    <a:close/>
                  </a:path>
                </a:pathLst>
              </a:custGeom>
              <a:solidFill>
                <a:srgbClr val="AA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5" name="ïşḻíḓè">
                <a:extLst>
                  <a:ext uri="{FF2B5EF4-FFF2-40B4-BE49-F238E27FC236}">
                    <a16:creationId xmlns:a16="http://schemas.microsoft.com/office/drawing/2014/main" xmlns="" id="{073913DB-9570-40A9-A2D0-C88A92252365}"/>
                  </a:ext>
                </a:extLst>
              </p:cNvPr>
              <p:cNvSpPr/>
              <p:nvPr/>
            </p:nvSpPr>
            <p:spPr bwMode="auto">
              <a:xfrm>
                <a:off x="1757" y="1976"/>
                <a:ext cx="329" cy="22"/>
              </a:xfrm>
              <a:custGeom>
                <a:avLst/>
                <a:gdLst>
                  <a:gd name="T0" fmla="*/ 36 w 1645"/>
                  <a:gd name="T1" fmla="*/ 0 h 110"/>
                  <a:gd name="T2" fmla="*/ 1609 w 1645"/>
                  <a:gd name="T3" fmla="*/ 0 h 110"/>
                  <a:gd name="T4" fmla="*/ 1629 w 1645"/>
                  <a:gd name="T5" fmla="*/ 55 h 110"/>
                  <a:gd name="T6" fmla="*/ 1645 w 1645"/>
                  <a:gd name="T7" fmla="*/ 110 h 110"/>
                  <a:gd name="T8" fmla="*/ 0 w 1645"/>
                  <a:gd name="T9" fmla="*/ 110 h 110"/>
                  <a:gd name="T10" fmla="*/ 16 w 1645"/>
                  <a:gd name="T11" fmla="*/ 55 h 110"/>
                  <a:gd name="T12" fmla="*/ 36 w 1645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110">
                    <a:moveTo>
                      <a:pt x="36" y="0"/>
                    </a:moveTo>
                    <a:lnTo>
                      <a:pt x="1609" y="0"/>
                    </a:lnTo>
                    <a:lnTo>
                      <a:pt x="1629" y="55"/>
                    </a:lnTo>
                    <a:lnTo>
                      <a:pt x="1645" y="110"/>
                    </a:lnTo>
                    <a:lnTo>
                      <a:pt x="0" y="110"/>
                    </a:lnTo>
                    <a:lnTo>
                      <a:pt x="16" y="55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AB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6" name="iṡ1ïďe">
                <a:extLst>
                  <a:ext uri="{FF2B5EF4-FFF2-40B4-BE49-F238E27FC236}">
                    <a16:creationId xmlns:a16="http://schemas.microsoft.com/office/drawing/2014/main" xmlns="" id="{4023AA45-DB04-4BF4-8DBF-AB1A9BB7C38A}"/>
                  </a:ext>
                </a:extLst>
              </p:cNvPr>
              <p:cNvSpPr/>
              <p:nvPr/>
            </p:nvSpPr>
            <p:spPr bwMode="auto">
              <a:xfrm>
                <a:off x="1757" y="1979"/>
                <a:ext cx="329" cy="19"/>
              </a:xfrm>
              <a:custGeom>
                <a:avLst/>
                <a:gdLst>
                  <a:gd name="T0" fmla="*/ 30 w 1645"/>
                  <a:gd name="T1" fmla="*/ 0 h 93"/>
                  <a:gd name="T2" fmla="*/ 1615 w 1645"/>
                  <a:gd name="T3" fmla="*/ 0 h 93"/>
                  <a:gd name="T4" fmla="*/ 1631 w 1645"/>
                  <a:gd name="T5" fmla="*/ 46 h 93"/>
                  <a:gd name="T6" fmla="*/ 1645 w 1645"/>
                  <a:gd name="T7" fmla="*/ 93 h 93"/>
                  <a:gd name="T8" fmla="*/ 0 w 1645"/>
                  <a:gd name="T9" fmla="*/ 93 h 93"/>
                  <a:gd name="T10" fmla="*/ 14 w 1645"/>
                  <a:gd name="T11" fmla="*/ 46 h 93"/>
                  <a:gd name="T12" fmla="*/ 30 w 1645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93">
                    <a:moveTo>
                      <a:pt x="30" y="0"/>
                    </a:moveTo>
                    <a:lnTo>
                      <a:pt x="1615" y="0"/>
                    </a:lnTo>
                    <a:lnTo>
                      <a:pt x="1631" y="46"/>
                    </a:lnTo>
                    <a:lnTo>
                      <a:pt x="1645" y="93"/>
                    </a:lnTo>
                    <a:lnTo>
                      <a:pt x="0" y="93"/>
                    </a:lnTo>
                    <a:lnTo>
                      <a:pt x="14" y="46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AC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7" name="íṡlíḋé">
                <a:extLst>
                  <a:ext uri="{FF2B5EF4-FFF2-40B4-BE49-F238E27FC236}">
                    <a16:creationId xmlns:a16="http://schemas.microsoft.com/office/drawing/2014/main" xmlns="" id="{FD08E4E5-12E9-4F15-ADC6-99780558E685}"/>
                  </a:ext>
                </a:extLst>
              </p:cNvPr>
              <p:cNvSpPr/>
              <p:nvPr/>
            </p:nvSpPr>
            <p:spPr bwMode="auto">
              <a:xfrm>
                <a:off x="1757" y="1982"/>
                <a:ext cx="329" cy="16"/>
              </a:xfrm>
              <a:custGeom>
                <a:avLst/>
                <a:gdLst>
                  <a:gd name="T0" fmla="*/ 24 w 1645"/>
                  <a:gd name="T1" fmla="*/ 0 h 78"/>
                  <a:gd name="T2" fmla="*/ 1621 w 1645"/>
                  <a:gd name="T3" fmla="*/ 0 h 78"/>
                  <a:gd name="T4" fmla="*/ 1634 w 1645"/>
                  <a:gd name="T5" fmla="*/ 38 h 78"/>
                  <a:gd name="T6" fmla="*/ 1645 w 1645"/>
                  <a:gd name="T7" fmla="*/ 78 h 78"/>
                  <a:gd name="T8" fmla="*/ 0 w 1645"/>
                  <a:gd name="T9" fmla="*/ 78 h 78"/>
                  <a:gd name="T10" fmla="*/ 11 w 1645"/>
                  <a:gd name="T11" fmla="*/ 39 h 78"/>
                  <a:gd name="T12" fmla="*/ 24 w 1645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78">
                    <a:moveTo>
                      <a:pt x="24" y="0"/>
                    </a:moveTo>
                    <a:lnTo>
                      <a:pt x="1621" y="0"/>
                    </a:lnTo>
                    <a:lnTo>
                      <a:pt x="1634" y="38"/>
                    </a:lnTo>
                    <a:lnTo>
                      <a:pt x="1645" y="78"/>
                    </a:lnTo>
                    <a:lnTo>
                      <a:pt x="0" y="78"/>
                    </a:lnTo>
                    <a:lnTo>
                      <a:pt x="11" y="3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AD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8" name="ïsḷîḍê">
                <a:extLst>
                  <a:ext uri="{FF2B5EF4-FFF2-40B4-BE49-F238E27FC236}">
                    <a16:creationId xmlns:a16="http://schemas.microsoft.com/office/drawing/2014/main" xmlns="" id="{26501BEC-C58E-4329-992B-35476E926FA4}"/>
                  </a:ext>
                </a:extLst>
              </p:cNvPr>
              <p:cNvSpPr/>
              <p:nvPr/>
            </p:nvSpPr>
            <p:spPr bwMode="auto">
              <a:xfrm>
                <a:off x="1757" y="1985"/>
                <a:ext cx="329" cy="13"/>
              </a:xfrm>
              <a:custGeom>
                <a:avLst/>
                <a:gdLst>
                  <a:gd name="T0" fmla="*/ 19 w 1645"/>
                  <a:gd name="T1" fmla="*/ 0 h 63"/>
                  <a:gd name="T2" fmla="*/ 1626 w 1645"/>
                  <a:gd name="T3" fmla="*/ 0 h 63"/>
                  <a:gd name="T4" fmla="*/ 1636 w 1645"/>
                  <a:gd name="T5" fmla="*/ 31 h 63"/>
                  <a:gd name="T6" fmla="*/ 1645 w 1645"/>
                  <a:gd name="T7" fmla="*/ 63 h 63"/>
                  <a:gd name="T8" fmla="*/ 0 w 1645"/>
                  <a:gd name="T9" fmla="*/ 63 h 63"/>
                  <a:gd name="T10" fmla="*/ 9 w 1645"/>
                  <a:gd name="T11" fmla="*/ 31 h 63"/>
                  <a:gd name="T12" fmla="*/ 19 w 1645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63">
                    <a:moveTo>
                      <a:pt x="19" y="0"/>
                    </a:moveTo>
                    <a:lnTo>
                      <a:pt x="1626" y="0"/>
                    </a:lnTo>
                    <a:lnTo>
                      <a:pt x="1636" y="31"/>
                    </a:lnTo>
                    <a:lnTo>
                      <a:pt x="1645" y="63"/>
                    </a:lnTo>
                    <a:lnTo>
                      <a:pt x="0" y="63"/>
                    </a:lnTo>
                    <a:lnTo>
                      <a:pt x="9" y="3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AE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9" name="îṧḻïḓé">
                <a:extLst>
                  <a:ext uri="{FF2B5EF4-FFF2-40B4-BE49-F238E27FC236}">
                    <a16:creationId xmlns:a16="http://schemas.microsoft.com/office/drawing/2014/main" xmlns="" id="{9E3A9792-CAF7-4B11-B462-D22CD6B7270F}"/>
                  </a:ext>
                </a:extLst>
              </p:cNvPr>
              <p:cNvSpPr/>
              <p:nvPr/>
            </p:nvSpPr>
            <p:spPr bwMode="auto">
              <a:xfrm>
                <a:off x="1757" y="1988"/>
                <a:ext cx="329" cy="10"/>
              </a:xfrm>
              <a:custGeom>
                <a:avLst/>
                <a:gdLst>
                  <a:gd name="T0" fmla="*/ 14 w 1645"/>
                  <a:gd name="T1" fmla="*/ 0 h 47"/>
                  <a:gd name="T2" fmla="*/ 1631 w 1645"/>
                  <a:gd name="T3" fmla="*/ 0 h 47"/>
                  <a:gd name="T4" fmla="*/ 1638 w 1645"/>
                  <a:gd name="T5" fmla="*/ 23 h 47"/>
                  <a:gd name="T6" fmla="*/ 1645 w 1645"/>
                  <a:gd name="T7" fmla="*/ 47 h 47"/>
                  <a:gd name="T8" fmla="*/ 0 w 1645"/>
                  <a:gd name="T9" fmla="*/ 47 h 47"/>
                  <a:gd name="T10" fmla="*/ 7 w 1645"/>
                  <a:gd name="T11" fmla="*/ 23 h 47"/>
                  <a:gd name="T12" fmla="*/ 14 w 1645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47">
                    <a:moveTo>
                      <a:pt x="14" y="0"/>
                    </a:moveTo>
                    <a:lnTo>
                      <a:pt x="1631" y="0"/>
                    </a:lnTo>
                    <a:lnTo>
                      <a:pt x="1638" y="23"/>
                    </a:lnTo>
                    <a:lnTo>
                      <a:pt x="1645" y="47"/>
                    </a:lnTo>
                    <a:lnTo>
                      <a:pt x="0" y="47"/>
                    </a:lnTo>
                    <a:lnTo>
                      <a:pt x="7" y="2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AE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0" name="îSļîḑé">
                <a:extLst>
                  <a:ext uri="{FF2B5EF4-FFF2-40B4-BE49-F238E27FC236}">
                    <a16:creationId xmlns:a16="http://schemas.microsoft.com/office/drawing/2014/main" xmlns="" id="{E42CC0A8-83EC-479C-8B6C-567B80597F98}"/>
                  </a:ext>
                </a:extLst>
              </p:cNvPr>
              <p:cNvSpPr/>
              <p:nvPr/>
            </p:nvSpPr>
            <p:spPr bwMode="auto">
              <a:xfrm>
                <a:off x="1757" y="1991"/>
                <a:ext cx="329" cy="7"/>
              </a:xfrm>
              <a:custGeom>
                <a:avLst/>
                <a:gdLst>
                  <a:gd name="T0" fmla="*/ 9 w 1645"/>
                  <a:gd name="T1" fmla="*/ 0 h 31"/>
                  <a:gd name="T2" fmla="*/ 1636 w 1645"/>
                  <a:gd name="T3" fmla="*/ 0 h 31"/>
                  <a:gd name="T4" fmla="*/ 1641 w 1645"/>
                  <a:gd name="T5" fmla="*/ 16 h 31"/>
                  <a:gd name="T6" fmla="*/ 1645 w 1645"/>
                  <a:gd name="T7" fmla="*/ 31 h 31"/>
                  <a:gd name="T8" fmla="*/ 0 w 1645"/>
                  <a:gd name="T9" fmla="*/ 31 h 31"/>
                  <a:gd name="T10" fmla="*/ 4 w 1645"/>
                  <a:gd name="T11" fmla="*/ 16 h 31"/>
                  <a:gd name="T12" fmla="*/ 9 w 1645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31">
                    <a:moveTo>
                      <a:pt x="9" y="0"/>
                    </a:moveTo>
                    <a:lnTo>
                      <a:pt x="1636" y="0"/>
                    </a:lnTo>
                    <a:lnTo>
                      <a:pt x="1641" y="16"/>
                    </a:lnTo>
                    <a:lnTo>
                      <a:pt x="1645" y="31"/>
                    </a:lnTo>
                    <a:lnTo>
                      <a:pt x="0" y="31"/>
                    </a:lnTo>
                    <a:lnTo>
                      <a:pt x="4" y="16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AF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1" name="îS1iḓê">
                <a:extLst>
                  <a:ext uri="{FF2B5EF4-FFF2-40B4-BE49-F238E27FC236}">
                    <a16:creationId xmlns:a16="http://schemas.microsoft.com/office/drawing/2014/main" xmlns="" id="{2B866BD4-AA51-4036-B610-E021EC95904F}"/>
                  </a:ext>
                </a:extLst>
              </p:cNvPr>
              <p:cNvSpPr/>
              <p:nvPr/>
            </p:nvSpPr>
            <p:spPr bwMode="auto">
              <a:xfrm>
                <a:off x="1757" y="1995"/>
                <a:ext cx="329" cy="3"/>
              </a:xfrm>
              <a:custGeom>
                <a:avLst/>
                <a:gdLst>
                  <a:gd name="T0" fmla="*/ 4 w 1645"/>
                  <a:gd name="T1" fmla="*/ 0 h 15"/>
                  <a:gd name="T2" fmla="*/ 1641 w 1645"/>
                  <a:gd name="T3" fmla="*/ 0 h 15"/>
                  <a:gd name="T4" fmla="*/ 1643 w 1645"/>
                  <a:gd name="T5" fmla="*/ 7 h 15"/>
                  <a:gd name="T6" fmla="*/ 1645 w 1645"/>
                  <a:gd name="T7" fmla="*/ 15 h 15"/>
                  <a:gd name="T8" fmla="*/ 0 w 1645"/>
                  <a:gd name="T9" fmla="*/ 15 h 15"/>
                  <a:gd name="T10" fmla="*/ 2 w 1645"/>
                  <a:gd name="T11" fmla="*/ 7 h 15"/>
                  <a:gd name="T12" fmla="*/ 4 w 1645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15">
                    <a:moveTo>
                      <a:pt x="4" y="0"/>
                    </a:moveTo>
                    <a:lnTo>
                      <a:pt x="1641" y="0"/>
                    </a:lnTo>
                    <a:lnTo>
                      <a:pt x="1643" y="7"/>
                    </a:lnTo>
                    <a:lnTo>
                      <a:pt x="1645" y="15"/>
                    </a:lnTo>
                    <a:lnTo>
                      <a:pt x="0" y="15"/>
                    </a:lnTo>
                    <a:lnTo>
                      <a:pt x="2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0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2" name="iśḻîḋê">
                <a:extLst>
                  <a:ext uri="{FF2B5EF4-FFF2-40B4-BE49-F238E27FC236}">
                    <a16:creationId xmlns:a16="http://schemas.microsoft.com/office/drawing/2014/main" xmlns="" id="{B25D9E1E-3D21-410B-AF2B-F0072BF7081D}"/>
                  </a:ext>
                </a:extLst>
              </p:cNvPr>
              <p:cNvSpPr/>
              <p:nvPr/>
            </p:nvSpPr>
            <p:spPr bwMode="auto">
              <a:xfrm>
                <a:off x="1757" y="1998"/>
                <a:ext cx="329" cy="1"/>
              </a:xfrm>
              <a:prstGeom prst="rect">
                <a:avLst/>
              </a:prstGeom>
              <a:solidFill>
                <a:srgbClr val="B1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3" name="ïṡḻîḓè">
                <a:extLst>
                  <a:ext uri="{FF2B5EF4-FFF2-40B4-BE49-F238E27FC236}">
                    <a16:creationId xmlns:a16="http://schemas.microsoft.com/office/drawing/2014/main" xmlns="" id="{46E57D6F-5F5D-4102-A210-3BE0065E9635}"/>
                  </a:ext>
                </a:extLst>
              </p:cNvPr>
              <p:cNvSpPr/>
              <p:nvPr/>
            </p:nvSpPr>
            <p:spPr bwMode="auto">
              <a:xfrm>
                <a:off x="1764" y="1976"/>
                <a:ext cx="315" cy="0"/>
              </a:xfrm>
              <a:custGeom>
                <a:avLst/>
                <a:gdLst>
                  <a:gd name="T0" fmla="*/ 1575 w 1575"/>
                  <a:gd name="T1" fmla="*/ 1 h 1"/>
                  <a:gd name="T2" fmla="*/ 0 w 1575"/>
                  <a:gd name="T3" fmla="*/ 1 h 1"/>
                  <a:gd name="T4" fmla="*/ 1 w 1575"/>
                  <a:gd name="T5" fmla="*/ 0 h 1"/>
                  <a:gd name="T6" fmla="*/ 1574 w 1575"/>
                  <a:gd name="T7" fmla="*/ 0 h 1"/>
                  <a:gd name="T8" fmla="*/ 1575 w 1575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5" h="1">
                    <a:moveTo>
                      <a:pt x="1575" y="1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1574" y="0"/>
                    </a:lnTo>
                    <a:lnTo>
                      <a:pt x="1575" y="1"/>
                    </a:lnTo>
                    <a:close/>
                  </a:path>
                </a:pathLst>
              </a:custGeom>
              <a:solidFill>
                <a:srgbClr val="A5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4" name="íSļiḓê">
                <a:extLst>
                  <a:ext uri="{FF2B5EF4-FFF2-40B4-BE49-F238E27FC236}">
                    <a16:creationId xmlns:a16="http://schemas.microsoft.com/office/drawing/2014/main" xmlns="" id="{942C04A1-0C78-4921-B7A4-A7C0F1419CB7}"/>
                  </a:ext>
                </a:extLst>
              </p:cNvPr>
              <p:cNvSpPr/>
              <p:nvPr/>
            </p:nvSpPr>
            <p:spPr bwMode="auto">
              <a:xfrm>
                <a:off x="1763" y="1976"/>
                <a:ext cx="317" cy="3"/>
              </a:xfrm>
              <a:custGeom>
                <a:avLst/>
                <a:gdLst>
                  <a:gd name="T0" fmla="*/ 1585 w 1585"/>
                  <a:gd name="T1" fmla="*/ 17 h 17"/>
                  <a:gd name="T2" fmla="*/ 0 w 1585"/>
                  <a:gd name="T3" fmla="*/ 17 h 17"/>
                  <a:gd name="T4" fmla="*/ 2 w 1585"/>
                  <a:gd name="T5" fmla="*/ 8 h 17"/>
                  <a:gd name="T6" fmla="*/ 6 w 1585"/>
                  <a:gd name="T7" fmla="*/ 0 h 17"/>
                  <a:gd name="T8" fmla="*/ 1579 w 1585"/>
                  <a:gd name="T9" fmla="*/ 0 h 17"/>
                  <a:gd name="T10" fmla="*/ 1583 w 1585"/>
                  <a:gd name="T11" fmla="*/ 8 h 17"/>
                  <a:gd name="T12" fmla="*/ 1585 w 1585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5" h="17">
                    <a:moveTo>
                      <a:pt x="1585" y="17"/>
                    </a:moveTo>
                    <a:lnTo>
                      <a:pt x="0" y="17"/>
                    </a:lnTo>
                    <a:lnTo>
                      <a:pt x="2" y="8"/>
                    </a:lnTo>
                    <a:lnTo>
                      <a:pt x="6" y="0"/>
                    </a:lnTo>
                    <a:lnTo>
                      <a:pt x="1579" y="0"/>
                    </a:lnTo>
                    <a:lnTo>
                      <a:pt x="1583" y="8"/>
                    </a:lnTo>
                    <a:lnTo>
                      <a:pt x="1585" y="17"/>
                    </a:lnTo>
                    <a:close/>
                  </a:path>
                </a:pathLst>
              </a:custGeom>
              <a:solidFill>
                <a:srgbClr val="A6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5" name="í$ļíḋê">
                <a:extLst>
                  <a:ext uri="{FF2B5EF4-FFF2-40B4-BE49-F238E27FC236}">
                    <a16:creationId xmlns:a16="http://schemas.microsoft.com/office/drawing/2014/main" xmlns="" id="{9B0BC9FD-3157-4449-A0D6-4F80216273A6}"/>
                  </a:ext>
                </a:extLst>
              </p:cNvPr>
              <p:cNvSpPr/>
              <p:nvPr/>
            </p:nvSpPr>
            <p:spPr bwMode="auto">
              <a:xfrm>
                <a:off x="1761" y="1976"/>
                <a:ext cx="320" cy="6"/>
              </a:xfrm>
              <a:custGeom>
                <a:avLst/>
                <a:gdLst>
                  <a:gd name="T0" fmla="*/ 1597 w 1597"/>
                  <a:gd name="T1" fmla="*/ 32 h 32"/>
                  <a:gd name="T2" fmla="*/ 0 w 1597"/>
                  <a:gd name="T3" fmla="*/ 32 h 32"/>
                  <a:gd name="T4" fmla="*/ 6 w 1597"/>
                  <a:gd name="T5" fmla="*/ 17 h 32"/>
                  <a:gd name="T6" fmla="*/ 12 w 1597"/>
                  <a:gd name="T7" fmla="*/ 0 h 32"/>
                  <a:gd name="T8" fmla="*/ 1585 w 1597"/>
                  <a:gd name="T9" fmla="*/ 0 h 32"/>
                  <a:gd name="T10" fmla="*/ 1591 w 1597"/>
                  <a:gd name="T11" fmla="*/ 17 h 32"/>
                  <a:gd name="T12" fmla="*/ 1597 w 1597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7" h="32">
                    <a:moveTo>
                      <a:pt x="1597" y="32"/>
                    </a:moveTo>
                    <a:lnTo>
                      <a:pt x="0" y="32"/>
                    </a:lnTo>
                    <a:lnTo>
                      <a:pt x="6" y="17"/>
                    </a:lnTo>
                    <a:lnTo>
                      <a:pt x="12" y="0"/>
                    </a:lnTo>
                    <a:lnTo>
                      <a:pt x="1585" y="0"/>
                    </a:lnTo>
                    <a:lnTo>
                      <a:pt x="1591" y="17"/>
                    </a:lnTo>
                    <a:lnTo>
                      <a:pt x="1597" y="32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6" name="íšḷîḓè">
                <a:extLst>
                  <a:ext uri="{FF2B5EF4-FFF2-40B4-BE49-F238E27FC236}">
                    <a16:creationId xmlns:a16="http://schemas.microsoft.com/office/drawing/2014/main" xmlns="" id="{B2712430-C1AC-4C35-B088-B5805108F610}"/>
                  </a:ext>
                </a:extLst>
              </p:cNvPr>
              <p:cNvSpPr/>
              <p:nvPr/>
            </p:nvSpPr>
            <p:spPr bwMode="auto">
              <a:xfrm>
                <a:off x="1760" y="1976"/>
                <a:ext cx="322" cy="9"/>
              </a:xfrm>
              <a:custGeom>
                <a:avLst/>
                <a:gdLst>
                  <a:gd name="T0" fmla="*/ 1607 w 1607"/>
                  <a:gd name="T1" fmla="*/ 47 h 47"/>
                  <a:gd name="T2" fmla="*/ 0 w 1607"/>
                  <a:gd name="T3" fmla="*/ 47 h 47"/>
                  <a:gd name="T4" fmla="*/ 8 w 1607"/>
                  <a:gd name="T5" fmla="*/ 24 h 47"/>
                  <a:gd name="T6" fmla="*/ 17 w 1607"/>
                  <a:gd name="T7" fmla="*/ 0 h 47"/>
                  <a:gd name="T8" fmla="*/ 1590 w 1607"/>
                  <a:gd name="T9" fmla="*/ 0 h 47"/>
                  <a:gd name="T10" fmla="*/ 1599 w 1607"/>
                  <a:gd name="T11" fmla="*/ 24 h 47"/>
                  <a:gd name="T12" fmla="*/ 1607 w 1607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7" h="47">
                    <a:moveTo>
                      <a:pt x="1607" y="47"/>
                    </a:moveTo>
                    <a:lnTo>
                      <a:pt x="0" y="47"/>
                    </a:lnTo>
                    <a:lnTo>
                      <a:pt x="8" y="24"/>
                    </a:lnTo>
                    <a:lnTo>
                      <a:pt x="17" y="0"/>
                    </a:lnTo>
                    <a:lnTo>
                      <a:pt x="1590" y="0"/>
                    </a:lnTo>
                    <a:lnTo>
                      <a:pt x="1599" y="24"/>
                    </a:lnTo>
                    <a:lnTo>
                      <a:pt x="1607" y="47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7" name="íṣľïḍe">
                <a:extLst>
                  <a:ext uri="{FF2B5EF4-FFF2-40B4-BE49-F238E27FC236}">
                    <a16:creationId xmlns:a16="http://schemas.microsoft.com/office/drawing/2014/main" xmlns="" id="{CB2FC3E0-E5B2-42FF-8ED1-BE5BA487D189}"/>
                  </a:ext>
                </a:extLst>
              </p:cNvPr>
              <p:cNvSpPr/>
              <p:nvPr/>
            </p:nvSpPr>
            <p:spPr bwMode="auto">
              <a:xfrm>
                <a:off x="1759" y="1976"/>
                <a:ext cx="324" cy="12"/>
              </a:xfrm>
              <a:custGeom>
                <a:avLst/>
                <a:gdLst>
                  <a:gd name="T0" fmla="*/ 1617 w 1617"/>
                  <a:gd name="T1" fmla="*/ 64 h 64"/>
                  <a:gd name="T2" fmla="*/ 0 w 1617"/>
                  <a:gd name="T3" fmla="*/ 64 h 64"/>
                  <a:gd name="T4" fmla="*/ 10 w 1617"/>
                  <a:gd name="T5" fmla="*/ 32 h 64"/>
                  <a:gd name="T6" fmla="*/ 22 w 1617"/>
                  <a:gd name="T7" fmla="*/ 0 h 64"/>
                  <a:gd name="T8" fmla="*/ 1595 w 1617"/>
                  <a:gd name="T9" fmla="*/ 0 h 64"/>
                  <a:gd name="T10" fmla="*/ 1607 w 1617"/>
                  <a:gd name="T11" fmla="*/ 32 h 64"/>
                  <a:gd name="T12" fmla="*/ 1617 w 1617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7" h="64">
                    <a:moveTo>
                      <a:pt x="1617" y="64"/>
                    </a:moveTo>
                    <a:lnTo>
                      <a:pt x="0" y="64"/>
                    </a:lnTo>
                    <a:lnTo>
                      <a:pt x="10" y="32"/>
                    </a:lnTo>
                    <a:lnTo>
                      <a:pt x="22" y="0"/>
                    </a:lnTo>
                    <a:lnTo>
                      <a:pt x="1595" y="0"/>
                    </a:lnTo>
                    <a:lnTo>
                      <a:pt x="1607" y="32"/>
                    </a:lnTo>
                    <a:lnTo>
                      <a:pt x="1617" y="64"/>
                    </a:lnTo>
                    <a:close/>
                  </a:path>
                </a:pathLst>
              </a:custGeom>
              <a:solidFill>
                <a:srgbClr val="A8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8" name="ïsļiďè">
                <a:extLst>
                  <a:ext uri="{FF2B5EF4-FFF2-40B4-BE49-F238E27FC236}">
                    <a16:creationId xmlns:a16="http://schemas.microsoft.com/office/drawing/2014/main" xmlns="" id="{FB4A79CB-5C7E-4E8A-B8EC-CCCB21E3582A}"/>
                  </a:ext>
                </a:extLst>
              </p:cNvPr>
              <p:cNvSpPr/>
              <p:nvPr/>
            </p:nvSpPr>
            <p:spPr bwMode="auto">
              <a:xfrm>
                <a:off x="1758" y="1976"/>
                <a:ext cx="326" cy="15"/>
              </a:xfrm>
              <a:custGeom>
                <a:avLst/>
                <a:gdLst>
                  <a:gd name="T0" fmla="*/ 1627 w 1627"/>
                  <a:gd name="T1" fmla="*/ 79 h 79"/>
                  <a:gd name="T2" fmla="*/ 0 w 1627"/>
                  <a:gd name="T3" fmla="*/ 79 h 79"/>
                  <a:gd name="T4" fmla="*/ 12 w 1627"/>
                  <a:gd name="T5" fmla="*/ 39 h 79"/>
                  <a:gd name="T6" fmla="*/ 27 w 1627"/>
                  <a:gd name="T7" fmla="*/ 0 h 79"/>
                  <a:gd name="T8" fmla="*/ 1600 w 1627"/>
                  <a:gd name="T9" fmla="*/ 0 h 79"/>
                  <a:gd name="T10" fmla="*/ 1615 w 1627"/>
                  <a:gd name="T11" fmla="*/ 39 h 79"/>
                  <a:gd name="T12" fmla="*/ 1627 w 1627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79">
                    <a:moveTo>
                      <a:pt x="1627" y="79"/>
                    </a:moveTo>
                    <a:lnTo>
                      <a:pt x="0" y="79"/>
                    </a:lnTo>
                    <a:lnTo>
                      <a:pt x="12" y="39"/>
                    </a:lnTo>
                    <a:lnTo>
                      <a:pt x="27" y="0"/>
                    </a:lnTo>
                    <a:lnTo>
                      <a:pt x="1600" y="0"/>
                    </a:lnTo>
                    <a:lnTo>
                      <a:pt x="1615" y="39"/>
                    </a:lnTo>
                    <a:lnTo>
                      <a:pt x="1627" y="79"/>
                    </a:lnTo>
                    <a:close/>
                  </a:path>
                </a:pathLst>
              </a:custGeom>
              <a:solidFill>
                <a:srgbClr val="A9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9" name="ïSlíḋé">
                <a:extLst>
                  <a:ext uri="{FF2B5EF4-FFF2-40B4-BE49-F238E27FC236}">
                    <a16:creationId xmlns:a16="http://schemas.microsoft.com/office/drawing/2014/main" xmlns="" id="{FC28BD89-C0AC-4374-B1F7-FB4CF844717B}"/>
                  </a:ext>
                </a:extLst>
              </p:cNvPr>
              <p:cNvSpPr/>
              <p:nvPr/>
            </p:nvSpPr>
            <p:spPr bwMode="auto">
              <a:xfrm>
                <a:off x="1757" y="1976"/>
                <a:ext cx="328" cy="19"/>
              </a:xfrm>
              <a:custGeom>
                <a:avLst/>
                <a:gdLst>
                  <a:gd name="T0" fmla="*/ 1637 w 1637"/>
                  <a:gd name="T1" fmla="*/ 95 h 95"/>
                  <a:gd name="T2" fmla="*/ 0 w 1637"/>
                  <a:gd name="T3" fmla="*/ 95 h 95"/>
                  <a:gd name="T4" fmla="*/ 15 w 1637"/>
                  <a:gd name="T5" fmla="*/ 46 h 95"/>
                  <a:gd name="T6" fmla="*/ 32 w 1637"/>
                  <a:gd name="T7" fmla="*/ 0 h 95"/>
                  <a:gd name="T8" fmla="*/ 1605 w 1637"/>
                  <a:gd name="T9" fmla="*/ 0 h 95"/>
                  <a:gd name="T10" fmla="*/ 1622 w 1637"/>
                  <a:gd name="T11" fmla="*/ 46 h 95"/>
                  <a:gd name="T12" fmla="*/ 1637 w 1637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7" h="95">
                    <a:moveTo>
                      <a:pt x="1637" y="95"/>
                    </a:moveTo>
                    <a:lnTo>
                      <a:pt x="0" y="95"/>
                    </a:lnTo>
                    <a:lnTo>
                      <a:pt x="15" y="46"/>
                    </a:lnTo>
                    <a:lnTo>
                      <a:pt x="32" y="0"/>
                    </a:lnTo>
                    <a:lnTo>
                      <a:pt x="1605" y="0"/>
                    </a:lnTo>
                    <a:lnTo>
                      <a:pt x="1622" y="46"/>
                    </a:lnTo>
                    <a:lnTo>
                      <a:pt x="1637" y="95"/>
                    </a:lnTo>
                    <a:close/>
                  </a:path>
                </a:pathLst>
              </a:custGeom>
              <a:solidFill>
                <a:srgbClr val="AA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0" name="iṩliďè">
                <a:extLst>
                  <a:ext uri="{FF2B5EF4-FFF2-40B4-BE49-F238E27FC236}">
                    <a16:creationId xmlns:a16="http://schemas.microsoft.com/office/drawing/2014/main" xmlns="" id="{7B08D715-98CE-4FDA-BBC0-7F4CF701743B}"/>
                  </a:ext>
                </a:extLst>
              </p:cNvPr>
              <p:cNvSpPr/>
              <p:nvPr/>
            </p:nvSpPr>
            <p:spPr bwMode="auto">
              <a:xfrm>
                <a:off x="1757" y="1976"/>
                <a:ext cx="329" cy="22"/>
              </a:xfrm>
              <a:custGeom>
                <a:avLst/>
                <a:gdLst>
                  <a:gd name="T0" fmla="*/ 1645 w 1645"/>
                  <a:gd name="T1" fmla="*/ 110 h 110"/>
                  <a:gd name="T2" fmla="*/ 0 w 1645"/>
                  <a:gd name="T3" fmla="*/ 110 h 110"/>
                  <a:gd name="T4" fmla="*/ 16 w 1645"/>
                  <a:gd name="T5" fmla="*/ 55 h 110"/>
                  <a:gd name="T6" fmla="*/ 36 w 1645"/>
                  <a:gd name="T7" fmla="*/ 0 h 110"/>
                  <a:gd name="T8" fmla="*/ 1609 w 1645"/>
                  <a:gd name="T9" fmla="*/ 0 h 110"/>
                  <a:gd name="T10" fmla="*/ 1629 w 1645"/>
                  <a:gd name="T11" fmla="*/ 55 h 110"/>
                  <a:gd name="T12" fmla="*/ 1645 w 1645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110">
                    <a:moveTo>
                      <a:pt x="1645" y="110"/>
                    </a:moveTo>
                    <a:lnTo>
                      <a:pt x="0" y="110"/>
                    </a:lnTo>
                    <a:lnTo>
                      <a:pt x="16" y="55"/>
                    </a:lnTo>
                    <a:lnTo>
                      <a:pt x="36" y="0"/>
                    </a:lnTo>
                    <a:lnTo>
                      <a:pt x="1609" y="0"/>
                    </a:lnTo>
                    <a:lnTo>
                      <a:pt x="1629" y="55"/>
                    </a:lnTo>
                    <a:lnTo>
                      <a:pt x="1645" y="110"/>
                    </a:lnTo>
                    <a:close/>
                  </a:path>
                </a:pathLst>
              </a:custGeom>
              <a:solidFill>
                <a:srgbClr val="AA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1" name="íş1idè">
                <a:extLst>
                  <a:ext uri="{FF2B5EF4-FFF2-40B4-BE49-F238E27FC236}">
                    <a16:creationId xmlns:a16="http://schemas.microsoft.com/office/drawing/2014/main" xmlns="" id="{D936C9B6-7AB8-4338-810A-A8B9544C0813}"/>
                  </a:ext>
                </a:extLst>
              </p:cNvPr>
              <p:cNvSpPr/>
              <p:nvPr/>
            </p:nvSpPr>
            <p:spPr bwMode="auto">
              <a:xfrm>
                <a:off x="1756" y="1976"/>
                <a:ext cx="330" cy="25"/>
              </a:xfrm>
              <a:custGeom>
                <a:avLst/>
                <a:gdLst>
                  <a:gd name="T0" fmla="*/ 1653 w 1653"/>
                  <a:gd name="T1" fmla="*/ 126 h 126"/>
                  <a:gd name="T2" fmla="*/ 0 w 1653"/>
                  <a:gd name="T3" fmla="*/ 126 h 126"/>
                  <a:gd name="T4" fmla="*/ 8 w 1653"/>
                  <a:gd name="T5" fmla="*/ 94 h 126"/>
                  <a:gd name="T6" fmla="*/ 28 w 1653"/>
                  <a:gd name="T7" fmla="*/ 31 h 126"/>
                  <a:gd name="T8" fmla="*/ 40 w 1653"/>
                  <a:gd name="T9" fmla="*/ 0 h 126"/>
                  <a:gd name="T10" fmla="*/ 1613 w 1653"/>
                  <a:gd name="T11" fmla="*/ 0 h 126"/>
                  <a:gd name="T12" fmla="*/ 1625 w 1653"/>
                  <a:gd name="T13" fmla="*/ 31 h 126"/>
                  <a:gd name="T14" fmla="*/ 1645 w 1653"/>
                  <a:gd name="T15" fmla="*/ 94 h 126"/>
                  <a:gd name="T16" fmla="*/ 1653 w 1653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53" h="126">
                    <a:moveTo>
                      <a:pt x="1653" y="126"/>
                    </a:moveTo>
                    <a:lnTo>
                      <a:pt x="0" y="126"/>
                    </a:lnTo>
                    <a:lnTo>
                      <a:pt x="8" y="94"/>
                    </a:lnTo>
                    <a:lnTo>
                      <a:pt x="28" y="31"/>
                    </a:lnTo>
                    <a:lnTo>
                      <a:pt x="40" y="0"/>
                    </a:lnTo>
                    <a:lnTo>
                      <a:pt x="1613" y="0"/>
                    </a:lnTo>
                    <a:lnTo>
                      <a:pt x="1625" y="31"/>
                    </a:lnTo>
                    <a:lnTo>
                      <a:pt x="1645" y="94"/>
                    </a:lnTo>
                    <a:lnTo>
                      <a:pt x="1653" y="126"/>
                    </a:lnTo>
                    <a:close/>
                  </a:path>
                </a:pathLst>
              </a:custGeom>
              <a:solidFill>
                <a:srgbClr val="AB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2" name="iśḷîde">
                <a:extLst>
                  <a:ext uri="{FF2B5EF4-FFF2-40B4-BE49-F238E27FC236}">
                    <a16:creationId xmlns:a16="http://schemas.microsoft.com/office/drawing/2014/main" xmlns="" id="{190A81AC-FA03-496C-8256-FCCC05475781}"/>
                  </a:ext>
                </a:extLst>
              </p:cNvPr>
              <p:cNvSpPr/>
              <p:nvPr/>
            </p:nvSpPr>
            <p:spPr bwMode="auto">
              <a:xfrm>
                <a:off x="1756" y="1979"/>
                <a:ext cx="330" cy="22"/>
              </a:xfrm>
              <a:custGeom>
                <a:avLst/>
                <a:gdLst>
                  <a:gd name="T0" fmla="*/ 34 w 1653"/>
                  <a:gd name="T1" fmla="*/ 0 h 109"/>
                  <a:gd name="T2" fmla="*/ 1619 w 1653"/>
                  <a:gd name="T3" fmla="*/ 0 h 109"/>
                  <a:gd name="T4" fmla="*/ 1638 w 1653"/>
                  <a:gd name="T5" fmla="*/ 53 h 109"/>
                  <a:gd name="T6" fmla="*/ 1653 w 1653"/>
                  <a:gd name="T7" fmla="*/ 109 h 109"/>
                  <a:gd name="T8" fmla="*/ 0 w 1653"/>
                  <a:gd name="T9" fmla="*/ 109 h 109"/>
                  <a:gd name="T10" fmla="*/ 15 w 1653"/>
                  <a:gd name="T11" fmla="*/ 53 h 109"/>
                  <a:gd name="T12" fmla="*/ 34 w 1653"/>
                  <a:gd name="T1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109">
                    <a:moveTo>
                      <a:pt x="34" y="0"/>
                    </a:moveTo>
                    <a:lnTo>
                      <a:pt x="1619" y="0"/>
                    </a:lnTo>
                    <a:lnTo>
                      <a:pt x="1638" y="53"/>
                    </a:lnTo>
                    <a:lnTo>
                      <a:pt x="1653" y="109"/>
                    </a:lnTo>
                    <a:lnTo>
                      <a:pt x="0" y="109"/>
                    </a:lnTo>
                    <a:lnTo>
                      <a:pt x="15" y="53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AC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3" name="ïṩļîḋé">
                <a:extLst>
                  <a:ext uri="{FF2B5EF4-FFF2-40B4-BE49-F238E27FC236}">
                    <a16:creationId xmlns:a16="http://schemas.microsoft.com/office/drawing/2014/main" xmlns="" id="{EB8FD7AF-7371-406A-A22B-9521A2D200B7}"/>
                  </a:ext>
                </a:extLst>
              </p:cNvPr>
              <p:cNvSpPr/>
              <p:nvPr/>
            </p:nvSpPr>
            <p:spPr bwMode="auto">
              <a:xfrm>
                <a:off x="1756" y="1982"/>
                <a:ext cx="330" cy="19"/>
              </a:xfrm>
              <a:custGeom>
                <a:avLst/>
                <a:gdLst>
                  <a:gd name="T0" fmla="*/ 28 w 1653"/>
                  <a:gd name="T1" fmla="*/ 0 h 94"/>
                  <a:gd name="T2" fmla="*/ 1625 w 1653"/>
                  <a:gd name="T3" fmla="*/ 0 h 94"/>
                  <a:gd name="T4" fmla="*/ 1640 w 1653"/>
                  <a:gd name="T5" fmla="*/ 46 h 94"/>
                  <a:gd name="T6" fmla="*/ 1653 w 1653"/>
                  <a:gd name="T7" fmla="*/ 94 h 94"/>
                  <a:gd name="T8" fmla="*/ 0 w 1653"/>
                  <a:gd name="T9" fmla="*/ 94 h 94"/>
                  <a:gd name="T10" fmla="*/ 13 w 1653"/>
                  <a:gd name="T11" fmla="*/ 46 h 94"/>
                  <a:gd name="T12" fmla="*/ 28 w 1653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94">
                    <a:moveTo>
                      <a:pt x="28" y="0"/>
                    </a:moveTo>
                    <a:lnTo>
                      <a:pt x="1625" y="0"/>
                    </a:lnTo>
                    <a:lnTo>
                      <a:pt x="1640" y="46"/>
                    </a:lnTo>
                    <a:lnTo>
                      <a:pt x="1653" y="94"/>
                    </a:lnTo>
                    <a:lnTo>
                      <a:pt x="0" y="94"/>
                    </a:lnTo>
                    <a:lnTo>
                      <a:pt x="13" y="46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AD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4" name="íśliḍe">
                <a:extLst>
                  <a:ext uri="{FF2B5EF4-FFF2-40B4-BE49-F238E27FC236}">
                    <a16:creationId xmlns:a16="http://schemas.microsoft.com/office/drawing/2014/main" xmlns="" id="{750FF817-1887-4562-B582-32B2D6AC26C7}"/>
                  </a:ext>
                </a:extLst>
              </p:cNvPr>
              <p:cNvSpPr/>
              <p:nvPr/>
            </p:nvSpPr>
            <p:spPr bwMode="auto">
              <a:xfrm>
                <a:off x="1756" y="1985"/>
                <a:ext cx="330" cy="16"/>
              </a:xfrm>
              <a:custGeom>
                <a:avLst/>
                <a:gdLst>
                  <a:gd name="T0" fmla="*/ 23 w 1653"/>
                  <a:gd name="T1" fmla="*/ 0 h 79"/>
                  <a:gd name="T2" fmla="*/ 1630 w 1653"/>
                  <a:gd name="T3" fmla="*/ 0 h 79"/>
                  <a:gd name="T4" fmla="*/ 1642 w 1653"/>
                  <a:gd name="T5" fmla="*/ 39 h 79"/>
                  <a:gd name="T6" fmla="*/ 1653 w 1653"/>
                  <a:gd name="T7" fmla="*/ 79 h 79"/>
                  <a:gd name="T8" fmla="*/ 0 w 1653"/>
                  <a:gd name="T9" fmla="*/ 79 h 79"/>
                  <a:gd name="T10" fmla="*/ 11 w 1653"/>
                  <a:gd name="T11" fmla="*/ 39 h 79"/>
                  <a:gd name="T12" fmla="*/ 23 w 1653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79">
                    <a:moveTo>
                      <a:pt x="23" y="0"/>
                    </a:moveTo>
                    <a:lnTo>
                      <a:pt x="1630" y="0"/>
                    </a:lnTo>
                    <a:lnTo>
                      <a:pt x="1642" y="39"/>
                    </a:lnTo>
                    <a:lnTo>
                      <a:pt x="1653" y="79"/>
                    </a:lnTo>
                    <a:lnTo>
                      <a:pt x="0" y="79"/>
                    </a:lnTo>
                    <a:lnTo>
                      <a:pt x="11" y="39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AE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5" name="îsḷiḑe">
                <a:extLst>
                  <a:ext uri="{FF2B5EF4-FFF2-40B4-BE49-F238E27FC236}">
                    <a16:creationId xmlns:a16="http://schemas.microsoft.com/office/drawing/2014/main" xmlns="" id="{1A36781F-0373-4C2B-9082-A026A4F651F0}"/>
                  </a:ext>
                </a:extLst>
              </p:cNvPr>
              <p:cNvSpPr/>
              <p:nvPr/>
            </p:nvSpPr>
            <p:spPr bwMode="auto">
              <a:xfrm>
                <a:off x="1756" y="1988"/>
                <a:ext cx="330" cy="13"/>
              </a:xfrm>
              <a:custGeom>
                <a:avLst/>
                <a:gdLst>
                  <a:gd name="T0" fmla="*/ 18 w 1653"/>
                  <a:gd name="T1" fmla="*/ 0 h 63"/>
                  <a:gd name="T2" fmla="*/ 1635 w 1653"/>
                  <a:gd name="T3" fmla="*/ 0 h 63"/>
                  <a:gd name="T4" fmla="*/ 1645 w 1653"/>
                  <a:gd name="T5" fmla="*/ 32 h 63"/>
                  <a:gd name="T6" fmla="*/ 1653 w 1653"/>
                  <a:gd name="T7" fmla="*/ 63 h 63"/>
                  <a:gd name="T8" fmla="*/ 0 w 1653"/>
                  <a:gd name="T9" fmla="*/ 63 h 63"/>
                  <a:gd name="T10" fmla="*/ 8 w 1653"/>
                  <a:gd name="T11" fmla="*/ 32 h 63"/>
                  <a:gd name="T12" fmla="*/ 18 w 1653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63">
                    <a:moveTo>
                      <a:pt x="18" y="0"/>
                    </a:moveTo>
                    <a:lnTo>
                      <a:pt x="1635" y="0"/>
                    </a:lnTo>
                    <a:lnTo>
                      <a:pt x="1645" y="32"/>
                    </a:lnTo>
                    <a:lnTo>
                      <a:pt x="1653" y="63"/>
                    </a:lnTo>
                    <a:lnTo>
                      <a:pt x="0" y="63"/>
                    </a:lnTo>
                    <a:lnTo>
                      <a:pt x="8" y="32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AE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6" name="ïśḷiḓé">
                <a:extLst>
                  <a:ext uri="{FF2B5EF4-FFF2-40B4-BE49-F238E27FC236}">
                    <a16:creationId xmlns:a16="http://schemas.microsoft.com/office/drawing/2014/main" xmlns="" id="{97076AC6-ADA7-4858-AAE7-554146145638}"/>
                  </a:ext>
                </a:extLst>
              </p:cNvPr>
              <p:cNvSpPr/>
              <p:nvPr/>
            </p:nvSpPr>
            <p:spPr bwMode="auto">
              <a:xfrm>
                <a:off x="1756" y="1991"/>
                <a:ext cx="330" cy="10"/>
              </a:xfrm>
              <a:custGeom>
                <a:avLst/>
                <a:gdLst>
                  <a:gd name="T0" fmla="*/ 13 w 1653"/>
                  <a:gd name="T1" fmla="*/ 0 h 47"/>
                  <a:gd name="T2" fmla="*/ 1640 w 1653"/>
                  <a:gd name="T3" fmla="*/ 0 h 47"/>
                  <a:gd name="T4" fmla="*/ 1647 w 1653"/>
                  <a:gd name="T5" fmla="*/ 23 h 47"/>
                  <a:gd name="T6" fmla="*/ 1653 w 1653"/>
                  <a:gd name="T7" fmla="*/ 47 h 47"/>
                  <a:gd name="T8" fmla="*/ 0 w 1653"/>
                  <a:gd name="T9" fmla="*/ 47 h 47"/>
                  <a:gd name="T10" fmla="*/ 6 w 1653"/>
                  <a:gd name="T11" fmla="*/ 23 h 47"/>
                  <a:gd name="T12" fmla="*/ 13 w 1653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47">
                    <a:moveTo>
                      <a:pt x="13" y="0"/>
                    </a:moveTo>
                    <a:lnTo>
                      <a:pt x="1640" y="0"/>
                    </a:lnTo>
                    <a:lnTo>
                      <a:pt x="1647" y="23"/>
                    </a:lnTo>
                    <a:lnTo>
                      <a:pt x="1653" y="47"/>
                    </a:lnTo>
                    <a:lnTo>
                      <a:pt x="0" y="47"/>
                    </a:lnTo>
                    <a:lnTo>
                      <a:pt x="6" y="23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F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7" name="iṧ1iďé">
                <a:extLst>
                  <a:ext uri="{FF2B5EF4-FFF2-40B4-BE49-F238E27FC236}">
                    <a16:creationId xmlns:a16="http://schemas.microsoft.com/office/drawing/2014/main" xmlns="" id="{1CCBA4CB-0605-4643-A553-A03DAA5CB122}"/>
                  </a:ext>
                </a:extLst>
              </p:cNvPr>
              <p:cNvSpPr/>
              <p:nvPr/>
            </p:nvSpPr>
            <p:spPr bwMode="auto">
              <a:xfrm>
                <a:off x="1756" y="1995"/>
                <a:ext cx="330" cy="6"/>
              </a:xfrm>
              <a:custGeom>
                <a:avLst/>
                <a:gdLst>
                  <a:gd name="T0" fmla="*/ 8 w 1653"/>
                  <a:gd name="T1" fmla="*/ 0 h 31"/>
                  <a:gd name="T2" fmla="*/ 1645 w 1653"/>
                  <a:gd name="T3" fmla="*/ 0 h 31"/>
                  <a:gd name="T4" fmla="*/ 1649 w 1653"/>
                  <a:gd name="T5" fmla="*/ 15 h 31"/>
                  <a:gd name="T6" fmla="*/ 1653 w 1653"/>
                  <a:gd name="T7" fmla="*/ 31 h 31"/>
                  <a:gd name="T8" fmla="*/ 0 w 1653"/>
                  <a:gd name="T9" fmla="*/ 31 h 31"/>
                  <a:gd name="T10" fmla="*/ 4 w 1653"/>
                  <a:gd name="T11" fmla="*/ 15 h 31"/>
                  <a:gd name="T12" fmla="*/ 8 w 1653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31">
                    <a:moveTo>
                      <a:pt x="8" y="0"/>
                    </a:moveTo>
                    <a:lnTo>
                      <a:pt x="1645" y="0"/>
                    </a:lnTo>
                    <a:lnTo>
                      <a:pt x="1649" y="15"/>
                    </a:lnTo>
                    <a:lnTo>
                      <a:pt x="1653" y="31"/>
                    </a:lnTo>
                    <a:lnTo>
                      <a:pt x="0" y="31"/>
                    </a:lnTo>
                    <a:lnTo>
                      <a:pt x="4" y="1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0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8" name="îśḻiḍé">
                <a:extLst>
                  <a:ext uri="{FF2B5EF4-FFF2-40B4-BE49-F238E27FC236}">
                    <a16:creationId xmlns:a16="http://schemas.microsoft.com/office/drawing/2014/main" xmlns="" id="{2C9F3894-643F-4E48-8DCB-2D103E2C42AC}"/>
                  </a:ext>
                </a:extLst>
              </p:cNvPr>
              <p:cNvSpPr/>
              <p:nvPr/>
            </p:nvSpPr>
            <p:spPr bwMode="auto">
              <a:xfrm>
                <a:off x="1756" y="1998"/>
                <a:ext cx="330" cy="3"/>
              </a:xfrm>
              <a:custGeom>
                <a:avLst/>
                <a:gdLst>
                  <a:gd name="T0" fmla="*/ 4 w 1653"/>
                  <a:gd name="T1" fmla="*/ 0 h 16"/>
                  <a:gd name="T2" fmla="*/ 1649 w 1653"/>
                  <a:gd name="T3" fmla="*/ 0 h 16"/>
                  <a:gd name="T4" fmla="*/ 1651 w 1653"/>
                  <a:gd name="T5" fmla="*/ 8 h 16"/>
                  <a:gd name="T6" fmla="*/ 1653 w 1653"/>
                  <a:gd name="T7" fmla="*/ 16 h 16"/>
                  <a:gd name="T8" fmla="*/ 0 w 1653"/>
                  <a:gd name="T9" fmla="*/ 16 h 16"/>
                  <a:gd name="T10" fmla="*/ 2 w 1653"/>
                  <a:gd name="T11" fmla="*/ 8 h 16"/>
                  <a:gd name="T12" fmla="*/ 4 w 1653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16">
                    <a:moveTo>
                      <a:pt x="4" y="0"/>
                    </a:moveTo>
                    <a:lnTo>
                      <a:pt x="1649" y="0"/>
                    </a:lnTo>
                    <a:lnTo>
                      <a:pt x="1651" y="8"/>
                    </a:lnTo>
                    <a:lnTo>
                      <a:pt x="1653" y="16"/>
                    </a:lnTo>
                    <a:lnTo>
                      <a:pt x="0" y="16"/>
                    </a:lnTo>
                    <a:lnTo>
                      <a:pt x="2" y="8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1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9" name="ïṥlîďé">
                <a:extLst>
                  <a:ext uri="{FF2B5EF4-FFF2-40B4-BE49-F238E27FC236}">
                    <a16:creationId xmlns:a16="http://schemas.microsoft.com/office/drawing/2014/main" xmlns="" id="{E8E9C8A9-C2DC-4E40-95C9-5CF6D54DFBCB}"/>
                  </a:ext>
                </a:extLst>
              </p:cNvPr>
              <p:cNvSpPr/>
              <p:nvPr/>
            </p:nvSpPr>
            <p:spPr bwMode="auto">
              <a:xfrm>
                <a:off x="1756" y="2001"/>
                <a:ext cx="330" cy="1"/>
              </a:xfrm>
              <a:prstGeom prst="rect">
                <a:avLst/>
              </a:prstGeom>
              <a:solidFill>
                <a:srgbClr val="B1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0" name="iSļïḍê">
                <a:extLst>
                  <a:ext uri="{FF2B5EF4-FFF2-40B4-BE49-F238E27FC236}">
                    <a16:creationId xmlns:a16="http://schemas.microsoft.com/office/drawing/2014/main" xmlns="" id="{E7459135-6230-4A2F-B267-B764699B4876}"/>
                  </a:ext>
                </a:extLst>
              </p:cNvPr>
              <p:cNvSpPr/>
              <p:nvPr/>
            </p:nvSpPr>
            <p:spPr bwMode="auto">
              <a:xfrm>
                <a:off x="1763" y="1979"/>
                <a:ext cx="317" cy="1"/>
              </a:xfrm>
              <a:prstGeom prst="rect">
                <a:avLst/>
              </a:prstGeom>
              <a:solidFill>
                <a:srgbClr val="A62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1" name="îşḷîḑê">
                <a:extLst>
                  <a:ext uri="{FF2B5EF4-FFF2-40B4-BE49-F238E27FC236}">
                    <a16:creationId xmlns:a16="http://schemas.microsoft.com/office/drawing/2014/main" xmlns="" id="{8CB36577-60D8-4E7F-ADD9-9E7D386644E2}"/>
                  </a:ext>
                </a:extLst>
              </p:cNvPr>
              <p:cNvSpPr/>
              <p:nvPr/>
            </p:nvSpPr>
            <p:spPr bwMode="auto">
              <a:xfrm>
                <a:off x="1761" y="1979"/>
                <a:ext cx="320" cy="3"/>
              </a:xfrm>
              <a:custGeom>
                <a:avLst/>
                <a:gdLst>
                  <a:gd name="T0" fmla="*/ 1597 w 1597"/>
                  <a:gd name="T1" fmla="*/ 15 h 15"/>
                  <a:gd name="T2" fmla="*/ 0 w 1597"/>
                  <a:gd name="T3" fmla="*/ 15 h 15"/>
                  <a:gd name="T4" fmla="*/ 3 w 1597"/>
                  <a:gd name="T5" fmla="*/ 7 h 15"/>
                  <a:gd name="T6" fmla="*/ 6 w 1597"/>
                  <a:gd name="T7" fmla="*/ 0 h 15"/>
                  <a:gd name="T8" fmla="*/ 1591 w 1597"/>
                  <a:gd name="T9" fmla="*/ 0 h 15"/>
                  <a:gd name="T10" fmla="*/ 1594 w 1597"/>
                  <a:gd name="T11" fmla="*/ 7 h 15"/>
                  <a:gd name="T12" fmla="*/ 1597 w 1597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7" h="15">
                    <a:moveTo>
                      <a:pt x="1597" y="15"/>
                    </a:moveTo>
                    <a:lnTo>
                      <a:pt x="0" y="15"/>
                    </a:lnTo>
                    <a:lnTo>
                      <a:pt x="3" y="7"/>
                    </a:lnTo>
                    <a:lnTo>
                      <a:pt x="6" y="0"/>
                    </a:lnTo>
                    <a:lnTo>
                      <a:pt x="1591" y="0"/>
                    </a:lnTo>
                    <a:lnTo>
                      <a:pt x="1594" y="7"/>
                    </a:lnTo>
                    <a:lnTo>
                      <a:pt x="1597" y="15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2" name="íšḷiḍè">
                <a:extLst>
                  <a:ext uri="{FF2B5EF4-FFF2-40B4-BE49-F238E27FC236}">
                    <a16:creationId xmlns:a16="http://schemas.microsoft.com/office/drawing/2014/main" xmlns="" id="{E5184C60-13A4-4A21-9F77-0BE47B0C2156}"/>
                  </a:ext>
                </a:extLst>
              </p:cNvPr>
              <p:cNvSpPr/>
              <p:nvPr/>
            </p:nvSpPr>
            <p:spPr bwMode="auto">
              <a:xfrm>
                <a:off x="1760" y="1979"/>
                <a:ext cx="322" cy="6"/>
              </a:xfrm>
              <a:custGeom>
                <a:avLst/>
                <a:gdLst>
                  <a:gd name="T0" fmla="*/ 1607 w 1607"/>
                  <a:gd name="T1" fmla="*/ 30 h 30"/>
                  <a:gd name="T2" fmla="*/ 0 w 1607"/>
                  <a:gd name="T3" fmla="*/ 30 h 30"/>
                  <a:gd name="T4" fmla="*/ 5 w 1607"/>
                  <a:gd name="T5" fmla="*/ 15 h 30"/>
                  <a:gd name="T6" fmla="*/ 11 w 1607"/>
                  <a:gd name="T7" fmla="*/ 0 h 30"/>
                  <a:gd name="T8" fmla="*/ 1596 w 1607"/>
                  <a:gd name="T9" fmla="*/ 0 h 30"/>
                  <a:gd name="T10" fmla="*/ 1602 w 1607"/>
                  <a:gd name="T11" fmla="*/ 15 h 30"/>
                  <a:gd name="T12" fmla="*/ 1607 w 1607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7" h="30">
                    <a:moveTo>
                      <a:pt x="1607" y="30"/>
                    </a:moveTo>
                    <a:lnTo>
                      <a:pt x="0" y="30"/>
                    </a:lnTo>
                    <a:lnTo>
                      <a:pt x="5" y="15"/>
                    </a:lnTo>
                    <a:lnTo>
                      <a:pt x="11" y="0"/>
                    </a:lnTo>
                    <a:lnTo>
                      <a:pt x="1596" y="0"/>
                    </a:lnTo>
                    <a:lnTo>
                      <a:pt x="1602" y="15"/>
                    </a:lnTo>
                    <a:lnTo>
                      <a:pt x="1607" y="30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3" name="î$ľîḑe">
                <a:extLst>
                  <a:ext uri="{FF2B5EF4-FFF2-40B4-BE49-F238E27FC236}">
                    <a16:creationId xmlns:a16="http://schemas.microsoft.com/office/drawing/2014/main" xmlns="" id="{676C36FE-CAD6-44DE-86B9-2DA9B914112D}"/>
                  </a:ext>
                </a:extLst>
              </p:cNvPr>
              <p:cNvSpPr/>
              <p:nvPr/>
            </p:nvSpPr>
            <p:spPr bwMode="auto">
              <a:xfrm>
                <a:off x="1759" y="1979"/>
                <a:ext cx="324" cy="9"/>
              </a:xfrm>
              <a:custGeom>
                <a:avLst/>
                <a:gdLst>
                  <a:gd name="T0" fmla="*/ 1617 w 1617"/>
                  <a:gd name="T1" fmla="*/ 47 h 47"/>
                  <a:gd name="T2" fmla="*/ 0 w 1617"/>
                  <a:gd name="T3" fmla="*/ 47 h 47"/>
                  <a:gd name="T4" fmla="*/ 7 w 1617"/>
                  <a:gd name="T5" fmla="*/ 22 h 47"/>
                  <a:gd name="T6" fmla="*/ 16 w 1617"/>
                  <a:gd name="T7" fmla="*/ 0 h 47"/>
                  <a:gd name="T8" fmla="*/ 1601 w 1617"/>
                  <a:gd name="T9" fmla="*/ 0 h 47"/>
                  <a:gd name="T10" fmla="*/ 1610 w 1617"/>
                  <a:gd name="T11" fmla="*/ 22 h 47"/>
                  <a:gd name="T12" fmla="*/ 1617 w 1617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7" h="47">
                    <a:moveTo>
                      <a:pt x="1617" y="47"/>
                    </a:moveTo>
                    <a:lnTo>
                      <a:pt x="0" y="47"/>
                    </a:lnTo>
                    <a:lnTo>
                      <a:pt x="7" y="22"/>
                    </a:lnTo>
                    <a:lnTo>
                      <a:pt x="16" y="0"/>
                    </a:lnTo>
                    <a:lnTo>
                      <a:pt x="1601" y="0"/>
                    </a:lnTo>
                    <a:lnTo>
                      <a:pt x="1610" y="22"/>
                    </a:lnTo>
                    <a:lnTo>
                      <a:pt x="1617" y="47"/>
                    </a:lnTo>
                    <a:close/>
                  </a:path>
                </a:pathLst>
              </a:custGeom>
              <a:solidFill>
                <a:srgbClr val="A8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4" name="íṥḷïḋe">
                <a:extLst>
                  <a:ext uri="{FF2B5EF4-FFF2-40B4-BE49-F238E27FC236}">
                    <a16:creationId xmlns:a16="http://schemas.microsoft.com/office/drawing/2014/main" xmlns="" id="{94FB7489-0E5E-4C79-9D2B-3013F92271E8}"/>
                  </a:ext>
                </a:extLst>
              </p:cNvPr>
              <p:cNvSpPr/>
              <p:nvPr/>
            </p:nvSpPr>
            <p:spPr bwMode="auto">
              <a:xfrm>
                <a:off x="1758" y="1979"/>
                <a:ext cx="326" cy="12"/>
              </a:xfrm>
              <a:custGeom>
                <a:avLst/>
                <a:gdLst>
                  <a:gd name="T0" fmla="*/ 1627 w 1627"/>
                  <a:gd name="T1" fmla="*/ 62 h 62"/>
                  <a:gd name="T2" fmla="*/ 0 w 1627"/>
                  <a:gd name="T3" fmla="*/ 62 h 62"/>
                  <a:gd name="T4" fmla="*/ 10 w 1627"/>
                  <a:gd name="T5" fmla="*/ 30 h 62"/>
                  <a:gd name="T6" fmla="*/ 21 w 1627"/>
                  <a:gd name="T7" fmla="*/ 0 h 62"/>
                  <a:gd name="T8" fmla="*/ 1606 w 1627"/>
                  <a:gd name="T9" fmla="*/ 0 h 62"/>
                  <a:gd name="T10" fmla="*/ 1617 w 1627"/>
                  <a:gd name="T11" fmla="*/ 30 h 62"/>
                  <a:gd name="T12" fmla="*/ 1627 w 1627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62">
                    <a:moveTo>
                      <a:pt x="1627" y="62"/>
                    </a:moveTo>
                    <a:lnTo>
                      <a:pt x="0" y="62"/>
                    </a:lnTo>
                    <a:lnTo>
                      <a:pt x="10" y="30"/>
                    </a:lnTo>
                    <a:lnTo>
                      <a:pt x="21" y="0"/>
                    </a:lnTo>
                    <a:lnTo>
                      <a:pt x="1606" y="0"/>
                    </a:lnTo>
                    <a:lnTo>
                      <a:pt x="1617" y="30"/>
                    </a:lnTo>
                    <a:lnTo>
                      <a:pt x="1627" y="62"/>
                    </a:lnTo>
                    <a:close/>
                  </a:path>
                </a:pathLst>
              </a:custGeom>
              <a:solidFill>
                <a:srgbClr val="A9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5" name="ïśľiďé">
                <a:extLst>
                  <a:ext uri="{FF2B5EF4-FFF2-40B4-BE49-F238E27FC236}">
                    <a16:creationId xmlns:a16="http://schemas.microsoft.com/office/drawing/2014/main" xmlns="" id="{57074FA4-2922-4DA8-AB1D-9879813CCF6E}"/>
                  </a:ext>
                </a:extLst>
              </p:cNvPr>
              <p:cNvSpPr/>
              <p:nvPr/>
            </p:nvSpPr>
            <p:spPr bwMode="auto">
              <a:xfrm>
                <a:off x="1757" y="1979"/>
                <a:ext cx="328" cy="16"/>
              </a:xfrm>
              <a:custGeom>
                <a:avLst/>
                <a:gdLst>
                  <a:gd name="T0" fmla="*/ 1637 w 1637"/>
                  <a:gd name="T1" fmla="*/ 78 h 78"/>
                  <a:gd name="T2" fmla="*/ 0 w 1637"/>
                  <a:gd name="T3" fmla="*/ 78 h 78"/>
                  <a:gd name="T4" fmla="*/ 12 w 1637"/>
                  <a:gd name="T5" fmla="*/ 38 h 78"/>
                  <a:gd name="T6" fmla="*/ 26 w 1637"/>
                  <a:gd name="T7" fmla="*/ 0 h 78"/>
                  <a:gd name="T8" fmla="*/ 1611 w 1637"/>
                  <a:gd name="T9" fmla="*/ 0 h 78"/>
                  <a:gd name="T10" fmla="*/ 1625 w 1637"/>
                  <a:gd name="T11" fmla="*/ 38 h 78"/>
                  <a:gd name="T12" fmla="*/ 1637 w 1637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7" h="78">
                    <a:moveTo>
                      <a:pt x="1637" y="78"/>
                    </a:moveTo>
                    <a:lnTo>
                      <a:pt x="0" y="78"/>
                    </a:lnTo>
                    <a:lnTo>
                      <a:pt x="12" y="38"/>
                    </a:lnTo>
                    <a:lnTo>
                      <a:pt x="26" y="0"/>
                    </a:lnTo>
                    <a:lnTo>
                      <a:pt x="1611" y="0"/>
                    </a:lnTo>
                    <a:lnTo>
                      <a:pt x="1625" y="38"/>
                    </a:lnTo>
                    <a:lnTo>
                      <a:pt x="1637" y="78"/>
                    </a:lnTo>
                    <a:close/>
                  </a:path>
                </a:pathLst>
              </a:custGeom>
              <a:solidFill>
                <a:srgbClr val="AA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6" name="ïśľiḍê">
                <a:extLst>
                  <a:ext uri="{FF2B5EF4-FFF2-40B4-BE49-F238E27FC236}">
                    <a16:creationId xmlns:a16="http://schemas.microsoft.com/office/drawing/2014/main" xmlns="" id="{6C3C2FA4-9585-443B-A05A-528626BCCEC7}"/>
                  </a:ext>
                </a:extLst>
              </p:cNvPr>
              <p:cNvSpPr/>
              <p:nvPr/>
            </p:nvSpPr>
            <p:spPr bwMode="auto">
              <a:xfrm>
                <a:off x="1757" y="1979"/>
                <a:ext cx="329" cy="19"/>
              </a:xfrm>
              <a:custGeom>
                <a:avLst/>
                <a:gdLst>
                  <a:gd name="T0" fmla="*/ 1645 w 1645"/>
                  <a:gd name="T1" fmla="*/ 93 h 93"/>
                  <a:gd name="T2" fmla="*/ 0 w 1645"/>
                  <a:gd name="T3" fmla="*/ 93 h 93"/>
                  <a:gd name="T4" fmla="*/ 14 w 1645"/>
                  <a:gd name="T5" fmla="*/ 46 h 93"/>
                  <a:gd name="T6" fmla="*/ 30 w 1645"/>
                  <a:gd name="T7" fmla="*/ 0 h 93"/>
                  <a:gd name="T8" fmla="*/ 1615 w 1645"/>
                  <a:gd name="T9" fmla="*/ 0 h 93"/>
                  <a:gd name="T10" fmla="*/ 1631 w 1645"/>
                  <a:gd name="T11" fmla="*/ 46 h 93"/>
                  <a:gd name="T12" fmla="*/ 1645 w 1645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93">
                    <a:moveTo>
                      <a:pt x="1645" y="93"/>
                    </a:moveTo>
                    <a:lnTo>
                      <a:pt x="0" y="93"/>
                    </a:lnTo>
                    <a:lnTo>
                      <a:pt x="14" y="46"/>
                    </a:lnTo>
                    <a:lnTo>
                      <a:pt x="30" y="0"/>
                    </a:lnTo>
                    <a:lnTo>
                      <a:pt x="1615" y="0"/>
                    </a:lnTo>
                    <a:lnTo>
                      <a:pt x="1631" y="46"/>
                    </a:lnTo>
                    <a:lnTo>
                      <a:pt x="1645" y="93"/>
                    </a:lnTo>
                    <a:close/>
                  </a:path>
                </a:pathLst>
              </a:custGeom>
              <a:solidFill>
                <a:srgbClr val="AA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7" name="ïsḷiḓé">
                <a:extLst>
                  <a:ext uri="{FF2B5EF4-FFF2-40B4-BE49-F238E27FC236}">
                    <a16:creationId xmlns:a16="http://schemas.microsoft.com/office/drawing/2014/main" xmlns="" id="{167A9E2E-0C1F-493F-AF6F-7D36B07276D0}"/>
                  </a:ext>
                </a:extLst>
              </p:cNvPr>
              <p:cNvSpPr/>
              <p:nvPr/>
            </p:nvSpPr>
            <p:spPr bwMode="auto">
              <a:xfrm>
                <a:off x="1756" y="1979"/>
                <a:ext cx="330" cy="22"/>
              </a:xfrm>
              <a:custGeom>
                <a:avLst/>
                <a:gdLst>
                  <a:gd name="T0" fmla="*/ 1653 w 1653"/>
                  <a:gd name="T1" fmla="*/ 109 h 109"/>
                  <a:gd name="T2" fmla="*/ 0 w 1653"/>
                  <a:gd name="T3" fmla="*/ 109 h 109"/>
                  <a:gd name="T4" fmla="*/ 15 w 1653"/>
                  <a:gd name="T5" fmla="*/ 53 h 109"/>
                  <a:gd name="T6" fmla="*/ 34 w 1653"/>
                  <a:gd name="T7" fmla="*/ 0 h 109"/>
                  <a:gd name="T8" fmla="*/ 1619 w 1653"/>
                  <a:gd name="T9" fmla="*/ 0 h 109"/>
                  <a:gd name="T10" fmla="*/ 1638 w 1653"/>
                  <a:gd name="T11" fmla="*/ 53 h 109"/>
                  <a:gd name="T12" fmla="*/ 1653 w 1653"/>
                  <a:gd name="T13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109">
                    <a:moveTo>
                      <a:pt x="1653" y="109"/>
                    </a:moveTo>
                    <a:lnTo>
                      <a:pt x="0" y="109"/>
                    </a:lnTo>
                    <a:lnTo>
                      <a:pt x="15" y="53"/>
                    </a:lnTo>
                    <a:lnTo>
                      <a:pt x="34" y="0"/>
                    </a:lnTo>
                    <a:lnTo>
                      <a:pt x="1619" y="0"/>
                    </a:lnTo>
                    <a:lnTo>
                      <a:pt x="1638" y="53"/>
                    </a:lnTo>
                    <a:lnTo>
                      <a:pt x="1653" y="109"/>
                    </a:lnTo>
                    <a:close/>
                  </a:path>
                </a:pathLst>
              </a:custGeom>
              <a:solidFill>
                <a:srgbClr val="AB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8" name="ïṧ1ïdé">
                <a:extLst>
                  <a:ext uri="{FF2B5EF4-FFF2-40B4-BE49-F238E27FC236}">
                    <a16:creationId xmlns:a16="http://schemas.microsoft.com/office/drawing/2014/main" xmlns="" id="{2C635F85-A7E3-4B08-A33B-E76925A14B3E}"/>
                  </a:ext>
                </a:extLst>
              </p:cNvPr>
              <p:cNvSpPr/>
              <p:nvPr/>
            </p:nvSpPr>
            <p:spPr bwMode="auto">
              <a:xfrm>
                <a:off x="1755" y="1979"/>
                <a:ext cx="332" cy="25"/>
              </a:xfrm>
              <a:custGeom>
                <a:avLst/>
                <a:gdLst>
                  <a:gd name="T0" fmla="*/ 1659 w 1659"/>
                  <a:gd name="T1" fmla="*/ 125 h 125"/>
                  <a:gd name="T2" fmla="*/ 487 w 1659"/>
                  <a:gd name="T3" fmla="*/ 125 h 125"/>
                  <a:gd name="T4" fmla="*/ 438 w 1659"/>
                  <a:gd name="T5" fmla="*/ 125 h 125"/>
                  <a:gd name="T6" fmla="*/ 0 w 1659"/>
                  <a:gd name="T7" fmla="*/ 125 h 125"/>
                  <a:gd name="T8" fmla="*/ 7 w 1659"/>
                  <a:gd name="T9" fmla="*/ 92 h 125"/>
                  <a:gd name="T10" fmla="*/ 26 w 1659"/>
                  <a:gd name="T11" fmla="*/ 29 h 125"/>
                  <a:gd name="T12" fmla="*/ 37 w 1659"/>
                  <a:gd name="T13" fmla="*/ 0 h 125"/>
                  <a:gd name="T14" fmla="*/ 1177 w 1659"/>
                  <a:gd name="T15" fmla="*/ 0 h 125"/>
                  <a:gd name="T16" fmla="*/ 1622 w 1659"/>
                  <a:gd name="T17" fmla="*/ 0 h 125"/>
                  <a:gd name="T18" fmla="*/ 1633 w 1659"/>
                  <a:gd name="T19" fmla="*/ 29 h 125"/>
                  <a:gd name="T20" fmla="*/ 1652 w 1659"/>
                  <a:gd name="T21" fmla="*/ 92 h 125"/>
                  <a:gd name="T22" fmla="*/ 1659 w 1659"/>
                  <a:gd name="T23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59" h="125">
                    <a:moveTo>
                      <a:pt x="1659" y="125"/>
                    </a:moveTo>
                    <a:lnTo>
                      <a:pt x="487" y="125"/>
                    </a:lnTo>
                    <a:lnTo>
                      <a:pt x="438" y="125"/>
                    </a:lnTo>
                    <a:lnTo>
                      <a:pt x="0" y="125"/>
                    </a:lnTo>
                    <a:lnTo>
                      <a:pt x="7" y="92"/>
                    </a:lnTo>
                    <a:lnTo>
                      <a:pt x="26" y="29"/>
                    </a:lnTo>
                    <a:lnTo>
                      <a:pt x="37" y="0"/>
                    </a:lnTo>
                    <a:lnTo>
                      <a:pt x="1177" y="0"/>
                    </a:lnTo>
                    <a:lnTo>
                      <a:pt x="1622" y="0"/>
                    </a:lnTo>
                    <a:lnTo>
                      <a:pt x="1633" y="29"/>
                    </a:lnTo>
                    <a:lnTo>
                      <a:pt x="1652" y="92"/>
                    </a:lnTo>
                    <a:lnTo>
                      <a:pt x="1659" y="125"/>
                    </a:lnTo>
                    <a:close/>
                  </a:path>
                </a:pathLst>
              </a:custGeom>
              <a:solidFill>
                <a:srgbClr val="AC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9" name="iṣľíḑê">
                <a:extLst>
                  <a:ext uri="{FF2B5EF4-FFF2-40B4-BE49-F238E27FC236}">
                    <a16:creationId xmlns:a16="http://schemas.microsoft.com/office/drawing/2014/main" xmlns="" id="{14325E46-6AEC-4D08-ACE2-F72F35F5AC83}"/>
                  </a:ext>
                </a:extLst>
              </p:cNvPr>
              <p:cNvSpPr/>
              <p:nvPr/>
            </p:nvSpPr>
            <p:spPr bwMode="auto">
              <a:xfrm>
                <a:off x="1755" y="1982"/>
                <a:ext cx="332" cy="22"/>
              </a:xfrm>
              <a:custGeom>
                <a:avLst/>
                <a:gdLst>
                  <a:gd name="T0" fmla="*/ 31 w 1659"/>
                  <a:gd name="T1" fmla="*/ 0 h 110"/>
                  <a:gd name="T2" fmla="*/ 1628 w 1659"/>
                  <a:gd name="T3" fmla="*/ 0 h 110"/>
                  <a:gd name="T4" fmla="*/ 1645 w 1659"/>
                  <a:gd name="T5" fmla="*/ 53 h 110"/>
                  <a:gd name="T6" fmla="*/ 1659 w 1659"/>
                  <a:gd name="T7" fmla="*/ 110 h 110"/>
                  <a:gd name="T8" fmla="*/ 0 w 1659"/>
                  <a:gd name="T9" fmla="*/ 110 h 110"/>
                  <a:gd name="T10" fmla="*/ 14 w 1659"/>
                  <a:gd name="T11" fmla="*/ 53 h 110"/>
                  <a:gd name="T12" fmla="*/ 31 w 1659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110">
                    <a:moveTo>
                      <a:pt x="31" y="0"/>
                    </a:moveTo>
                    <a:lnTo>
                      <a:pt x="1628" y="0"/>
                    </a:lnTo>
                    <a:lnTo>
                      <a:pt x="1645" y="53"/>
                    </a:lnTo>
                    <a:lnTo>
                      <a:pt x="1659" y="110"/>
                    </a:lnTo>
                    <a:lnTo>
                      <a:pt x="0" y="110"/>
                    </a:lnTo>
                    <a:lnTo>
                      <a:pt x="14" y="53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AD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0" name="iṧļîḑè">
                <a:extLst>
                  <a:ext uri="{FF2B5EF4-FFF2-40B4-BE49-F238E27FC236}">
                    <a16:creationId xmlns:a16="http://schemas.microsoft.com/office/drawing/2014/main" xmlns="" id="{2AFDB890-64FA-4182-A71E-0582253D021E}"/>
                  </a:ext>
                </a:extLst>
              </p:cNvPr>
              <p:cNvSpPr/>
              <p:nvPr/>
            </p:nvSpPr>
            <p:spPr bwMode="auto">
              <a:xfrm>
                <a:off x="1755" y="1985"/>
                <a:ext cx="332" cy="19"/>
              </a:xfrm>
              <a:custGeom>
                <a:avLst/>
                <a:gdLst>
                  <a:gd name="T0" fmla="*/ 26 w 1659"/>
                  <a:gd name="T1" fmla="*/ 0 h 95"/>
                  <a:gd name="T2" fmla="*/ 1633 w 1659"/>
                  <a:gd name="T3" fmla="*/ 0 h 95"/>
                  <a:gd name="T4" fmla="*/ 1648 w 1659"/>
                  <a:gd name="T5" fmla="*/ 47 h 95"/>
                  <a:gd name="T6" fmla="*/ 1659 w 1659"/>
                  <a:gd name="T7" fmla="*/ 95 h 95"/>
                  <a:gd name="T8" fmla="*/ 0 w 1659"/>
                  <a:gd name="T9" fmla="*/ 95 h 95"/>
                  <a:gd name="T10" fmla="*/ 11 w 1659"/>
                  <a:gd name="T11" fmla="*/ 47 h 95"/>
                  <a:gd name="T12" fmla="*/ 26 w 165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95">
                    <a:moveTo>
                      <a:pt x="26" y="0"/>
                    </a:moveTo>
                    <a:lnTo>
                      <a:pt x="1633" y="0"/>
                    </a:lnTo>
                    <a:lnTo>
                      <a:pt x="1648" y="47"/>
                    </a:lnTo>
                    <a:lnTo>
                      <a:pt x="1659" y="95"/>
                    </a:lnTo>
                    <a:lnTo>
                      <a:pt x="0" y="95"/>
                    </a:lnTo>
                    <a:lnTo>
                      <a:pt x="11" y="47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AE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1" name="íś1iḋe">
                <a:extLst>
                  <a:ext uri="{FF2B5EF4-FFF2-40B4-BE49-F238E27FC236}">
                    <a16:creationId xmlns:a16="http://schemas.microsoft.com/office/drawing/2014/main" xmlns="" id="{377C7752-D39A-4F0D-B0F6-D8424403DB8F}"/>
                  </a:ext>
                </a:extLst>
              </p:cNvPr>
              <p:cNvSpPr/>
              <p:nvPr/>
            </p:nvSpPr>
            <p:spPr bwMode="auto">
              <a:xfrm>
                <a:off x="1755" y="1988"/>
                <a:ext cx="332" cy="16"/>
              </a:xfrm>
              <a:custGeom>
                <a:avLst/>
                <a:gdLst>
                  <a:gd name="T0" fmla="*/ 21 w 1659"/>
                  <a:gd name="T1" fmla="*/ 0 h 79"/>
                  <a:gd name="T2" fmla="*/ 1638 w 1659"/>
                  <a:gd name="T3" fmla="*/ 0 h 79"/>
                  <a:gd name="T4" fmla="*/ 1650 w 1659"/>
                  <a:gd name="T5" fmla="*/ 39 h 79"/>
                  <a:gd name="T6" fmla="*/ 1659 w 1659"/>
                  <a:gd name="T7" fmla="*/ 79 h 79"/>
                  <a:gd name="T8" fmla="*/ 0 w 1659"/>
                  <a:gd name="T9" fmla="*/ 79 h 79"/>
                  <a:gd name="T10" fmla="*/ 9 w 1659"/>
                  <a:gd name="T11" fmla="*/ 39 h 79"/>
                  <a:gd name="T12" fmla="*/ 21 w 1659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79">
                    <a:moveTo>
                      <a:pt x="21" y="0"/>
                    </a:moveTo>
                    <a:lnTo>
                      <a:pt x="1638" y="0"/>
                    </a:lnTo>
                    <a:lnTo>
                      <a:pt x="1650" y="39"/>
                    </a:lnTo>
                    <a:lnTo>
                      <a:pt x="1659" y="79"/>
                    </a:lnTo>
                    <a:lnTo>
                      <a:pt x="0" y="79"/>
                    </a:lnTo>
                    <a:lnTo>
                      <a:pt x="9" y="3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E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2" name="iṥḷîḑè">
                <a:extLst>
                  <a:ext uri="{FF2B5EF4-FFF2-40B4-BE49-F238E27FC236}">
                    <a16:creationId xmlns:a16="http://schemas.microsoft.com/office/drawing/2014/main" xmlns="" id="{9036C3B3-97F9-4905-A2E4-BA0FFBF553E5}"/>
                  </a:ext>
                </a:extLst>
              </p:cNvPr>
              <p:cNvSpPr/>
              <p:nvPr/>
            </p:nvSpPr>
            <p:spPr bwMode="auto">
              <a:xfrm>
                <a:off x="1755" y="1991"/>
                <a:ext cx="332" cy="13"/>
              </a:xfrm>
              <a:custGeom>
                <a:avLst/>
                <a:gdLst>
                  <a:gd name="T0" fmla="*/ 16 w 1659"/>
                  <a:gd name="T1" fmla="*/ 0 h 63"/>
                  <a:gd name="T2" fmla="*/ 1643 w 1659"/>
                  <a:gd name="T3" fmla="*/ 0 h 63"/>
                  <a:gd name="T4" fmla="*/ 1652 w 1659"/>
                  <a:gd name="T5" fmla="*/ 31 h 63"/>
                  <a:gd name="T6" fmla="*/ 1659 w 1659"/>
                  <a:gd name="T7" fmla="*/ 63 h 63"/>
                  <a:gd name="T8" fmla="*/ 0 w 1659"/>
                  <a:gd name="T9" fmla="*/ 63 h 63"/>
                  <a:gd name="T10" fmla="*/ 7 w 1659"/>
                  <a:gd name="T11" fmla="*/ 31 h 63"/>
                  <a:gd name="T12" fmla="*/ 16 w 1659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63">
                    <a:moveTo>
                      <a:pt x="16" y="0"/>
                    </a:moveTo>
                    <a:lnTo>
                      <a:pt x="1643" y="0"/>
                    </a:lnTo>
                    <a:lnTo>
                      <a:pt x="1652" y="31"/>
                    </a:lnTo>
                    <a:lnTo>
                      <a:pt x="1659" y="63"/>
                    </a:lnTo>
                    <a:lnTo>
                      <a:pt x="0" y="63"/>
                    </a:lnTo>
                    <a:lnTo>
                      <a:pt x="7" y="3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AF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3" name="ísḻiďé">
                <a:extLst>
                  <a:ext uri="{FF2B5EF4-FFF2-40B4-BE49-F238E27FC236}">
                    <a16:creationId xmlns:a16="http://schemas.microsoft.com/office/drawing/2014/main" xmlns="" id="{4E5FA749-9F0F-44B1-99FF-765C80DABDF0}"/>
                  </a:ext>
                </a:extLst>
              </p:cNvPr>
              <p:cNvSpPr/>
              <p:nvPr/>
            </p:nvSpPr>
            <p:spPr bwMode="auto">
              <a:xfrm>
                <a:off x="1755" y="1995"/>
                <a:ext cx="332" cy="9"/>
              </a:xfrm>
              <a:custGeom>
                <a:avLst/>
                <a:gdLst>
                  <a:gd name="T0" fmla="*/ 11 w 1659"/>
                  <a:gd name="T1" fmla="*/ 0 h 47"/>
                  <a:gd name="T2" fmla="*/ 1648 w 1659"/>
                  <a:gd name="T3" fmla="*/ 0 h 47"/>
                  <a:gd name="T4" fmla="*/ 1654 w 1659"/>
                  <a:gd name="T5" fmla="*/ 23 h 47"/>
                  <a:gd name="T6" fmla="*/ 1659 w 1659"/>
                  <a:gd name="T7" fmla="*/ 47 h 47"/>
                  <a:gd name="T8" fmla="*/ 0 w 1659"/>
                  <a:gd name="T9" fmla="*/ 47 h 47"/>
                  <a:gd name="T10" fmla="*/ 5 w 1659"/>
                  <a:gd name="T11" fmla="*/ 23 h 47"/>
                  <a:gd name="T12" fmla="*/ 11 w 1659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47">
                    <a:moveTo>
                      <a:pt x="11" y="0"/>
                    </a:moveTo>
                    <a:lnTo>
                      <a:pt x="1648" y="0"/>
                    </a:lnTo>
                    <a:lnTo>
                      <a:pt x="1654" y="23"/>
                    </a:lnTo>
                    <a:lnTo>
                      <a:pt x="1659" y="47"/>
                    </a:lnTo>
                    <a:lnTo>
                      <a:pt x="0" y="47"/>
                    </a:lnTo>
                    <a:lnTo>
                      <a:pt x="5" y="2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B0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4" name="ïs1îďe">
                <a:extLst>
                  <a:ext uri="{FF2B5EF4-FFF2-40B4-BE49-F238E27FC236}">
                    <a16:creationId xmlns:a16="http://schemas.microsoft.com/office/drawing/2014/main" xmlns="" id="{9B145C26-5917-44A1-BBA9-69FCC22CB0C9}"/>
                  </a:ext>
                </a:extLst>
              </p:cNvPr>
              <p:cNvSpPr/>
              <p:nvPr/>
            </p:nvSpPr>
            <p:spPr bwMode="auto">
              <a:xfrm>
                <a:off x="1755" y="1998"/>
                <a:ext cx="332" cy="6"/>
              </a:xfrm>
              <a:custGeom>
                <a:avLst/>
                <a:gdLst>
                  <a:gd name="T0" fmla="*/ 7 w 1659"/>
                  <a:gd name="T1" fmla="*/ 0 h 32"/>
                  <a:gd name="T2" fmla="*/ 1652 w 1659"/>
                  <a:gd name="T3" fmla="*/ 0 h 32"/>
                  <a:gd name="T4" fmla="*/ 1656 w 1659"/>
                  <a:gd name="T5" fmla="*/ 16 h 32"/>
                  <a:gd name="T6" fmla="*/ 1659 w 1659"/>
                  <a:gd name="T7" fmla="*/ 32 h 32"/>
                  <a:gd name="T8" fmla="*/ 0 w 1659"/>
                  <a:gd name="T9" fmla="*/ 32 h 32"/>
                  <a:gd name="T10" fmla="*/ 3 w 1659"/>
                  <a:gd name="T11" fmla="*/ 16 h 32"/>
                  <a:gd name="T12" fmla="*/ 7 w 1659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32">
                    <a:moveTo>
                      <a:pt x="7" y="0"/>
                    </a:moveTo>
                    <a:lnTo>
                      <a:pt x="1652" y="0"/>
                    </a:lnTo>
                    <a:lnTo>
                      <a:pt x="1656" y="16"/>
                    </a:lnTo>
                    <a:lnTo>
                      <a:pt x="1659" y="32"/>
                    </a:lnTo>
                    <a:lnTo>
                      <a:pt x="0" y="32"/>
                    </a:lnTo>
                    <a:lnTo>
                      <a:pt x="3" y="16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1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5" name="íṩḷíďé">
                <a:extLst>
                  <a:ext uri="{FF2B5EF4-FFF2-40B4-BE49-F238E27FC236}">
                    <a16:creationId xmlns:a16="http://schemas.microsoft.com/office/drawing/2014/main" xmlns="" id="{CD0643F7-7873-4487-B701-6A5E39070CAA}"/>
                  </a:ext>
                </a:extLst>
              </p:cNvPr>
              <p:cNvSpPr/>
              <p:nvPr/>
            </p:nvSpPr>
            <p:spPr bwMode="auto">
              <a:xfrm>
                <a:off x="1755" y="2001"/>
                <a:ext cx="332" cy="3"/>
              </a:xfrm>
              <a:custGeom>
                <a:avLst/>
                <a:gdLst>
                  <a:gd name="T0" fmla="*/ 3 w 1659"/>
                  <a:gd name="T1" fmla="*/ 0 h 16"/>
                  <a:gd name="T2" fmla="*/ 1656 w 1659"/>
                  <a:gd name="T3" fmla="*/ 0 h 16"/>
                  <a:gd name="T4" fmla="*/ 1657 w 1659"/>
                  <a:gd name="T5" fmla="*/ 8 h 16"/>
                  <a:gd name="T6" fmla="*/ 1659 w 1659"/>
                  <a:gd name="T7" fmla="*/ 16 h 16"/>
                  <a:gd name="T8" fmla="*/ 0 w 1659"/>
                  <a:gd name="T9" fmla="*/ 16 h 16"/>
                  <a:gd name="T10" fmla="*/ 2 w 1659"/>
                  <a:gd name="T11" fmla="*/ 8 h 16"/>
                  <a:gd name="T12" fmla="*/ 3 w 1659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16">
                    <a:moveTo>
                      <a:pt x="3" y="0"/>
                    </a:moveTo>
                    <a:lnTo>
                      <a:pt x="1656" y="0"/>
                    </a:lnTo>
                    <a:lnTo>
                      <a:pt x="1657" y="8"/>
                    </a:lnTo>
                    <a:lnTo>
                      <a:pt x="1659" y="16"/>
                    </a:lnTo>
                    <a:lnTo>
                      <a:pt x="0" y="16"/>
                    </a:lnTo>
                    <a:lnTo>
                      <a:pt x="2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1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6" name="iśļíḓè">
                <a:extLst>
                  <a:ext uri="{FF2B5EF4-FFF2-40B4-BE49-F238E27FC236}">
                    <a16:creationId xmlns:a16="http://schemas.microsoft.com/office/drawing/2014/main" xmlns="" id="{1849962A-6B34-479F-B63B-EFC261FED858}"/>
                  </a:ext>
                </a:extLst>
              </p:cNvPr>
              <p:cNvSpPr/>
              <p:nvPr/>
            </p:nvSpPr>
            <p:spPr bwMode="auto">
              <a:xfrm>
                <a:off x="1755" y="2004"/>
                <a:ext cx="332" cy="1"/>
              </a:xfrm>
              <a:prstGeom prst="rect">
                <a:avLst/>
              </a:prstGeom>
              <a:solidFill>
                <a:srgbClr val="B2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7" name="îşļïḓé">
                <a:extLst>
                  <a:ext uri="{FF2B5EF4-FFF2-40B4-BE49-F238E27FC236}">
                    <a16:creationId xmlns:a16="http://schemas.microsoft.com/office/drawing/2014/main" xmlns="" id="{9E202898-7AFD-42C9-8470-1226C42E26DD}"/>
                  </a:ext>
                </a:extLst>
              </p:cNvPr>
              <p:cNvSpPr/>
              <p:nvPr/>
            </p:nvSpPr>
            <p:spPr bwMode="auto">
              <a:xfrm>
                <a:off x="1761" y="1982"/>
                <a:ext cx="320" cy="1"/>
              </a:xfrm>
              <a:prstGeom prst="rect">
                <a:avLst/>
              </a:pr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8" name="ïŝ1idè">
                <a:extLst>
                  <a:ext uri="{FF2B5EF4-FFF2-40B4-BE49-F238E27FC236}">
                    <a16:creationId xmlns:a16="http://schemas.microsoft.com/office/drawing/2014/main" xmlns="" id="{144A8303-B85F-4831-B1EC-F51F266FB5C2}"/>
                  </a:ext>
                </a:extLst>
              </p:cNvPr>
              <p:cNvSpPr/>
              <p:nvPr/>
            </p:nvSpPr>
            <p:spPr bwMode="auto">
              <a:xfrm>
                <a:off x="1760" y="1982"/>
                <a:ext cx="322" cy="3"/>
              </a:xfrm>
              <a:custGeom>
                <a:avLst/>
                <a:gdLst>
                  <a:gd name="T0" fmla="*/ 1607 w 1607"/>
                  <a:gd name="T1" fmla="*/ 15 h 15"/>
                  <a:gd name="T2" fmla="*/ 0 w 1607"/>
                  <a:gd name="T3" fmla="*/ 15 h 15"/>
                  <a:gd name="T4" fmla="*/ 2 w 1607"/>
                  <a:gd name="T5" fmla="*/ 8 h 15"/>
                  <a:gd name="T6" fmla="*/ 5 w 1607"/>
                  <a:gd name="T7" fmla="*/ 0 h 15"/>
                  <a:gd name="T8" fmla="*/ 1602 w 1607"/>
                  <a:gd name="T9" fmla="*/ 0 h 15"/>
                  <a:gd name="T10" fmla="*/ 1605 w 1607"/>
                  <a:gd name="T11" fmla="*/ 8 h 15"/>
                  <a:gd name="T12" fmla="*/ 1607 w 1607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7" h="15">
                    <a:moveTo>
                      <a:pt x="1607" y="15"/>
                    </a:moveTo>
                    <a:lnTo>
                      <a:pt x="0" y="15"/>
                    </a:lnTo>
                    <a:lnTo>
                      <a:pt x="2" y="8"/>
                    </a:lnTo>
                    <a:lnTo>
                      <a:pt x="5" y="0"/>
                    </a:lnTo>
                    <a:lnTo>
                      <a:pt x="1602" y="0"/>
                    </a:lnTo>
                    <a:lnTo>
                      <a:pt x="1605" y="8"/>
                    </a:lnTo>
                    <a:lnTo>
                      <a:pt x="1607" y="15"/>
                    </a:lnTo>
                    <a:close/>
                  </a:path>
                </a:pathLst>
              </a:cu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9" name="işḷiḓè">
                <a:extLst>
                  <a:ext uri="{FF2B5EF4-FFF2-40B4-BE49-F238E27FC236}">
                    <a16:creationId xmlns:a16="http://schemas.microsoft.com/office/drawing/2014/main" xmlns="" id="{2692D13B-1A53-4C64-846C-0DA84010728A}"/>
                  </a:ext>
                </a:extLst>
              </p:cNvPr>
              <p:cNvSpPr/>
              <p:nvPr/>
            </p:nvSpPr>
            <p:spPr bwMode="auto">
              <a:xfrm>
                <a:off x="1759" y="1982"/>
                <a:ext cx="324" cy="6"/>
              </a:xfrm>
              <a:custGeom>
                <a:avLst/>
                <a:gdLst>
                  <a:gd name="T0" fmla="*/ 1617 w 1617"/>
                  <a:gd name="T1" fmla="*/ 32 h 32"/>
                  <a:gd name="T2" fmla="*/ 0 w 1617"/>
                  <a:gd name="T3" fmla="*/ 32 h 32"/>
                  <a:gd name="T4" fmla="*/ 5 w 1617"/>
                  <a:gd name="T5" fmla="*/ 15 h 32"/>
                  <a:gd name="T6" fmla="*/ 10 w 1617"/>
                  <a:gd name="T7" fmla="*/ 0 h 32"/>
                  <a:gd name="T8" fmla="*/ 1607 w 1617"/>
                  <a:gd name="T9" fmla="*/ 0 h 32"/>
                  <a:gd name="T10" fmla="*/ 1612 w 1617"/>
                  <a:gd name="T11" fmla="*/ 15 h 32"/>
                  <a:gd name="T12" fmla="*/ 1617 w 1617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7" h="32">
                    <a:moveTo>
                      <a:pt x="1617" y="32"/>
                    </a:moveTo>
                    <a:lnTo>
                      <a:pt x="0" y="32"/>
                    </a:lnTo>
                    <a:lnTo>
                      <a:pt x="5" y="15"/>
                    </a:lnTo>
                    <a:lnTo>
                      <a:pt x="10" y="0"/>
                    </a:lnTo>
                    <a:lnTo>
                      <a:pt x="1607" y="0"/>
                    </a:lnTo>
                    <a:lnTo>
                      <a:pt x="1612" y="15"/>
                    </a:lnTo>
                    <a:lnTo>
                      <a:pt x="1617" y="32"/>
                    </a:lnTo>
                    <a:close/>
                  </a:path>
                </a:pathLst>
              </a:custGeom>
              <a:solidFill>
                <a:srgbClr val="A8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0" name="iŝľïḓé">
                <a:extLst>
                  <a:ext uri="{FF2B5EF4-FFF2-40B4-BE49-F238E27FC236}">
                    <a16:creationId xmlns:a16="http://schemas.microsoft.com/office/drawing/2014/main" xmlns="" id="{5083330F-FB2D-4FA7-B404-E9D24CA2545D}"/>
                  </a:ext>
                </a:extLst>
              </p:cNvPr>
              <p:cNvSpPr/>
              <p:nvPr/>
            </p:nvSpPr>
            <p:spPr bwMode="auto">
              <a:xfrm>
                <a:off x="1758" y="1982"/>
                <a:ext cx="326" cy="9"/>
              </a:xfrm>
              <a:custGeom>
                <a:avLst/>
                <a:gdLst>
                  <a:gd name="T0" fmla="*/ 1627 w 1627"/>
                  <a:gd name="T1" fmla="*/ 47 h 47"/>
                  <a:gd name="T2" fmla="*/ 0 w 1627"/>
                  <a:gd name="T3" fmla="*/ 47 h 47"/>
                  <a:gd name="T4" fmla="*/ 7 w 1627"/>
                  <a:gd name="T5" fmla="*/ 24 h 47"/>
                  <a:gd name="T6" fmla="*/ 15 w 1627"/>
                  <a:gd name="T7" fmla="*/ 0 h 47"/>
                  <a:gd name="T8" fmla="*/ 1612 w 1627"/>
                  <a:gd name="T9" fmla="*/ 0 h 47"/>
                  <a:gd name="T10" fmla="*/ 1620 w 1627"/>
                  <a:gd name="T11" fmla="*/ 24 h 47"/>
                  <a:gd name="T12" fmla="*/ 1627 w 1627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47">
                    <a:moveTo>
                      <a:pt x="1627" y="47"/>
                    </a:moveTo>
                    <a:lnTo>
                      <a:pt x="0" y="47"/>
                    </a:lnTo>
                    <a:lnTo>
                      <a:pt x="7" y="24"/>
                    </a:lnTo>
                    <a:lnTo>
                      <a:pt x="15" y="0"/>
                    </a:lnTo>
                    <a:lnTo>
                      <a:pt x="1612" y="0"/>
                    </a:lnTo>
                    <a:lnTo>
                      <a:pt x="1620" y="24"/>
                    </a:lnTo>
                    <a:lnTo>
                      <a:pt x="1627" y="47"/>
                    </a:lnTo>
                    <a:close/>
                  </a:path>
                </a:pathLst>
              </a:custGeom>
              <a:solidFill>
                <a:srgbClr val="A9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1" name="íṥḷiḋè">
                <a:extLst>
                  <a:ext uri="{FF2B5EF4-FFF2-40B4-BE49-F238E27FC236}">
                    <a16:creationId xmlns:a16="http://schemas.microsoft.com/office/drawing/2014/main" xmlns="" id="{7C9F54BF-03AC-4C13-81D2-CA933AF84394}"/>
                  </a:ext>
                </a:extLst>
              </p:cNvPr>
              <p:cNvSpPr/>
              <p:nvPr/>
            </p:nvSpPr>
            <p:spPr bwMode="auto">
              <a:xfrm>
                <a:off x="1757" y="1982"/>
                <a:ext cx="328" cy="13"/>
              </a:xfrm>
              <a:custGeom>
                <a:avLst/>
                <a:gdLst>
                  <a:gd name="T0" fmla="*/ 1637 w 1637"/>
                  <a:gd name="T1" fmla="*/ 63 h 63"/>
                  <a:gd name="T2" fmla="*/ 0 w 1637"/>
                  <a:gd name="T3" fmla="*/ 63 h 63"/>
                  <a:gd name="T4" fmla="*/ 10 w 1637"/>
                  <a:gd name="T5" fmla="*/ 31 h 63"/>
                  <a:gd name="T6" fmla="*/ 20 w 1637"/>
                  <a:gd name="T7" fmla="*/ 0 h 63"/>
                  <a:gd name="T8" fmla="*/ 1617 w 1637"/>
                  <a:gd name="T9" fmla="*/ 0 h 63"/>
                  <a:gd name="T10" fmla="*/ 1627 w 1637"/>
                  <a:gd name="T11" fmla="*/ 31 h 63"/>
                  <a:gd name="T12" fmla="*/ 1637 w 1637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7" h="63">
                    <a:moveTo>
                      <a:pt x="1637" y="63"/>
                    </a:moveTo>
                    <a:lnTo>
                      <a:pt x="0" y="63"/>
                    </a:lnTo>
                    <a:lnTo>
                      <a:pt x="10" y="31"/>
                    </a:lnTo>
                    <a:lnTo>
                      <a:pt x="20" y="0"/>
                    </a:lnTo>
                    <a:lnTo>
                      <a:pt x="1617" y="0"/>
                    </a:lnTo>
                    <a:lnTo>
                      <a:pt x="1627" y="31"/>
                    </a:lnTo>
                    <a:lnTo>
                      <a:pt x="1637" y="63"/>
                    </a:lnTo>
                    <a:close/>
                  </a:path>
                </a:pathLst>
              </a:custGeom>
              <a:solidFill>
                <a:srgbClr val="AA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2" name="ïşľîḓê">
                <a:extLst>
                  <a:ext uri="{FF2B5EF4-FFF2-40B4-BE49-F238E27FC236}">
                    <a16:creationId xmlns:a16="http://schemas.microsoft.com/office/drawing/2014/main" xmlns="" id="{ACF498B9-9F5B-43E9-BC64-2DFA56CDDFF9}"/>
                  </a:ext>
                </a:extLst>
              </p:cNvPr>
              <p:cNvSpPr/>
              <p:nvPr/>
            </p:nvSpPr>
            <p:spPr bwMode="auto">
              <a:xfrm>
                <a:off x="1757" y="1982"/>
                <a:ext cx="329" cy="16"/>
              </a:xfrm>
              <a:custGeom>
                <a:avLst/>
                <a:gdLst>
                  <a:gd name="T0" fmla="*/ 1645 w 1645"/>
                  <a:gd name="T1" fmla="*/ 78 h 78"/>
                  <a:gd name="T2" fmla="*/ 0 w 1645"/>
                  <a:gd name="T3" fmla="*/ 78 h 78"/>
                  <a:gd name="T4" fmla="*/ 11 w 1645"/>
                  <a:gd name="T5" fmla="*/ 39 h 78"/>
                  <a:gd name="T6" fmla="*/ 24 w 1645"/>
                  <a:gd name="T7" fmla="*/ 0 h 78"/>
                  <a:gd name="T8" fmla="*/ 1621 w 1645"/>
                  <a:gd name="T9" fmla="*/ 0 h 78"/>
                  <a:gd name="T10" fmla="*/ 1634 w 1645"/>
                  <a:gd name="T11" fmla="*/ 38 h 78"/>
                  <a:gd name="T12" fmla="*/ 1645 w 1645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78">
                    <a:moveTo>
                      <a:pt x="1645" y="78"/>
                    </a:moveTo>
                    <a:lnTo>
                      <a:pt x="0" y="78"/>
                    </a:lnTo>
                    <a:lnTo>
                      <a:pt x="11" y="39"/>
                    </a:lnTo>
                    <a:lnTo>
                      <a:pt x="24" y="0"/>
                    </a:lnTo>
                    <a:lnTo>
                      <a:pt x="1621" y="0"/>
                    </a:lnTo>
                    <a:lnTo>
                      <a:pt x="1634" y="38"/>
                    </a:lnTo>
                    <a:lnTo>
                      <a:pt x="1645" y="78"/>
                    </a:lnTo>
                    <a:close/>
                  </a:path>
                </a:pathLst>
              </a:custGeom>
              <a:solidFill>
                <a:srgbClr val="AA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3" name="ïşlîḓe">
                <a:extLst>
                  <a:ext uri="{FF2B5EF4-FFF2-40B4-BE49-F238E27FC236}">
                    <a16:creationId xmlns:a16="http://schemas.microsoft.com/office/drawing/2014/main" xmlns="" id="{3F45320D-82CC-488B-9AE9-DE6606EA5461}"/>
                  </a:ext>
                </a:extLst>
              </p:cNvPr>
              <p:cNvSpPr/>
              <p:nvPr/>
            </p:nvSpPr>
            <p:spPr bwMode="auto">
              <a:xfrm>
                <a:off x="1756" y="1982"/>
                <a:ext cx="330" cy="19"/>
              </a:xfrm>
              <a:custGeom>
                <a:avLst/>
                <a:gdLst>
                  <a:gd name="T0" fmla="*/ 1653 w 1653"/>
                  <a:gd name="T1" fmla="*/ 94 h 94"/>
                  <a:gd name="T2" fmla="*/ 0 w 1653"/>
                  <a:gd name="T3" fmla="*/ 94 h 94"/>
                  <a:gd name="T4" fmla="*/ 13 w 1653"/>
                  <a:gd name="T5" fmla="*/ 46 h 94"/>
                  <a:gd name="T6" fmla="*/ 28 w 1653"/>
                  <a:gd name="T7" fmla="*/ 0 h 94"/>
                  <a:gd name="T8" fmla="*/ 1625 w 1653"/>
                  <a:gd name="T9" fmla="*/ 0 h 94"/>
                  <a:gd name="T10" fmla="*/ 1640 w 1653"/>
                  <a:gd name="T11" fmla="*/ 46 h 94"/>
                  <a:gd name="T12" fmla="*/ 1653 w 1653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94">
                    <a:moveTo>
                      <a:pt x="1653" y="94"/>
                    </a:moveTo>
                    <a:lnTo>
                      <a:pt x="0" y="94"/>
                    </a:lnTo>
                    <a:lnTo>
                      <a:pt x="13" y="46"/>
                    </a:lnTo>
                    <a:lnTo>
                      <a:pt x="28" y="0"/>
                    </a:lnTo>
                    <a:lnTo>
                      <a:pt x="1625" y="0"/>
                    </a:lnTo>
                    <a:lnTo>
                      <a:pt x="1640" y="46"/>
                    </a:lnTo>
                    <a:lnTo>
                      <a:pt x="1653" y="94"/>
                    </a:lnTo>
                    <a:close/>
                  </a:path>
                </a:pathLst>
              </a:custGeom>
              <a:solidFill>
                <a:srgbClr val="AB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4" name="i$líḍê">
                <a:extLst>
                  <a:ext uri="{FF2B5EF4-FFF2-40B4-BE49-F238E27FC236}">
                    <a16:creationId xmlns:a16="http://schemas.microsoft.com/office/drawing/2014/main" xmlns="" id="{EE899720-5A72-4C7C-8689-A0DCE1FF49D0}"/>
                  </a:ext>
                </a:extLst>
              </p:cNvPr>
              <p:cNvSpPr/>
              <p:nvPr/>
            </p:nvSpPr>
            <p:spPr bwMode="auto">
              <a:xfrm>
                <a:off x="1755" y="1982"/>
                <a:ext cx="332" cy="22"/>
              </a:xfrm>
              <a:custGeom>
                <a:avLst/>
                <a:gdLst>
                  <a:gd name="T0" fmla="*/ 1659 w 1659"/>
                  <a:gd name="T1" fmla="*/ 110 h 110"/>
                  <a:gd name="T2" fmla="*/ 0 w 1659"/>
                  <a:gd name="T3" fmla="*/ 110 h 110"/>
                  <a:gd name="T4" fmla="*/ 14 w 1659"/>
                  <a:gd name="T5" fmla="*/ 53 h 110"/>
                  <a:gd name="T6" fmla="*/ 31 w 1659"/>
                  <a:gd name="T7" fmla="*/ 0 h 110"/>
                  <a:gd name="T8" fmla="*/ 1628 w 1659"/>
                  <a:gd name="T9" fmla="*/ 0 h 110"/>
                  <a:gd name="T10" fmla="*/ 1645 w 1659"/>
                  <a:gd name="T11" fmla="*/ 53 h 110"/>
                  <a:gd name="T12" fmla="*/ 1659 w 1659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110">
                    <a:moveTo>
                      <a:pt x="1659" y="110"/>
                    </a:moveTo>
                    <a:lnTo>
                      <a:pt x="0" y="110"/>
                    </a:lnTo>
                    <a:lnTo>
                      <a:pt x="14" y="53"/>
                    </a:lnTo>
                    <a:lnTo>
                      <a:pt x="31" y="0"/>
                    </a:lnTo>
                    <a:lnTo>
                      <a:pt x="1628" y="0"/>
                    </a:lnTo>
                    <a:lnTo>
                      <a:pt x="1645" y="53"/>
                    </a:lnTo>
                    <a:lnTo>
                      <a:pt x="1659" y="110"/>
                    </a:lnTo>
                    <a:close/>
                  </a:path>
                </a:pathLst>
              </a:custGeom>
              <a:solidFill>
                <a:srgbClr val="AC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5" name="ïsľiḋê">
                <a:extLst>
                  <a:ext uri="{FF2B5EF4-FFF2-40B4-BE49-F238E27FC236}">
                    <a16:creationId xmlns:a16="http://schemas.microsoft.com/office/drawing/2014/main" xmlns="" id="{763BBDD8-6C30-4375-8D55-5E449315B7C4}"/>
                  </a:ext>
                </a:extLst>
              </p:cNvPr>
              <p:cNvSpPr/>
              <p:nvPr/>
            </p:nvSpPr>
            <p:spPr bwMode="auto">
              <a:xfrm>
                <a:off x="1755" y="1982"/>
                <a:ext cx="333" cy="25"/>
              </a:xfrm>
              <a:custGeom>
                <a:avLst/>
                <a:gdLst>
                  <a:gd name="T0" fmla="*/ 1665 w 1665"/>
                  <a:gd name="T1" fmla="*/ 125 h 125"/>
                  <a:gd name="T2" fmla="*/ 982 w 1665"/>
                  <a:gd name="T3" fmla="*/ 125 h 125"/>
                  <a:gd name="T4" fmla="*/ 932 w 1665"/>
                  <a:gd name="T5" fmla="*/ 125 h 125"/>
                  <a:gd name="T6" fmla="*/ 0 w 1665"/>
                  <a:gd name="T7" fmla="*/ 125 h 125"/>
                  <a:gd name="T8" fmla="*/ 6 w 1665"/>
                  <a:gd name="T9" fmla="*/ 94 h 125"/>
                  <a:gd name="T10" fmla="*/ 24 w 1665"/>
                  <a:gd name="T11" fmla="*/ 31 h 125"/>
                  <a:gd name="T12" fmla="*/ 34 w 1665"/>
                  <a:gd name="T13" fmla="*/ 0 h 125"/>
                  <a:gd name="T14" fmla="*/ 1631 w 1665"/>
                  <a:gd name="T15" fmla="*/ 0 h 125"/>
                  <a:gd name="T16" fmla="*/ 1641 w 1665"/>
                  <a:gd name="T17" fmla="*/ 31 h 125"/>
                  <a:gd name="T18" fmla="*/ 1659 w 1665"/>
                  <a:gd name="T19" fmla="*/ 94 h 125"/>
                  <a:gd name="T20" fmla="*/ 1665 w 1665"/>
                  <a:gd name="T21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65" h="125">
                    <a:moveTo>
                      <a:pt x="1665" y="125"/>
                    </a:moveTo>
                    <a:lnTo>
                      <a:pt x="982" y="125"/>
                    </a:lnTo>
                    <a:lnTo>
                      <a:pt x="932" y="125"/>
                    </a:lnTo>
                    <a:lnTo>
                      <a:pt x="0" y="125"/>
                    </a:lnTo>
                    <a:lnTo>
                      <a:pt x="6" y="94"/>
                    </a:lnTo>
                    <a:lnTo>
                      <a:pt x="24" y="31"/>
                    </a:lnTo>
                    <a:lnTo>
                      <a:pt x="34" y="0"/>
                    </a:lnTo>
                    <a:lnTo>
                      <a:pt x="1631" y="0"/>
                    </a:lnTo>
                    <a:lnTo>
                      <a:pt x="1641" y="31"/>
                    </a:lnTo>
                    <a:lnTo>
                      <a:pt x="1659" y="94"/>
                    </a:lnTo>
                    <a:lnTo>
                      <a:pt x="1665" y="125"/>
                    </a:lnTo>
                    <a:close/>
                  </a:path>
                </a:pathLst>
              </a:custGeom>
              <a:solidFill>
                <a:srgbClr val="AD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6" name="ïŝlïḑè">
                <a:extLst>
                  <a:ext uri="{FF2B5EF4-FFF2-40B4-BE49-F238E27FC236}">
                    <a16:creationId xmlns:a16="http://schemas.microsoft.com/office/drawing/2014/main" xmlns="" id="{85B30E85-A465-4784-9EF4-3751BDE20228}"/>
                  </a:ext>
                </a:extLst>
              </p:cNvPr>
              <p:cNvSpPr/>
              <p:nvPr/>
            </p:nvSpPr>
            <p:spPr bwMode="auto">
              <a:xfrm>
                <a:off x="1755" y="1985"/>
                <a:ext cx="333" cy="22"/>
              </a:xfrm>
              <a:custGeom>
                <a:avLst/>
                <a:gdLst>
                  <a:gd name="T0" fmla="*/ 29 w 1665"/>
                  <a:gd name="T1" fmla="*/ 0 h 110"/>
                  <a:gd name="T2" fmla="*/ 1636 w 1665"/>
                  <a:gd name="T3" fmla="*/ 0 h 110"/>
                  <a:gd name="T4" fmla="*/ 1653 w 1665"/>
                  <a:gd name="T5" fmla="*/ 55 h 110"/>
                  <a:gd name="T6" fmla="*/ 1665 w 1665"/>
                  <a:gd name="T7" fmla="*/ 110 h 110"/>
                  <a:gd name="T8" fmla="*/ 0 w 1665"/>
                  <a:gd name="T9" fmla="*/ 110 h 110"/>
                  <a:gd name="T10" fmla="*/ 12 w 1665"/>
                  <a:gd name="T11" fmla="*/ 55 h 110"/>
                  <a:gd name="T12" fmla="*/ 29 w 1665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110">
                    <a:moveTo>
                      <a:pt x="29" y="0"/>
                    </a:moveTo>
                    <a:lnTo>
                      <a:pt x="1636" y="0"/>
                    </a:lnTo>
                    <a:lnTo>
                      <a:pt x="1653" y="55"/>
                    </a:lnTo>
                    <a:lnTo>
                      <a:pt x="1665" y="110"/>
                    </a:lnTo>
                    <a:lnTo>
                      <a:pt x="0" y="110"/>
                    </a:lnTo>
                    <a:lnTo>
                      <a:pt x="12" y="55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AE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7" name="ïšľîḋe">
                <a:extLst>
                  <a:ext uri="{FF2B5EF4-FFF2-40B4-BE49-F238E27FC236}">
                    <a16:creationId xmlns:a16="http://schemas.microsoft.com/office/drawing/2014/main" xmlns="" id="{2692B0F1-D6DA-4994-90FC-DFD7485B731F}"/>
                  </a:ext>
                </a:extLst>
              </p:cNvPr>
              <p:cNvSpPr/>
              <p:nvPr/>
            </p:nvSpPr>
            <p:spPr bwMode="auto">
              <a:xfrm>
                <a:off x="1755" y="1988"/>
                <a:ext cx="333" cy="19"/>
              </a:xfrm>
              <a:custGeom>
                <a:avLst/>
                <a:gdLst>
                  <a:gd name="T0" fmla="*/ 24 w 1665"/>
                  <a:gd name="T1" fmla="*/ 0 h 94"/>
                  <a:gd name="T2" fmla="*/ 1641 w 1665"/>
                  <a:gd name="T3" fmla="*/ 0 h 94"/>
                  <a:gd name="T4" fmla="*/ 1655 w 1665"/>
                  <a:gd name="T5" fmla="*/ 46 h 94"/>
                  <a:gd name="T6" fmla="*/ 1665 w 1665"/>
                  <a:gd name="T7" fmla="*/ 94 h 94"/>
                  <a:gd name="T8" fmla="*/ 0 w 1665"/>
                  <a:gd name="T9" fmla="*/ 94 h 94"/>
                  <a:gd name="T10" fmla="*/ 10 w 1665"/>
                  <a:gd name="T11" fmla="*/ 46 h 94"/>
                  <a:gd name="T12" fmla="*/ 24 w 1665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94">
                    <a:moveTo>
                      <a:pt x="24" y="0"/>
                    </a:moveTo>
                    <a:lnTo>
                      <a:pt x="1641" y="0"/>
                    </a:lnTo>
                    <a:lnTo>
                      <a:pt x="1655" y="46"/>
                    </a:lnTo>
                    <a:lnTo>
                      <a:pt x="1665" y="94"/>
                    </a:lnTo>
                    <a:lnTo>
                      <a:pt x="0" y="94"/>
                    </a:lnTo>
                    <a:lnTo>
                      <a:pt x="10" y="46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AE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8" name="ïṩlïdê">
                <a:extLst>
                  <a:ext uri="{FF2B5EF4-FFF2-40B4-BE49-F238E27FC236}">
                    <a16:creationId xmlns:a16="http://schemas.microsoft.com/office/drawing/2014/main" xmlns="" id="{663ADD3F-63D2-4EA8-9EA2-DFADE75066A7}"/>
                  </a:ext>
                </a:extLst>
              </p:cNvPr>
              <p:cNvSpPr/>
              <p:nvPr/>
            </p:nvSpPr>
            <p:spPr bwMode="auto">
              <a:xfrm>
                <a:off x="1755" y="1991"/>
                <a:ext cx="333" cy="16"/>
              </a:xfrm>
              <a:custGeom>
                <a:avLst/>
                <a:gdLst>
                  <a:gd name="T0" fmla="*/ 19 w 1665"/>
                  <a:gd name="T1" fmla="*/ 0 h 78"/>
                  <a:gd name="T2" fmla="*/ 1646 w 1665"/>
                  <a:gd name="T3" fmla="*/ 0 h 78"/>
                  <a:gd name="T4" fmla="*/ 1657 w 1665"/>
                  <a:gd name="T5" fmla="*/ 38 h 78"/>
                  <a:gd name="T6" fmla="*/ 1665 w 1665"/>
                  <a:gd name="T7" fmla="*/ 78 h 78"/>
                  <a:gd name="T8" fmla="*/ 0 w 1665"/>
                  <a:gd name="T9" fmla="*/ 78 h 78"/>
                  <a:gd name="T10" fmla="*/ 8 w 1665"/>
                  <a:gd name="T11" fmla="*/ 38 h 78"/>
                  <a:gd name="T12" fmla="*/ 19 w 1665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78">
                    <a:moveTo>
                      <a:pt x="19" y="0"/>
                    </a:moveTo>
                    <a:lnTo>
                      <a:pt x="1646" y="0"/>
                    </a:lnTo>
                    <a:lnTo>
                      <a:pt x="1657" y="38"/>
                    </a:lnTo>
                    <a:lnTo>
                      <a:pt x="1665" y="78"/>
                    </a:lnTo>
                    <a:lnTo>
                      <a:pt x="0" y="78"/>
                    </a:lnTo>
                    <a:lnTo>
                      <a:pt x="8" y="38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AF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9" name="iṣḻíḑé">
                <a:extLst>
                  <a:ext uri="{FF2B5EF4-FFF2-40B4-BE49-F238E27FC236}">
                    <a16:creationId xmlns:a16="http://schemas.microsoft.com/office/drawing/2014/main" xmlns="" id="{50625EE3-CC90-4D18-9DAF-13898BFB716A}"/>
                  </a:ext>
                </a:extLst>
              </p:cNvPr>
              <p:cNvSpPr/>
              <p:nvPr/>
            </p:nvSpPr>
            <p:spPr bwMode="auto">
              <a:xfrm>
                <a:off x="1755" y="1995"/>
                <a:ext cx="333" cy="12"/>
              </a:xfrm>
              <a:custGeom>
                <a:avLst/>
                <a:gdLst>
                  <a:gd name="T0" fmla="*/ 14 w 1665"/>
                  <a:gd name="T1" fmla="*/ 0 h 62"/>
                  <a:gd name="T2" fmla="*/ 1651 w 1665"/>
                  <a:gd name="T3" fmla="*/ 0 h 62"/>
                  <a:gd name="T4" fmla="*/ 1659 w 1665"/>
                  <a:gd name="T5" fmla="*/ 31 h 62"/>
                  <a:gd name="T6" fmla="*/ 1665 w 1665"/>
                  <a:gd name="T7" fmla="*/ 62 h 62"/>
                  <a:gd name="T8" fmla="*/ 0 w 1665"/>
                  <a:gd name="T9" fmla="*/ 62 h 62"/>
                  <a:gd name="T10" fmla="*/ 6 w 1665"/>
                  <a:gd name="T11" fmla="*/ 31 h 62"/>
                  <a:gd name="T12" fmla="*/ 14 w 1665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62">
                    <a:moveTo>
                      <a:pt x="14" y="0"/>
                    </a:moveTo>
                    <a:lnTo>
                      <a:pt x="1651" y="0"/>
                    </a:lnTo>
                    <a:lnTo>
                      <a:pt x="1659" y="31"/>
                    </a:lnTo>
                    <a:lnTo>
                      <a:pt x="1665" y="62"/>
                    </a:lnTo>
                    <a:lnTo>
                      <a:pt x="0" y="62"/>
                    </a:lnTo>
                    <a:lnTo>
                      <a:pt x="6" y="31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B0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0" name="íS1ïḋe">
                <a:extLst>
                  <a:ext uri="{FF2B5EF4-FFF2-40B4-BE49-F238E27FC236}">
                    <a16:creationId xmlns:a16="http://schemas.microsoft.com/office/drawing/2014/main" xmlns="" id="{62C8E9B4-A249-4C87-A66B-D9B64E814621}"/>
                  </a:ext>
                </a:extLst>
              </p:cNvPr>
              <p:cNvSpPr/>
              <p:nvPr/>
            </p:nvSpPr>
            <p:spPr bwMode="auto">
              <a:xfrm>
                <a:off x="1755" y="1998"/>
                <a:ext cx="333" cy="9"/>
              </a:xfrm>
              <a:custGeom>
                <a:avLst/>
                <a:gdLst>
                  <a:gd name="T0" fmla="*/ 10 w 1665"/>
                  <a:gd name="T1" fmla="*/ 0 h 47"/>
                  <a:gd name="T2" fmla="*/ 1655 w 1665"/>
                  <a:gd name="T3" fmla="*/ 0 h 47"/>
                  <a:gd name="T4" fmla="*/ 1660 w 1665"/>
                  <a:gd name="T5" fmla="*/ 24 h 47"/>
                  <a:gd name="T6" fmla="*/ 1665 w 1665"/>
                  <a:gd name="T7" fmla="*/ 47 h 47"/>
                  <a:gd name="T8" fmla="*/ 0 w 1665"/>
                  <a:gd name="T9" fmla="*/ 47 h 47"/>
                  <a:gd name="T10" fmla="*/ 5 w 1665"/>
                  <a:gd name="T11" fmla="*/ 24 h 47"/>
                  <a:gd name="T12" fmla="*/ 10 w 1665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47">
                    <a:moveTo>
                      <a:pt x="10" y="0"/>
                    </a:moveTo>
                    <a:lnTo>
                      <a:pt x="1655" y="0"/>
                    </a:lnTo>
                    <a:lnTo>
                      <a:pt x="1660" y="24"/>
                    </a:lnTo>
                    <a:lnTo>
                      <a:pt x="1665" y="47"/>
                    </a:lnTo>
                    <a:lnTo>
                      <a:pt x="0" y="47"/>
                    </a:lnTo>
                    <a:lnTo>
                      <a:pt x="5" y="2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B1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1" name="ïŝḷîḑê">
                <a:extLst>
                  <a:ext uri="{FF2B5EF4-FFF2-40B4-BE49-F238E27FC236}">
                    <a16:creationId xmlns:a16="http://schemas.microsoft.com/office/drawing/2014/main" xmlns="" id="{E5C6E3B1-6725-4693-A429-76C106563BA3}"/>
                  </a:ext>
                </a:extLst>
              </p:cNvPr>
              <p:cNvSpPr/>
              <p:nvPr/>
            </p:nvSpPr>
            <p:spPr bwMode="auto">
              <a:xfrm>
                <a:off x="1755" y="2001"/>
                <a:ext cx="333" cy="6"/>
              </a:xfrm>
              <a:custGeom>
                <a:avLst/>
                <a:gdLst>
                  <a:gd name="T0" fmla="*/ 6 w 1665"/>
                  <a:gd name="T1" fmla="*/ 0 h 31"/>
                  <a:gd name="T2" fmla="*/ 1658 w 1665"/>
                  <a:gd name="T3" fmla="*/ 0 h 31"/>
                  <a:gd name="T4" fmla="*/ 1662 w 1665"/>
                  <a:gd name="T5" fmla="*/ 16 h 31"/>
                  <a:gd name="T6" fmla="*/ 1665 w 1665"/>
                  <a:gd name="T7" fmla="*/ 31 h 31"/>
                  <a:gd name="T8" fmla="*/ 0 w 1665"/>
                  <a:gd name="T9" fmla="*/ 31 h 31"/>
                  <a:gd name="T10" fmla="*/ 3 w 1665"/>
                  <a:gd name="T11" fmla="*/ 16 h 31"/>
                  <a:gd name="T12" fmla="*/ 6 w 1665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31">
                    <a:moveTo>
                      <a:pt x="6" y="0"/>
                    </a:moveTo>
                    <a:lnTo>
                      <a:pt x="1658" y="0"/>
                    </a:lnTo>
                    <a:lnTo>
                      <a:pt x="1662" y="16"/>
                    </a:lnTo>
                    <a:lnTo>
                      <a:pt x="1665" y="31"/>
                    </a:lnTo>
                    <a:lnTo>
                      <a:pt x="0" y="31"/>
                    </a:lnTo>
                    <a:lnTo>
                      <a:pt x="3" y="1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B1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2" name="ïSľiḑê">
                <a:extLst>
                  <a:ext uri="{FF2B5EF4-FFF2-40B4-BE49-F238E27FC236}">
                    <a16:creationId xmlns:a16="http://schemas.microsoft.com/office/drawing/2014/main" xmlns="" id="{A1643BF0-7A41-4FBA-83A4-FADF4BF97537}"/>
                  </a:ext>
                </a:extLst>
              </p:cNvPr>
              <p:cNvSpPr/>
              <p:nvPr/>
            </p:nvSpPr>
            <p:spPr bwMode="auto">
              <a:xfrm>
                <a:off x="1755" y="2004"/>
                <a:ext cx="333" cy="3"/>
              </a:xfrm>
              <a:custGeom>
                <a:avLst/>
                <a:gdLst>
                  <a:gd name="T0" fmla="*/ 3 w 1665"/>
                  <a:gd name="T1" fmla="*/ 0 h 16"/>
                  <a:gd name="T2" fmla="*/ 1662 w 1665"/>
                  <a:gd name="T3" fmla="*/ 0 h 16"/>
                  <a:gd name="T4" fmla="*/ 1663 w 1665"/>
                  <a:gd name="T5" fmla="*/ 8 h 16"/>
                  <a:gd name="T6" fmla="*/ 1665 w 1665"/>
                  <a:gd name="T7" fmla="*/ 16 h 16"/>
                  <a:gd name="T8" fmla="*/ 0 w 1665"/>
                  <a:gd name="T9" fmla="*/ 16 h 16"/>
                  <a:gd name="T10" fmla="*/ 2 w 1665"/>
                  <a:gd name="T11" fmla="*/ 8 h 16"/>
                  <a:gd name="T12" fmla="*/ 3 w 166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16">
                    <a:moveTo>
                      <a:pt x="3" y="0"/>
                    </a:moveTo>
                    <a:lnTo>
                      <a:pt x="1662" y="0"/>
                    </a:lnTo>
                    <a:lnTo>
                      <a:pt x="1663" y="8"/>
                    </a:lnTo>
                    <a:lnTo>
                      <a:pt x="1665" y="16"/>
                    </a:lnTo>
                    <a:lnTo>
                      <a:pt x="0" y="16"/>
                    </a:lnTo>
                    <a:lnTo>
                      <a:pt x="2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2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3" name="îṩ1iḍê">
                <a:extLst>
                  <a:ext uri="{FF2B5EF4-FFF2-40B4-BE49-F238E27FC236}">
                    <a16:creationId xmlns:a16="http://schemas.microsoft.com/office/drawing/2014/main" xmlns="" id="{682192E7-D266-4784-B4A8-499B2576B4CA}"/>
                  </a:ext>
                </a:extLst>
              </p:cNvPr>
              <p:cNvSpPr/>
              <p:nvPr/>
            </p:nvSpPr>
            <p:spPr bwMode="auto">
              <a:xfrm>
                <a:off x="1755" y="2007"/>
                <a:ext cx="333" cy="1"/>
              </a:xfrm>
              <a:prstGeom prst="rect">
                <a:avLst/>
              </a:prstGeom>
              <a:solidFill>
                <a:srgbClr val="B3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4" name="îSḻîďé">
                <a:extLst>
                  <a:ext uri="{FF2B5EF4-FFF2-40B4-BE49-F238E27FC236}">
                    <a16:creationId xmlns:a16="http://schemas.microsoft.com/office/drawing/2014/main" xmlns="" id="{C83107AF-4591-43C4-B503-339266B07977}"/>
                  </a:ext>
                </a:extLst>
              </p:cNvPr>
              <p:cNvSpPr/>
              <p:nvPr/>
            </p:nvSpPr>
            <p:spPr bwMode="auto">
              <a:xfrm>
                <a:off x="1760" y="1985"/>
                <a:ext cx="322" cy="1"/>
              </a:xfrm>
              <a:prstGeom prst="rect">
                <a:avLst/>
              </a:prstGeom>
              <a:solidFill>
                <a:srgbClr val="A7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5" name="iṥ1îḍè">
                <a:extLst>
                  <a:ext uri="{FF2B5EF4-FFF2-40B4-BE49-F238E27FC236}">
                    <a16:creationId xmlns:a16="http://schemas.microsoft.com/office/drawing/2014/main" xmlns="" id="{B731C537-9D09-41D1-B558-BBC95F23D428}"/>
                  </a:ext>
                </a:extLst>
              </p:cNvPr>
              <p:cNvSpPr/>
              <p:nvPr/>
            </p:nvSpPr>
            <p:spPr bwMode="auto">
              <a:xfrm>
                <a:off x="1759" y="1985"/>
                <a:ext cx="324" cy="3"/>
              </a:xfrm>
              <a:custGeom>
                <a:avLst/>
                <a:gdLst>
                  <a:gd name="T0" fmla="*/ 1617 w 1617"/>
                  <a:gd name="T1" fmla="*/ 17 h 17"/>
                  <a:gd name="T2" fmla="*/ 0 w 1617"/>
                  <a:gd name="T3" fmla="*/ 17 h 17"/>
                  <a:gd name="T4" fmla="*/ 2 w 1617"/>
                  <a:gd name="T5" fmla="*/ 9 h 17"/>
                  <a:gd name="T6" fmla="*/ 5 w 1617"/>
                  <a:gd name="T7" fmla="*/ 0 h 17"/>
                  <a:gd name="T8" fmla="*/ 1612 w 1617"/>
                  <a:gd name="T9" fmla="*/ 0 h 17"/>
                  <a:gd name="T10" fmla="*/ 1615 w 1617"/>
                  <a:gd name="T11" fmla="*/ 9 h 17"/>
                  <a:gd name="T12" fmla="*/ 1617 w 1617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7" h="17">
                    <a:moveTo>
                      <a:pt x="1617" y="17"/>
                    </a:moveTo>
                    <a:lnTo>
                      <a:pt x="0" y="17"/>
                    </a:lnTo>
                    <a:lnTo>
                      <a:pt x="2" y="9"/>
                    </a:lnTo>
                    <a:lnTo>
                      <a:pt x="5" y="0"/>
                    </a:lnTo>
                    <a:lnTo>
                      <a:pt x="1612" y="0"/>
                    </a:lnTo>
                    <a:lnTo>
                      <a:pt x="1615" y="9"/>
                    </a:lnTo>
                    <a:lnTo>
                      <a:pt x="1617" y="17"/>
                    </a:lnTo>
                    <a:close/>
                  </a:path>
                </a:pathLst>
              </a:custGeom>
              <a:solidFill>
                <a:srgbClr val="A8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6" name="isļíḓè">
                <a:extLst>
                  <a:ext uri="{FF2B5EF4-FFF2-40B4-BE49-F238E27FC236}">
                    <a16:creationId xmlns:a16="http://schemas.microsoft.com/office/drawing/2014/main" xmlns="" id="{217ECCFA-D1B3-4077-90DF-569B98C70284}"/>
                  </a:ext>
                </a:extLst>
              </p:cNvPr>
              <p:cNvSpPr/>
              <p:nvPr/>
            </p:nvSpPr>
            <p:spPr bwMode="auto">
              <a:xfrm>
                <a:off x="1758" y="1985"/>
                <a:ext cx="326" cy="6"/>
              </a:xfrm>
              <a:custGeom>
                <a:avLst/>
                <a:gdLst>
                  <a:gd name="T0" fmla="*/ 1627 w 1627"/>
                  <a:gd name="T1" fmla="*/ 32 h 32"/>
                  <a:gd name="T2" fmla="*/ 0 w 1627"/>
                  <a:gd name="T3" fmla="*/ 32 h 32"/>
                  <a:gd name="T4" fmla="*/ 5 w 1627"/>
                  <a:gd name="T5" fmla="*/ 16 h 32"/>
                  <a:gd name="T6" fmla="*/ 10 w 1627"/>
                  <a:gd name="T7" fmla="*/ 0 h 32"/>
                  <a:gd name="T8" fmla="*/ 1617 w 1627"/>
                  <a:gd name="T9" fmla="*/ 0 h 32"/>
                  <a:gd name="T10" fmla="*/ 1622 w 1627"/>
                  <a:gd name="T11" fmla="*/ 16 h 32"/>
                  <a:gd name="T12" fmla="*/ 1627 w 1627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32">
                    <a:moveTo>
                      <a:pt x="1627" y="32"/>
                    </a:moveTo>
                    <a:lnTo>
                      <a:pt x="0" y="32"/>
                    </a:lnTo>
                    <a:lnTo>
                      <a:pt x="5" y="16"/>
                    </a:lnTo>
                    <a:lnTo>
                      <a:pt x="10" y="0"/>
                    </a:lnTo>
                    <a:lnTo>
                      <a:pt x="1617" y="0"/>
                    </a:lnTo>
                    <a:lnTo>
                      <a:pt x="1622" y="16"/>
                    </a:lnTo>
                    <a:lnTo>
                      <a:pt x="1627" y="32"/>
                    </a:lnTo>
                    <a:close/>
                  </a:path>
                </a:pathLst>
              </a:custGeom>
              <a:solidFill>
                <a:srgbClr val="A9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7" name="íṡḻíde">
                <a:extLst>
                  <a:ext uri="{FF2B5EF4-FFF2-40B4-BE49-F238E27FC236}">
                    <a16:creationId xmlns:a16="http://schemas.microsoft.com/office/drawing/2014/main" xmlns="" id="{FB7B2476-5EA7-42D1-AC78-AA200E8AB8B5}"/>
                  </a:ext>
                </a:extLst>
              </p:cNvPr>
              <p:cNvSpPr/>
              <p:nvPr/>
            </p:nvSpPr>
            <p:spPr bwMode="auto">
              <a:xfrm>
                <a:off x="1757" y="1985"/>
                <a:ext cx="328" cy="10"/>
              </a:xfrm>
              <a:custGeom>
                <a:avLst/>
                <a:gdLst>
                  <a:gd name="T0" fmla="*/ 1637 w 1637"/>
                  <a:gd name="T1" fmla="*/ 48 h 48"/>
                  <a:gd name="T2" fmla="*/ 0 w 1637"/>
                  <a:gd name="T3" fmla="*/ 48 h 48"/>
                  <a:gd name="T4" fmla="*/ 7 w 1637"/>
                  <a:gd name="T5" fmla="*/ 24 h 48"/>
                  <a:gd name="T6" fmla="*/ 15 w 1637"/>
                  <a:gd name="T7" fmla="*/ 0 h 48"/>
                  <a:gd name="T8" fmla="*/ 1622 w 1637"/>
                  <a:gd name="T9" fmla="*/ 0 h 48"/>
                  <a:gd name="T10" fmla="*/ 1630 w 1637"/>
                  <a:gd name="T11" fmla="*/ 24 h 48"/>
                  <a:gd name="T12" fmla="*/ 1637 w 1637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7" h="48">
                    <a:moveTo>
                      <a:pt x="1637" y="48"/>
                    </a:moveTo>
                    <a:lnTo>
                      <a:pt x="0" y="48"/>
                    </a:lnTo>
                    <a:lnTo>
                      <a:pt x="7" y="24"/>
                    </a:lnTo>
                    <a:lnTo>
                      <a:pt x="15" y="0"/>
                    </a:lnTo>
                    <a:lnTo>
                      <a:pt x="1622" y="0"/>
                    </a:lnTo>
                    <a:lnTo>
                      <a:pt x="1630" y="24"/>
                    </a:lnTo>
                    <a:lnTo>
                      <a:pt x="1637" y="48"/>
                    </a:lnTo>
                    <a:close/>
                  </a:path>
                </a:pathLst>
              </a:custGeom>
              <a:solidFill>
                <a:srgbClr val="AA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8" name="ís1ïḓe">
                <a:extLst>
                  <a:ext uri="{FF2B5EF4-FFF2-40B4-BE49-F238E27FC236}">
                    <a16:creationId xmlns:a16="http://schemas.microsoft.com/office/drawing/2014/main" xmlns="" id="{297FD2FB-5552-4F0E-9E1E-3C4B6D228333}"/>
                  </a:ext>
                </a:extLst>
              </p:cNvPr>
              <p:cNvSpPr/>
              <p:nvPr/>
            </p:nvSpPr>
            <p:spPr bwMode="auto">
              <a:xfrm>
                <a:off x="1757" y="1985"/>
                <a:ext cx="329" cy="13"/>
              </a:xfrm>
              <a:custGeom>
                <a:avLst/>
                <a:gdLst>
                  <a:gd name="T0" fmla="*/ 1645 w 1645"/>
                  <a:gd name="T1" fmla="*/ 63 h 63"/>
                  <a:gd name="T2" fmla="*/ 0 w 1645"/>
                  <a:gd name="T3" fmla="*/ 63 h 63"/>
                  <a:gd name="T4" fmla="*/ 9 w 1645"/>
                  <a:gd name="T5" fmla="*/ 31 h 63"/>
                  <a:gd name="T6" fmla="*/ 19 w 1645"/>
                  <a:gd name="T7" fmla="*/ 0 h 63"/>
                  <a:gd name="T8" fmla="*/ 1626 w 1645"/>
                  <a:gd name="T9" fmla="*/ 0 h 63"/>
                  <a:gd name="T10" fmla="*/ 1636 w 1645"/>
                  <a:gd name="T11" fmla="*/ 31 h 63"/>
                  <a:gd name="T12" fmla="*/ 1645 w 1645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63">
                    <a:moveTo>
                      <a:pt x="1645" y="63"/>
                    </a:moveTo>
                    <a:lnTo>
                      <a:pt x="0" y="63"/>
                    </a:lnTo>
                    <a:lnTo>
                      <a:pt x="9" y="31"/>
                    </a:lnTo>
                    <a:lnTo>
                      <a:pt x="19" y="0"/>
                    </a:lnTo>
                    <a:lnTo>
                      <a:pt x="1626" y="0"/>
                    </a:lnTo>
                    <a:lnTo>
                      <a:pt x="1636" y="31"/>
                    </a:lnTo>
                    <a:lnTo>
                      <a:pt x="1645" y="63"/>
                    </a:lnTo>
                    <a:close/>
                  </a:path>
                </a:pathLst>
              </a:custGeom>
              <a:solidFill>
                <a:srgbClr val="AA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9" name="í$ļiḋe">
                <a:extLst>
                  <a:ext uri="{FF2B5EF4-FFF2-40B4-BE49-F238E27FC236}">
                    <a16:creationId xmlns:a16="http://schemas.microsoft.com/office/drawing/2014/main" xmlns="" id="{4FB9B2F7-CFAC-4CAB-A7F9-F5DDF982473D}"/>
                  </a:ext>
                </a:extLst>
              </p:cNvPr>
              <p:cNvSpPr/>
              <p:nvPr/>
            </p:nvSpPr>
            <p:spPr bwMode="auto">
              <a:xfrm>
                <a:off x="1756" y="1985"/>
                <a:ext cx="330" cy="16"/>
              </a:xfrm>
              <a:custGeom>
                <a:avLst/>
                <a:gdLst>
                  <a:gd name="T0" fmla="*/ 1653 w 1653"/>
                  <a:gd name="T1" fmla="*/ 79 h 79"/>
                  <a:gd name="T2" fmla="*/ 0 w 1653"/>
                  <a:gd name="T3" fmla="*/ 79 h 79"/>
                  <a:gd name="T4" fmla="*/ 11 w 1653"/>
                  <a:gd name="T5" fmla="*/ 39 h 79"/>
                  <a:gd name="T6" fmla="*/ 23 w 1653"/>
                  <a:gd name="T7" fmla="*/ 0 h 79"/>
                  <a:gd name="T8" fmla="*/ 1630 w 1653"/>
                  <a:gd name="T9" fmla="*/ 0 h 79"/>
                  <a:gd name="T10" fmla="*/ 1642 w 1653"/>
                  <a:gd name="T11" fmla="*/ 39 h 79"/>
                  <a:gd name="T12" fmla="*/ 1653 w 1653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79">
                    <a:moveTo>
                      <a:pt x="1653" y="79"/>
                    </a:moveTo>
                    <a:lnTo>
                      <a:pt x="0" y="79"/>
                    </a:lnTo>
                    <a:lnTo>
                      <a:pt x="11" y="39"/>
                    </a:lnTo>
                    <a:lnTo>
                      <a:pt x="23" y="0"/>
                    </a:lnTo>
                    <a:lnTo>
                      <a:pt x="1630" y="0"/>
                    </a:lnTo>
                    <a:lnTo>
                      <a:pt x="1642" y="39"/>
                    </a:lnTo>
                    <a:lnTo>
                      <a:pt x="1653" y="79"/>
                    </a:lnTo>
                    <a:close/>
                  </a:path>
                </a:pathLst>
              </a:custGeom>
              <a:solidFill>
                <a:srgbClr val="AB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0" name="iśḷíḑe">
                <a:extLst>
                  <a:ext uri="{FF2B5EF4-FFF2-40B4-BE49-F238E27FC236}">
                    <a16:creationId xmlns:a16="http://schemas.microsoft.com/office/drawing/2014/main" xmlns="" id="{C70CA3BA-33C0-4BA5-95F6-E0AFC1BF9914}"/>
                  </a:ext>
                </a:extLst>
              </p:cNvPr>
              <p:cNvSpPr/>
              <p:nvPr/>
            </p:nvSpPr>
            <p:spPr bwMode="auto">
              <a:xfrm>
                <a:off x="1755" y="1985"/>
                <a:ext cx="332" cy="19"/>
              </a:xfrm>
              <a:custGeom>
                <a:avLst/>
                <a:gdLst>
                  <a:gd name="T0" fmla="*/ 1659 w 1659"/>
                  <a:gd name="T1" fmla="*/ 95 h 95"/>
                  <a:gd name="T2" fmla="*/ 0 w 1659"/>
                  <a:gd name="T3" fmla="*/ 95 h 95"/>
                  <a:gd name="T4" fmla="*/ 11 w 1659"/>
                  <a:gd name="T5" fmla="*/ 47 h 95"/>
                  <a:gd name="T6" fmla="*/ 26 w 1659"/>
                  <a:gd name="T7" fmla="*/ 0 h 95"/>
                  <a:gd name="T8" fmla="*/ 1633 w 1659"/>
                  <a:gd name="T9" fmla="*/ 0 h 95"/>
                  <a:gd name="T10" fmla="*/ 1648 w 1659"/>
                  <a:gd name="T11" fmla="*/ 47 h 95"/>
                  <a:gd name="T12" fmla="*/ 1659 w 1659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95">
                    <a:moveTo>
                      <a:pt x="1659" y="95"/>
                    </a:moveTo>
                    <a:lnTo>
                      <a:pt x="0" y="95"/>
                    </a:lnTo>
                    <a:lnTo>
                      <a:pt x="11" y="47"/>
                    </a:lnTo>
                    <a:lnTo>
                      <a:pt x="26" y="0"/>
                    </a:lnTo>
                    <a:lnTo>
                      <a:pt x="1633" y="0"/>
                    </a:lnTo>
                    <a:lnTo>
                      <a:pt x="1648" y="47"/>
                    </a:lnTo>
                    <a:lnTo>
                      <a:pt x="1659" y="95"/>
                    </a:lnTo>
                    <a:close/>
                  </a:path>
                </a:pathLst>
              </a:custGeom>
              <a:solidFill>
                <a:srgbClr val="AC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1" name="ïSļïďè">
                <a:extLst>
                  <a:ext uri="{FF2B5EF4-FFF2-40B4-BE49-F238E27FC236}">
                    <a16:creationId xmlns:a16="http://schemas.microsoft.com/office/drawing/2014/main" xmlns="" id="{830F5E77-1943-47A6-9802-40128F2A7D68}"/>
                  </a:ext>
                </a:extLst>
              </p:cNvPr>
              <p:cNvSpPr/>
              <p:nvPr/>
            </p:nvSpPr>
            <p:spPr bwMode="auto">
              <a:xfrm>
                <a:off x="1755" y="1985"/>
                <a:ext cx="333" cy="22"/>
              </a:xfrm>
              <a:custGeom>
                <a:avLst/>
                <a:gdLst>
                  <a:gd name="T0" fmla="*/ 1665 w 1665"/>
                  <a:gd name="T1" fmla="*/ 110 h 110"/>
                  <a:gd name="T2" fmla="*/ 0 w 1665"/>
                  <a:gd name="T3" fmla="*/ 110 h 110"/>
                  <a:gd name="T4" fmla="*/ 12 w 1665"/>
                  <a:gd name="T5" fmla="*/ 55 h 110"/>
                  <a:gd name="T6" fmla="*/ 29 w 1665"/>
                  <a:gd name="T7" fmla="*/ 0 h 110"/>
                  <a:gd name="T8" fmla="*/ 1636 w 1665"/>
                  <a:gd name="T9" fmla="*/ 0 h 110"/>
                  <a:gd name="T10" fmla="*/ 1653 w 1665"/>
                  <a:gd name="T11" fmla="*/ 55 h 110"/>
                  <a:gd name="T12" fmla="*/ 1665 w 1665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110">
                    <a:moveTo>
                      <a:pt x="1665" y="110"/>
                    </a:moveTo>
                    <a:lnTo>
                      <a:pt x="0" y="110"/>
                    </a:lnTo>
                    <a:lnTo>
                      <a:pt x="12" y="55"/>
                    </a:lnTo>
                    <a:lnTo>
                      <a:pt x="29" y="0"/>
                    </a:lnTo>
                    <a:lnTo>
                      <a:pt x="1636" y="0"/>
                    </a:lnTo>
                    <a:lnTo>
                      <a:pt x="1653" y="55"/>
                    </a:lnTo>
                    <a:lnTo>
                      <a:pt x="1665" y="110"/>
                    </a:lnTo>
                    <a:close/>
                  </a:path>
                </a:pathLst>
              </a:custGeom>
              <a:solidFill>
                <a:srgbClr val="AD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2" name="íśḷîďe">
                <a:extLst>
                  <a:ext uri="{FF2B5EF4-FFF2-40B4-BE49-F238E27FC236}">
                    <a16:creationId xmlns:a16="http://schemas.microsoft.com/office/drawing/2014/main" xmlns="" id="{F541643A-DE93-466D-9C5B-34B237647883}"/>
                  </a:ext>
                </a:extLst>
              </p:cNvPr>
              <p:cNvSpPr/>
              <p:nvPr/>
            </p:nvSpPr>
            <p:spPr bwMode="auto">
              <a:xfrm>
                <a:off x="1754" y="1985"/>
                <a:ext cx="334" cy="25"/>
              </a:xfrm>
              <a:custGeom>
                <a:avLst/>
                <a:gdLst>
                  <a:gd name="T0" fmla="*/ 1671 w 1671"/>
                  <a:gd name="T1" fmla="*/ 126 h 126"/>
                  <a:gd name="T2" fmla="*/ 0 w 1671"/>
                  <a:gd name="T3" fmla="*/ 126 h 126"/>
                  <a:gd name="T4" fmla="*/ 6 w 1671"/>
                  <a:gd name="T5" fmla="*/ 94 h 126"/>
                  <a:gd name="T6" fmla="*/ 22 w 1671"/>
                  <a:gd name="T7" fmla="*/ 31 h 126"/>
                  <a:gd name="T8" fmla="*/ 32 w 1671"/>
                  <a:gd name="T9" fmla="*/ 0 h 126"/>
                  <a:gd name="T10" fmla="*/ 1639 w 1671"/>
                  <a:gd name="T11" fmla="*/ 0 h 126"/>
                  <a:gd name="T12" fmla="*/ 1649 w 1671"/>
                  <a:gd name="T13" fmla="*/ 31 h 126"/>
                  <a:gd name="T14" fmla="*/ 1665 w 1671"/>
                  <a:gd name="T15" fmla="*/ 94 h 126"/>
                  <a:gd name="T16" fmla="*/ 1671 w 1671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1" h="126">
                    <a:moveTo>
                      <a:pt x="1671" y="126"/>
                    </a:moveTo>
                    <a:lnTo>
                      <a:pt x="0" y="126"/>
                    </a:lnTo>
                    <a:lnTo>
                      <a:pt x="6" y="94"/>
                    </a:lnTo>
                    <a:lnTo>
                      <a:pt x="22" y="31"/>
                    </a:lnTo>
                    <a:lnTo>
                      <a:pt x="32" y="0"/>
                    </a:lnTo>
                    <a:lnTo>
                      <a:pt x="1639" y="0"/>
                    </a:lnTo>
                    <a:lnTo>
                      <a:pt x="1649" y="31"/>
                    </a:lnTo>
                    <a:lnTo>
                      <a:pt x="1665" y="94"/>
                    </a:lnTo>
                    <a:lnTo>
                      <a:pt x="1671" y="126"/>
                    </a:lnTo>
                    <a:close/>
                  </a:path>
                </a:pathLst>
              </a:custGeom>
              <a:solidFill>
                <a:srgbClr val="AE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3" name="i$1ïdê">
                <a:extLst>
                  <a:ext uri="{FF2B5EF4-FFF2-40B4-BE49-F238E27FC236}">
                    <a16:creationId xmlns:a16="http://schemas.microsoft.com/office/drawing/2014/main" xmlns="" id="{0E8EAAC8-8119-4268-8667-C864378F163E}"/>
                  </a:ext>
                </a:extLst>
              </p:cNvPr>
              <p:cNvSpPr/>
              <p:nvPr/>
            </p:nvSpPr>
            <p:spPr bwMode="auto">
              <a:xfrm>
                <a:off x="1754" y="1988"/>
                <a:ext cx="334" cy="22"/>
              </a:xfrm>
              <a:custGeom>
                <a:avLst/>
                <a:gdLst>
                  <a:gd name="T0" fmla="*/ 27 w 1671"/>
                  <a:gd name="T1" fmla="*/ 0 h 110"/>
                  <a:gd name="T2" fmla="*/ 1644 w 1671"/>
                  <a:gd name="T3" fmla="*/ 0 h 110"/>
                  <a:gd name="T4" fmla="*/ 1660 w 1671"/>
                  <a:gd name="T5" fmla="*/ 54 h 110"/>
                  <a:gd name="T6" fmla="*/ 1671 w 1671"/>
                  <a:gd name="T7" fmla="*/ 110 h 110"/>
                  <a:gd name="T8" fmla="*/ 0 w 1671"/>
                  <a:gd name="T9" fmla="*/ 110 h 110"/>
                  <a:gd name="T10" fmla="*/ 11 w 1671"/>
                  <a:gd name="T11" fmla="*/ 54 h 110"/>
                  <a:gd name="T12" fmla="*/ 27 w 1671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110">
                    <a:moveTo>
                      <a:pt x="27" y="0"/>
                    </a:moveTo>
                    <a:lnTo>
                      <a:pt x="1644" y="0"/>
                    </a:lnTo>
                    <a:lnTo>
                      <a:pt x="1660" y="54"/>
                    </a:lnTo>
                    <a:lnTo>
                      <a:pt x="1671" y="110"/>
                    </a:lnTo>
                    <a:lnTo>
                      <a:pt x="0" y="110"/>
                    </a:lnTo>
                    <a:lnTo>
                      <a:pt x="11" y="54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AE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4" name="íSḻïḋè">
                <a:extLst>
                  <a:ext uri="{FF2B5EF4-FFF2-40B4-BE49-F238E27FC236}">
                    <a16:creationId xmlns:a16="http://schemas.microsoft.com/office/drawing/2014/main" xmlns="" id="{158CC939-6C23-450F-B962-A64B37569BBF}"/>
                  </a:ext>
                </a:extLst>
              </p:cNvPr>
              <p:cNvSpPr/>
              <p:nvPr/>
            </p:nvSpPr>
            <p:spPr bwMode="auto">
              <a:xfrm>
                <a:off x="1754" y="1991"/>
                <a:ext cx="334" cy="19"/>
              </a:xfrm>
              <a:custGeom>
                <a:avLst/>
                <a:gdLst>
                  <a:gd name="T0" fmla="*/ 22 w 1671"/>
                  <a:gd name="T1" fmla="*/ 0 h 94"/>
                  <a:gd name="T2" fmla="*/ 1649 w 1671"/>
                  <a:gd name="T3" fmla="*/ 0 h 94"/>
                  <a:gd name="T4" fmla="*/ 1662 w 1671"/>
                  <a:gd name="T5" fmla="*/ 47 h 94"/>
                  <a:gd name="T6" fmla="*/ 1671 w 1671"/>
                  <a:gd name="T7" fmla="*/ 94 h 94"/>
                  <a:gd name="T8" fmla="*/ 0 w 1671"/>
                  <a:gd name="T9" fmla="*/ 94 h 94"/>
                  <a:gd name="T10" fmla="*/ 9 w 1671"/>
                  <a:gd name="T11" fmla="*/ 47 h 94"/>
                  <a:gd name="T12" fmla="*/ 22 w 1671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94">
                    <a:moveTo>
                      <a:pt x="22" y="0"/>
                    </a:moveTo>
                    <a:lnTo>
                      <a:pt x="1649" y="0"/>
                    </a:lnTo>
                    <a:lnTo>
                      <a:pt x="1662" y="47"/>
                    </a:lnTo>
                    <a:lnTo>
                      <a:pt x="1671" y="94"/>
                    </a:lnTo>
                    <a:lnTo>
                      <a:pt x="0" y="94"/>
                    </a:lnTo>
                    <a:lnTo>
                      <a:pt x="9" y="47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AF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5" name="ïsḻîḋè">
                <a:extLst>
                  <a:ext uri="{FF2B5EF4-FFF2-40B4-BE49-F238E27FC236}">
                    <a16:creationId xmlns:a16="http://schemas.microsoft.com/office/drawing/2014/main" xmlns="" id="{4E550237-E81C-4F86-A895-97E3F9C3AF80}"/>
                  </a:ext>
                </a:extLst>
              </p:cNvPr>
              <p:cNvSpPr/>
              <p:nvPr/>
            </p:nvSpPr>
            <p:spPr bwMode="auto">
              <a:xfrm>
                <a:off x="1754" y="1995"/>
                <a:ext cx="334" cy="15"/>
              </a:xfrm>
              <a:custGeom>
                <a:avLst/>
                <a:gdLst>
                  <a:gd name="T0" fmla="*/ 17 w 1671"/>
                  <a:gd name="T1" fmla="*/ 0 h 78"/>
                  <a:gd name="T2" fmla="*/ 1654 w 1671"/>
                  <a:gd name="T3" fmla="*/ 0 h 78"/>
                  <a:gd name="T4" fmla="*/ 1663 w 1671"/>
                  <a:gd name="T5" fmla="*/ 39 h 78"/>
                  <a:gd name="T6" fmla="*/ 1671 w 1671"/>
                  <a:gd name="T7" fmla="*/ 78 h 78"/>
                  <a:gd name="T8" fmla="*/ 0 w 1671"/>
                  <a:gd name="T9" fmla="*/ 78 h 78"/>
                  <a:gd name="T10" fmla="*/ 8 w 1671"/>
                  <a:gd name="T11" fmla="*/ 39 h 78"/>
                  <a:gd name="T12" fmla="*/ 17 w 1671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78">
                    <a:moveTo>
                      <a:pt x="17" y="0"/>
                    </a:moveTo>
                    <a:lnTo>
                      <a:pt x="1654" y="0"/>
                    </a:lnTo>
                    <a:lnTo>
                      <a:pt x="1663" y="39"/>
                    </a:lnTo>
                    <a:lnTo>
                      <a:pt x="1671" y="78"/>
                    </a:lnTo>
                    <a:lnTo>
                      <a:pt x="0" y="78"/>
                    </a:lnTo>
                    <a:lnTo>
                      <a:pt x="8" y="3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B0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6" name="îSḷïḍê">
                <a:extLst>
                  <a:ext uri="{FF2B5EF4-FFF2-40B4-BE49-F238E27FC236}">
                    <a16:creationId xmlns:a16="http://schemas.microsoft.com/office/drawing/2014/main" xmlns="" id="{EB423335-A21F-41C4-AB77-EA4D336C9F4F}"/>
                  </a:ext>
                </a:extLst>
              </p:cNvPr>
              <p:cNvSpPr/>
              <p:nvPr/>
            </p:nvSpPr>
            <p:spPr bwMode="auto">
              <a:xfrm>
                <a:off x="1754" y="1998"/>
                <a:ext cx="334" cy="12"/>
              </a:xfrm>
              <a:custGeom>
                <a:avLst/>
                <a:gdLst>
                  <a:gd name="T0" fmla="*/ 13 w 1671"/>
                  <a:gd name="T1" fmla="*/ 0 h 63"/>
                  <a:gd name="T2" fmla="*/ 1658 w 1671"/>
                  <a:gd name="T3" fmla="*/ 0 h 63"/>
                  <a:gd name="T4" fmla="*/ 1665 w 1671"/>
                  <a:gd name="T5" fmla="*/ 31 h 63"/>
                  <a:gd name="T6" fmla="*/ 1671 w 1671"/>
                  <a:gd name="T7" fmla="*/ 63 h 63"/>
                  <a:gd name="T8" fmla="*/ 0 w 1671"/>
                  <a:gd name="T9" fmla="*/ 63 h 63"/>
                  <a:gd name="T10" fmla="*/ 6 w 1671"/>
                  <a:gd name="T11" fmla="*/ 31 h 63"/>
                  <a:gd name="T12" fmla="*/ 13 w 1671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63">
                    <a:moveTo>
                      <a:pt x="13" y="0"/>
                    </a:moveTo>
                    <a:lnTo>
                      <a:pt x="1658" y="0"/>
                    </a:lnTo>
                    <a:lnTo>
                      <a:pt x="1665" y="31"/>
                    </a:lnTo>
                    <a:lnTo>
                      <a:pt x="1671" y="63"/>
                    </a:lnTo>
                    <a:lnTo>
                      <a:pt x="0" y="63"/>
                    </a:lnTo>
                    <a:lnTo>
                      <a:pt x="6" y="3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B1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7" name="îṥlîḓè">
                <a:extLst>
                  <a:ext uri="{FF2B5EF4-FFF2-40B4-BE49-F238E27FC236}">
                    <a16:creationId xmlns:a16="http://schemas.microsoft.com/office/drawing/2014/main" xmlns="" id="{310C8515-A827-4BEA-9149-8A86D1B8C6AE}"/>
                  </a:ext>
                </a:extLst>
              </p:cNvPr>
              <p:cNvSpPr/>
              <p:nvPr/>
            </p:nvSpPr>
            <p:spPr bwMode="auto">
              <a:xfrm>
                <a:off x="1754" y="2001"/>
                <a:ext cx="334" cy="9"/>
              </a:xfrm>
              <a:custGeom>
                <a:avLst/>
                <a:gdLst>
                  <a:gd name="T0" fmla="*/ 9 w 1671"/>
                  <a:gd name="T1" fmla="*/ 0 h 47"/>
                  <a:gd name="T2" fmla="*/ 1661 w 1671"/>
                  <a:gd name="T3" fmla="*/ 0 h 47"/>
                  <a:gd name="T4" fmla="*/ 1666 w 1671"/>
                  <a:gd name="T5" fmla="*/ 23 h 47"/>
                  <a:gd name="T6" fmla="*/ 1671 w 1671"/>
                  <a:gd name="T7" fmla="*/ 47 h 47"/>
                  <a:gd name="T8" fmla="*/ 0 w 1671"/>
                  <a:gd name="T9" fmla="*/ 47 h 47"/>
                  <a:gd name="T10" fmla="*/ 5 w 1671"/>
                  <a:gd name="T11" fmla="*/ 23 h 47"/>
                  <a:gd name="T12" fmla="*/ 9 w 1671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47">
                    <a:moveTo>
                      <a:pt x="9" y="0"/>
                    </a:moveTo>
                    <a:lnTo>
                      <a:pt x="1661" y="0"/>
                    </a:lnTo>
                    <a:lnTo>
                      <a:pt x="1666" y="23"/>
                    </a:lnTo>
                    <a:lnTo>
                      <a:pt x="1671" y="47"/>
                    </a:lnTo>
                    <a:lnTo>
                      <a:pt x="0" y="47"/>
                    </a:lnTo>
                    <a:lnTo>
                      <a:pt x="5" y="2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B1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8" name="íṧľíďe">
                <a:extLst>
                  <a:ext uri="{FF2B5EF4-FFF2-40B4-BE49-F238E27FC236}">
                    <a16:creationId xmlns:a16="http://schemas.microsoft.com/office/drawing/2014/main" xmlns="" id="{7428E5D8-214C-483C-AD35-6B834213F8B8}"/>
                  </a:ext>
                </a:extLst>
              </p:cNvPr>
              <p:cNvSpPr/>
              <p:nvPr/>
            </p:nvSpPr>
            <p:spPr bwMode="auto">
              <a:xfrm>
                <a:off x="1754" y="2004"/>
                <a:ext cx="334" cy="6"/>
              </a:xfrm>
              <a:custGeom>
                <a:avLst/>
                <a:gdLst>
                  <a:gd name="T0" fmla="*/ 6 w 1671"/>
                  <a:gd name="T1" fmla="*/ 0 h 32"/>
                  <a:gd name="T2" fmla="*/ 1665 w 1671"/>
                  <a:gd name="T3" fmla="*/ 0 h 32"/>
                  <a:gd name="T4" fmla="*/ 1668 w 1671"/>
                  <a:gd name="T5" fmla="*/ 16 h 32"/>
                  <a:gd name="T6" fmla="*/ 1671 w 1671"/>
                  <a:gd name="T7" fmla="*/ 32 h 32"/>
                  <a:gd name="T8" fmla="*/ 0 w 1671"/>
                  <a:gd name="T9" fmla="*/ 32 h 32"/>
                  <a:gd name="T10" fmla="*/ 3 w 1671"/>
                  <a:gd name="T11" fmla="*/ 16 h 32"/>
                  <a:gd name="T12" fmla="*/ 6 w 1671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32">
                    <a:moveTo>
                      <a:pt x="6" y="0"/>
                    </a:moveTo>
                    <a:lnTo>
                      <a:pt x="1665" y="0"/>
                    </a:lnTo>
                    <a:lnTo>
                      <a:pt x="1668" y="16"/>
                    </a:lnTo>
                    <a:lnTo>
                      <a:pt x="1671" y="32"/>
                    </a:lnTo>
                    <a:lnTo>
                      <a:pt x="0" y="32"/>
                    </a:lnTo>
                    <a:lnTo>
                      <a:pt x="3" y="1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B2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9" name="iślïḓé">
                <a:extLst>
                  <a:ext uri="{FF2B5EF4-FFF2-40B4-BE49-F238E27FC236}">
                    <a16:creationId xmlns:a16="http://schemas.microsoft.com/office/drawing/2014/main" xmlns="" id="{29A8A817-BD81-418A-96D1-47D26102A3BD}"/>
                  </a:ext>
                </a:extLst>
              </p:cNvPr>
              <p:cNvSpPr/>
              <p:nvPr/>
            </p:nvSpPr>
            <p:spPr bwMode="auto">
              <a:xfrm>
                <a:off x="1754" y="2007"/>
                <a:ext cx="334" cy="3"/>
              </a:xfrm>
              <a:custGeom>
                <a:avLst/>
                <a:gdLst>
                  <a:gd name="T0" fmla="*/ 3 w 1671"/>
                  <a:gd name="T1" fmla="*/ 0 h 16"/>
                  <a:gd name="T2" fmla="*/ 1668 w 1671"/>
                  <a:gd name="T3" fmla="*/ 0 h 16"/>
                  <a:gd name="T4" fmla="*/ 1669 w 1671"/>
                  <a:gd name="T5" fmla="*/ 8 h 16"/>
                  <a:gd name="T6" fmla="*/ 1671 w 1671"/>
                  <a:gd name="T7" fmla="*/ 16 h 16"/>
                  <a:gd name="T8" fmla="*/ 0 w 1671"/>
                  <a:gd name="T9" fmla="*/ 16 h 16"/>
                  <a:gd name="T10" fmla="*/ 2 w 1671"/>
                  <a:gd name="T11" fmla="*/ 8 h 16"/>
                  <a:gd name="T12" fmla="*/ 3 w 1671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16">
                    <a:moveTo>
                      <a:pt x="3" y="0"/>
                    </a:moveTo>
                    <a:lnTo>
                      <a:pt x="1668" y="0"/>
                    </a:lnTo>
                    <a:lnTo>
                      <a:pt x="1669" y="8"/>
                    </a:lnTo>
                    <a:lnTo>
                      <a:pt x="1671" y="16"/>
                    </a:lnTo>
                    <a:lnTo>
                      <a:pt x="0" y="16"/>
                    </a:lnTo>
                    <a:lnTo>
                      <a:pt x="2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3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0" name="išḻídé">
                <a:extLst>
                  <a:ext uri="{FF2B5EF4-FFF2-40B4-BE49-F238E27FC236}">
                    <a16:creationId xmlns:a16="http://schemas.microsoft.com/office/drawing/2014/main" xmlns="" id="{6341FEB2-F501-4657-A00C-F6F47EE08523}"/>
                  </a:ext>
                </a:extLst>
              </p:cNvPr>
              <p:cNvSpPr/>
              <p:nvPr/>
            </p:nvSpPr>
            <p:spPr bwMode="auto">
              <a:xfrm>
                <a:off x="1754" y="2010"/>
                <a:ext cx="334" cy="1"/>
              </a:xfrm>
              <a:prstGeom prst="rect">
                <a:avLst/>
              </a:prstGeom>
              <a:solidFill>
                <a:srgbClr val="B4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1" name="îṧ1idê">
                <a:extLst>
                  <a:ext uri="{FF2B5EF4-FFF2-40B4-BE49-F238E27FC236}">
                    <a16:creationId xmlns:a16="http://schemas.microsoft.com/office/drawing/2014/main" xmlns="" id="{D7144A76-7FF2-4B39-87EC-154F231231DB}"/>
                  </a:ext>
                </a:extLst>
              </p:cNvPr>
              <p:cNvSpPr/>
              <p:nvPr/>
            </p:nvSpPr>
            <p:spPr bwMode="auto">
              <a:xfrm>
                <a:off x="1759" y="1988"/>
                <a:ext cx="324" cy="1"/>
              </a:xfrm>
              <a:prstGeom prst="rect">
                <a:avLst/>
              </a:prstGeom>
              <a:solidFill>
                <a:srgbClr val="A823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2" name="íśḷiḍé">
                <a:extLst>
                  <a:ext uri="{FF2B5EF4-FFF2-40B4-BE49-F238E27FC236}">
                    <a16:creationId xmlns:a16="http://schemas.microsoft.com/office/drawing/2014/main" xmlns="" id="{0A5F9321-63F0-4EA3-A4B6-A6B26DA3D2DA}"/>
                  </a:ext>
                </a:extLst>
              </p:cNvPr>
              <p:cNvSpPr/>
              <p:nvPr/>
            </p:nvSpPr>
            <p:spPr bwMode="auto">
              <a:xfrm>
                <a:off x="1758" y="1988"/>
                <a:ext cx="326" cy="3"/>
              </a:xfrm>
              <a:custGeom>
                <a:avLst/>
                <a:gdLst>
                  <a:gd name="T0" fmla="*/ 1627 w 1627"/>
                  <a:gd name="T1" fmla="*/ 16 h 16"/>
                  <a:gd name="T2" fmla="*/ 0 w 1627"/>
                  <a:gd name="T3" fmla="*/ 16 h 16"/>
                  <a:gd name="T4" fmla="*/ 2 w 1627"/>
                  <a:gd name="T5" fmla="*/ 8 h 16"/>
                  <a:gd name="T6" fmla="*/ 5 w 1627"/>
                  <a:gd name="T7" fmla="*/ 0 h 16"/>
                  <a:gd name="T8" fmla="*/ 1622 w 1627"/>
                  <a:gd name="T9" fmla="*/ 0 h 16"/>
                  <a:gd name="T10" fmla="*/ 1625 w 1627"/>
                  <a:gd name="T11" fmla="*/ 8 h 16"/>
                  <a:gd name="T12" fmla="*/ 1627 w 1627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16">
                    <a:moveTo>
                      <a:pt x="1627" y="16"/>
                    </a:moveTo>
                    <a:lnTo>
                      <a:pt x="0" y="16"/>
                    </a:lnTo>
                    <a:lnTo>
                      <a:pt x="2" y="8"/>
                    </a:lnTo>
                    <a:lnTo>
                      <a:pt x="5" y="0"/>
                    </a:lnTo>
                    <a:lnTo>
                      <a:pt x="1622" y="0"/>
                    </a:lnTo>
                    <a:lnTo>
                      <a:pt x="1625" y="8"/>
                    </a:lnTo>
                    <a:lnTo>
                      <a:pt x="1627" y="16"/>
                    </a:lnTo>
                    <a:close/>
                  </a:path>
                </a:pathLst>
              </a:custGeom>
              <a:solidFill>
                <a:srgbClr val="A9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3" name="îšľíḑè">
                <a:extLst>
                  <a:ext uri="{FF2B5EF4-FFF2-40B4-BE49-F238E27FC236}">
                    <a16:creationId xmlns:a16="http://schemas.microsoft.com/office/drawing/2014/main" xmlns="" id="{9562EC9E-9984-4A6F-8B7A-DD09A53C9A02}"/>
                  </a:ext>
                </a:extLst>
              </p:cNvPr>
              <p:cNvSpPr/>
              <p:nvPr/>
            </p:nvSpPr>
            <p:spPr bwMode="auto">
              <a:xfrm>
                <a:off x="1757" y="1988"/>
                <a:ext cx="328" cy="7"/>
              </a:xfrm>
              <a:custGeom>
                <a:avLst/>
                <a:gdLst>
                  <a:gd name="T0" fmla="*/ 1637 w 1637"/>
                  <a:gd name="T1" fmla="*/ 32 h 32"/>
                  <a:gd name="T2" fmla="*/ 0 w 1637"/>
                  <a:gd name="T3" fmla="*/ 32 h 32"/>
                  <a:gd name="T4" fmla="*/ 5 w 1637"/>
                  <a:gd name="T5" fmla="*/ 16 h 32"/>
                  <a:gd name="T6" fmla="*/ 10 w 1637"/>
                  <a:gd name="T7" fmla="*/ 0 h 32"/>
                  <a:gd name="T8" fmla="*/ 1627 w 1637"/>
                  <a:gd name="T9" fmla="*/ 0 h 32"/>
                  <a:gd name="T10" fmla="*/ 1632 w 1637"/>
                  <a:gd name="T11" fmla="*/ 16 h 32"/>
                  <a:gd name="T12" fmla="*/ 1637 w 1637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7" h="32">
                    <a:moveTo>
                      <a:pt x="1637" y="32"/>
                    </a:moveTo>
                    <a:lnTo>
                      <a:pt x="0" y="32"/>
                    </a:lnTo>
                    <a:lnTo>
                      <a:pt x="5" y="16"/>
                    </a:lnTo>
                    <a:lnTo>
                      <a:pt x="10" y="0"/>
                    </a:lnTo>
                    <a:lnTo>
                      <a:pt x="1627" y="0"/>
                    </a:lnTo>
                    <a:lnTo>
                      <a:pt x="1632" y="16"/>
                    </a:lnTo>
                    <a:lnTo>
                      <a:pt x="1637" y="32"/>
                    </a:lnTo>
                    <a:close/>
                  </a:path>
                </a:pathLst>
              </a:custGeom>
              <a:solidFill>
                <a:srgbClr val="AA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4" name="ïṩlïḍê">
                <a:extLst>
                  <a:ext uri="{FF2B5EF4-FFF2-40B4-BE49-F238E27FC236}">
                    <a16:creationId xmlns:a16="http://schemas.microsoft.com/office/drawing/2014/main" xmlns="" id="{63D88B72-176F-439D-87E1-457690AD245F}"/>
                  </a:ext>
                </a:extLst>
              </p:cNvPr>
              <p:cNvSpPr/>
              <p:nvPr/>
            </p:nvSpPr>
            <p:spPr bwMode="auto">
              <a:xfrm>
                <a:off x="1757" y="1988"/>
                <a:ext cx="329" cy="10"/>
              </a:xfrm>
              <a:custGeom>
                <a:avLst/>
                <a:gdLst>
                  <a:gd name="T0" fmla="*/ 1645 w 1645"/>
                  <a:gd name="T1" fmla="*/ 47 h 47"/>
                  <a:gd name="T2" fmla="*/ 0 w 1645"/>
                  <a:gd name="T3" fmla="*/ 47 h 47"/>
                  <a:gd name="T4" fmla="*/ 7 w 1645"/>
                  <a:gd name="T5" fmla="*/ 23 h 47"/>
                  <a:gd name="T6" fmla="*/ 14 w 1645"/>
                  <a:gd name="T7" fmla="*/ 0 h 47"/>
                  <a:gd name="T8" fmla="*/ 1631 w 1645"/>
                  <a:gd name="T9" fmla="*/ 0 h 47"/>
                  <a:gd name="T10" fmla="*/ 1638 w 1645"/>
                  <a:gd name="T11" fmla="*/ 23 h 47"/>
                  <a:gd name="T12" fmla="*/ 1645 w 1645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47">
                    <a:moveTo>
                      <a:pt x="1645" y="47"/>
                    </a:moveTo>
                    <a:lnTo>
                      <a:pt x="0" y="47"/>
                    </a:lnTo>
                    <a:lnTo>
                      <a:pt x="7" y="23"/>
                    </a:lnTo>
                    <a:lnTo>
                      <a:pt x="14" y="0"/>
                    </a:lnTo>
                    <a:lnTo>
                      <a:pt x="1631" y="0"/>
                    </a:lnTo>
                    <a:lnTo>
                      <a:pt x="1638" y="23"/>
                    </a:lnTo>
                    <a:lnTo>
                      <a:pt x="1645" y="47"/>
                    </a:lnTo>
                    <a:close/>
                  </a:path>
                </a:pathLst>
              </a:custGeom>
              <a:solidFill>
                <a:srgbClr val="AA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5" name="íŝlíḑé">
                <a:extLst>
                  <a:ext uri="{FF2B5EF4-FFF2-40B4-BE49-F238E27FC236}">
                    <a16:creationId xmlns:a16="http://schemas.microsoft.com/office/drawing/2014/main" xmlns="" id="{AC16236E-5614-471D-847B-8A28ABF6C6A9}"/>
                  </a:ext>
                </a:extLst>
              </p:cNvPr>
              <p:cNvSpPr/>
              <p:nvPr/>
            </p:nvSpPr>
            <p:spPr bwMode="auto">
              <a:xfrm>
                <a:off x="1756" y="1988"/>
                <a:ext cx="330" cy="13"/>
              </a:xfrm>
              <a:custGeom>
                <a:avLst/>
                <a:gdLst>
                  <a:gd name="T0" fmla="*/ 1653 w 1653"/>
                  <a:gd name="T1" fmla="*/ 63 h 63"/>
                  <a:gd name="T2" fmla="*/ 0 w 1653"/>
                  <a:gd name="T3" fmla="*/ 63 h 63"/>
                  <a:gd name="T4" fmla="*/ 8 w 1653"/>
                  <a:gd name="T5" fmla="*/ 32 h 63"/>
                  <a:gd name="T6" fmla="*/ 18 w 1653"/>
                  <a:gd name="T7" fmla="*/ 0 h 63"/>
                  <a:gd name="T8" fmla="*/ 1635 w 1653"/>
                  <a:gd name="T9" fmla="*/ 0 h 63"/>
                  <a:gd name="T10" fmla="*/ 1645 w 1653"/>
                  <a:gd name="T11" fmla="*/ 32 h 63"/>
                  <a:gd name="T12" fmla="*/ 1653 w 1653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63">
                    <a:moveTo>
                      <a:pt x="1653" y="63"/>
                    </a:moveTo>
                    <a:lnTo>
                      <a:pt x="0" y="63"/>
                    </a:lnTo>
                    <a:lnTo>
                      <a:pt x="8" y="32"/>
                    </a:lnTo>
                    <a:lnTo>
                      <a:pt x="18" y="0"/>
                    </a:lnTo>
                    <a:lnTo>
                      <a:pt x="1635" y="0"/>
                    </a:lnTo>
                    <a:lnTo>
                      <a:pt x="1645" y="32"/>
                    </a:lnTo>
                    <a:lnTo>
                      <a:pt x="1653" y="63"/>
                    </a:lnTo>
                    <a:close/>
                  </a:path>
                </a:pathLst>
              </a:custGeom>
              <a:solidFill>
                <a:srgbClr val="AB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6" name="i$ļîďê">
                <a:extLst>
                  <a:ext uri="{FF2B5EF4-FFF2-40B4-BE49-F238E27FC236}">
                    <a16:creationId xmlns:a16="http://schemas.microsoft.com/office/drawing/2014/main" xmlns="" id="{7F82F09A-B329-406B-BAC2-ACC36F31F6CA}"/>
                  </a:ext>
                </a:extLst>
              </p:cNvPr>
              <p:cNvSpPr/>
              <p:nvPr/>
            </p:nvSpPr>
            <p:spPr bwMode="auto">
              <a:xfrm>
                <a:off x="1755" y="1988"/>
                <a:ext cx="332" cy="16"/>
              </a:xfrm>
              <a:custGeom>
                <a:avLst/>
                <a:gdLst>
                  <a:gd name="T0" fmla="*/ 1659 w 1659"/>
                  <a:gd name="T1" fmla="*/ 79 h 79"/>
                  <a:gd name="T2" fmla="*/ 0 w 1659"/>
                  <a:gd name="T3" fmla="*/ 79 h 79"/>
                  <a:gd name="T4" fmla="*/ 9 w 1659"/>
                  <a:gd name="T5" fmla="*/ 39 h 79"/>
                  <a:gd name="T6" fmla="*/ 21 w 1659"/>
                  <a:gd name="T7" fmla="*/ 0 h 79"/>
                  <a:gd name="T8" fmla="*/ 1638 w 1659"/>
                  <a:gd name="T9" fmla="*/ 0 h 79"/>
                  <a:gd name="T10" fmla="*/ 1650 w 1659"/>
                  <a:gd name="T11" fmla="*/ 39 h 79"/>
                  <a:gd name="T12" fmla="*/ 1659 w 1659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79">
                    <a:moveTo>
                      <a:pt x="1659" y="79"/>
                    </a:moveTo>
                    <a:lnTo>
                      <a:pt x="0" y="79"/>
                    </a:lnTo>
                    <a:lnTo>
                      <a:pt x="9" y="39"/>
                    </a:lnTo>
                    <a:lnTo>
                      <a:pt x="21" y="0"/>
                    </a:lnTo>
                    <a:lnTo>
                      <a:pt x="1638" y="0"/>
                    </a:lnTo>
                    <a:lnTo>
                      <a:pt x="1650" y="39"/>
                    </a:lnTo>
                    <a:lnTo>
                      <a:pt x="1659" y="79"/>
                    </a:lnTo>
                    <a:close/>
                  </a:path>
                </a:pathLst>
              </a:custGeom>
              <a:solidFill>
                <a:srgbClr val="AC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7" name="í$ḷîdé">
                <a:extLst>
                  <a:ext uri="{FF2B5EF4-FFF2-40B4-BE49-F238E27FC236}">
                    <a16:creationId xmlns:a16="http://schemas.microsoft.com/office/drawing/2014/main" xmlns="" id="{D18E519A-8B47-4DDA-B499-17B237EAC032}"/>
                  </a:ext>
                </a:extLst>
              </p:cNvPr>
              <p:cNvSpPr/>
              <p:nvPr/>
            </p:nvSpPr>
            <p:spPr bwMode="auto">
              <a:xfrm>
                <a:off x="1755" y="1988"/>
                <a:ext cx="333" cy="19"/>
              </a:xfrm>
              <a:custGeom>
                <a:avLst/>
                <a:gdLst>
                  <a:gd name="T0" fmla="*/ 1665 w 1665"/>
                  <a:gd name="T1" fmla="*/ 94 h 94"/>
                  <a:gd name="T2" fmla="*/ 0 w 1665"/>
                  <a:gd name="T3" fmla="*/ 94 h 94"/>
                  <a:gd name="T4" fmla="*/ 10 w 1665"/>
                  <a:gd name="T5" fmla="*/ 46 h 94"/>
                  <a:gd name="T6" fmla="*/ 24 w 1665"/>
                  <a:gd name="T7" fmla="*/ 0 h 94"/>
                  <a:gd name="T8" fmla="*/ 1641 w 1665"/>
                  <a:gd name="T9" fmla="*/ 0 h 94"/>
                  <a:gd name="T10" fmla="*/ 1655 w 1665"/>
                  <a:gd name="T11" fmla="*/ 46 h 94"/>
                  <a:gd name="T12" fmla="*/ 1665 w 1665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94">
                    <a:moveTo>
                      <a:pt x="1665" y="94"/>
                    </a:moveTo>
                    <a:lnTo>
                      <a:pt x="0" y="94"/>
                    </a:lnTo>
                    <a:lnTo>
                      <a:pt x="10" y="46"/>
                    </a:lnTo>
                    <a:lnTo>
                      <a:pt x="24" y="0"/>
                    </a:lnTo>
                    <a:lnTo>
                      <a:pt x="1641" y="0"/>
                    </a:lnTo>
                    <a:lnTo>
                      <a:pt x="1655" y="46"/>
                    </a:lnTo>
                    <a:lnTo>
                      <a:pt x="1665" y="94"/>
                    </a:lnTo>
                    <a:close/>
                  </a:path>
                </a:pathLst>
              </a:custGeom>
              <a:solidFill>
                <a:srgbClr val="AD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8" name="íşḻîḋê">
                <a:extLst>
                  <a:ext uri="{FF2B5EF4-FFF2-40B4-BE49-F238E27FC236}">
                    <a16:creationId xmlns:a16="http://schemas.microsoft.com/office/drawing/2014/main" xmlns="" id="{F1D46A92-FDEA-41E1-9659-355630A2C08E}"/>
                  </a:ext>
                </a:extLst>
              </p:cNvPr>
              <p:cNvSpPr/>
              <p:nvPr/>
            </p:nvSpPr>
            <p:spPr bwMode="auto">
              <a:xfrm>
                <a:off x="1754" y="1988"/>
                <a:ext cx="334" cy="22"/>
              </a:xfrm>
              <a:custGeom>
                <a:avLst/>
                <a:gdLst>
                  <a:gd name="T0" fmla="*/ 1671 w 1671"/>
                  <a:gd name="T1" fmla="*/ 110 h 110"/>
                  <a:gd name="T2" fmla="*/ 0 w 1671"/>
                  <a:gd name="T3" fmla="*/ 110 h 110"/>
                  <a:gd name="T4" fmla="*/ 11 w 1671"/>
                  <a:gd name="T5" fmla="*/ 54 h 110"/>
                  <a:gd name="T6" fmla="*/ 27 w 1671"/>
                  <a:gd name="T7" fmla="*/ 0 h 110"/>
                  <a:gd name="T8" fmla="*/ 1644 w 1671"/>
                  <a:gd name="T9" fmla="*/ 0 h 110"/>
                  <a:gd name="T10" fmla="*/ 1660 w 1671"/>
                  <a:gd name="T11" fmla="*/ 54 h 110"/>
                  <a:gd name="T12" fmla="*/ 1671 w 1671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110">
                    <a:moveTo>
                      <a:pt x="1671" y="110"/>
                    </a:moveTo>
                    <a:lnTo>
                      <a:pt x="0" y="110"/>
                    </a:lnTo>
                    <a:lnTo>
                      <a:pt x="11" y="54"/>
                    </a:lnTo>
                    <a:lnTo>
                      <a:pt x="27" y="0"/>
                    </a:lnTo>
                    <a:lnTo>
                      <a:pt x="1644" y="0"/>
                    </a:lnTo>
                    <a:lnTo>
                      <a:pt x="1660" y="54"/>
                    </a:lnTo>
                    <a:lnTo>
                      <a:pt x="1671" y="110"/>
                    </a:lnTo>
                    <a:close/>
                  </a:path>
                </a:pathLst>
              </a:custGeom>
              <a:solidFill>
                <a:srgbClr val="AE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9" name="iŝlíḍé">
                <a:extLst>
                  <a:ext uri="{FF2B5EF4-FFF2-40B4-BE49-F238E27FC236}">
                    <a16:creationId xmlns:a16="http://schemas.microsoft.com/office/drawing/2014/main" xmlns="" id="{4FF0D6EF-B2F2-44B4-956B-845FA836EDA8}"/>
                  </a:ext>
                </a:extLst>
              </p:cNvPr>
              <p:cNvSpPr/>
              <p:nvPr/>
            </p:nvSpPr>
            <p:spPr bwMode="auto">
              <a:xfrm>
                <a:off x="1754" y="1988"/>
                <a:ext cx="335" cy="25"/>
              </a:xfrm>
              <a:custGeom>
                <a:avLst/>
                <a:gdLst>
                  <a:gd name="T0" fmla="*/ 1675 w 1675"/>
                  <a:gd name="T1" fmla="*/ 125 h 125"/>
                  <a:gd name="T2" fmla="*/ 0 w 1675"/>
                  <a:gd name="T3" fmla="*/ 125 h 125"/>
                  <a:gd name="T4" fmla="*/ 5 w 1675"/>
                  <a:gd name="T5" fmla="*/ 93 h 125"/>
                  <a:gd name="T6" fmla="*/ 19 w 1675"/>
                  <a:gd name="T7" fmla="*/ 31 h 125"/>
                  <a:gd name="T8" fmla="*/ 29 w 1675"/>
                  <a:gd name="T9" fmla="*/ 0 h 125"/>
                  <a:gd name="T10" fmla="*/ 1646 w 1675"/>
                  <a:gd name="T11" fmla="*/ 0 h 125"/>
                  <a:gd name="T12" fmla="*/ 1656 w 1675"/>
                  <a:gd name="T13" fmla="*/ 31 h 125"/>
                  <a:gd name="T14" fmla="*/ 1670 w 1675"/>
                  <a:gd name="T15" fmla="*/ 93 h 125"/>
                  <a:gd name="T16" fmla="*/ 1675 w 1675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5" h="125">
                    <a:moveTo>
                      <a:pt x="1675" y="125"/>
                    </a:moveTo>
                    <a:lnTo>
                      <a:pt x="0" y="125"/>
                    </a:lnTo>
                    <a:lnTo>
                      <a:pt x="5" y="93"/>
                    </a:lnTo>
                    <a:lnTo>
                      <a:pt x="19" y="31"/>
                    </a:lnTo>
                    <a:lnTo>
                      <a:pt x="29" y="0"/>
                    </a:lnTo>
                    <a:lnTo>
                      <a:pt x="1646" y="0"/>
                    </a:lnTo>
                    <a:lnTo>
                      <a:pt x="1656" y="31"/>
                    </a:lnTo>
                    <a:lnTo>
                      <a:pt x="1670" y="93"/>
                    </a:lnTo>
                    <a:lnTo>
                      <a:pt x="1675" y="125"/>
                    </a:lnTo>
                    <a:close/>
                  </a:path>
                </a:pathLst>
              </a:custGeom>
              <a:solidFill>
                <a:srgbClr val="AE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0" name="îṧliďè">
                <a:extLst>
                  <a:ext uri="{FF2B5EF4-FFF2-40B4-BE49-F238E27FC236}">
                    <a16:creationId xmlns:a16="http://schemas.microsoft.com/office/drawing/2014/main" xmlns="" id="{052E9CA3-30B7-44B6-8E58-01B96E69C15F}"/>
                  </a:ext>
                </a:extLst>
              </p:cNvPr>
              <p:cNvSpPr/>
              <p:nvPr/>
            </p:nvSpPr>
            <p:spPr bwMode="auto">
              <a:xfrm>
                <a:off x="1754" y="1991"/>
                <a:ext cx="335" cy="22"/>
              </a:xfrm>
              <a:custGeom>
                <a:avLst/>
                <a:gdLst>
                  <a:gd name="T0" fmla="*/ 24 w 1675"/>
                  <a:gd name="T1" fmla="*/ 0 h 109"/>
                  <a:gd name="T2" fmla="*/ 1651 w 1675"/>
                  <a:gd name="T3" fmla="*/ 0 h 109"/>
                  <a:gd name="T4" fmla="*/ 1666 w 1675"/>
                  <a:gd name="T5" fmla="*/ 54 h 109"/>
                  <a:gd name="T6" fmla="*/ 1675 w 1675"/>
                  <a:gd name="T7" fmla="*/ 109 h 109"/>
                  <a:gd name="T8" fmla="*/ 0 w 1675"/>
                  <a:gd name="T9" fmla="*/ 109 h 109"/>
                  <a:gd name="T10" fmla="*/ 9 w 1675"/>
                  <a:gd name="T11" fmla="*/ 54 h 109"/>
                  <a:gd name="T12" fmla="*/ 24 w 1675"/>
                  <a:gd name="T1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109">
                    <a:moveTo>
                      <a:pt x="24" y="0"/>
                    </a:moveTo>
                    <a:lnTo>
                      <a:pt x="1651" y="0"/>
                    </a:lnTo>
                    <a:lnTo>
                      <a:pt x="1666" y="54"/>
                    </a:lnTo>
                    <a:lnTo>
                      <a:pt x="1675" y="109"/>
                    </a:lnTo>
                    <a:lnTo>
                      <a:pt x="0" y="109"/>
                    </a:lnTo>
                    <a:lnTo>
                      <a:pt x="9" y="5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AF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1" name="îSḷiďe">
                <a:extLst>
                  <a:ext uri="{FF2B5EF4-FFF2-40B4-BE49-F238E27FC236}">
                    <a16:creationId xmlns:a16="http://schemas.microsoft.com/office/drawing/2014/main" xmlns="" id="{B88F8AC4-0E64-43EF-947C-92A5DC9CE2E6}"/>
                  </a:ext>
                </a:extLst>
              </p:cNvPr>
              <p:cNvSpPr/>
              <p:nvPr/>
            </p:nvSpPr>
            <p:spPr bwMode="auto">
              <a:xfrm>
                <a:off x="1754" y="1995"/>
                <a:ext cx="335" cy="18"/>
              </a:xfrm>
              <a:custGeom>
                <a:avLst/>
                <a:gdLst>
                  <a:gd name="T0" fmla="*/ 19 w 1675"/>
                  <a:gd name="T1" fmla="*/ 0 h 93"/>
                  <a:gd name="T2" fmla="*/ 1656 w 1675"/>
                  <a:gd name="T3" fmla="*/ 0 h 93"/>
                  <a:gd name="T4" fmla="*/ 1667 w 1675"/>
                  <a:gd name="T5" fmla="*/ 46 h 93"/>
                  <a:gd name="T6" fmla="*/ 1675 w 1675"/>
                  <a:gd name="T7" fmla="*/ 93 h 93"/>
                  <a:gd name="T8" fmla="*/ 0 w 1675"/>
                  <a:gd name="T9" fmla="*/ 93 h 93"/>
                  <a:gd name="T10" fmla="*/ 8 w 1675"/>
                  <a:gd name="T11" fmla="*/ 46 h 93"/>
                  <a:gd name="T12" fmla="*/ 19 w 1675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93">
                    <a:moveTo>
                      <a:pt x="19" y="0"/>
                    </a:moveTo>
                    <a:lnTo>
                      <a:pt x="1656" y="0"/>
                    </a:lnTo>
                    <a:lnTo>
                      <a:pt x="1667" y="46"/>
                    </a:lnTo>
                    <a:lnTo>
                      <a:pt x="1675" y="93"/>
                    </a:lnTo>
                    <a:lnTo>
                      <a:pt x="0" y="93"/>
                    </a:lnTo>
                    <a:lnTo>
                      <a:pt x="8" y="46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B0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2" name="isḻídè">
                <a:extLst>
                  <a:ext uri="{FF2B5EF4-FFF2-40B4-BE49-F238E27FC236}">
                    <a16:creationId xmlns:a16="http://schemas.microsoft.com/office/drawing/2014/main" xmlns="" id="{183F55A7-C18C-4C15-B936-E97CD3E9BBA6}"/>
                  </a:ext>
                </a:extLst>
              </p:cNvPr>
              <p:cNvSpPr/>
              <p:nvPr/>
            </p:nvSpPr>
            <p:spPr bwMode="auto">
              <a:xfrm>
                <a:off x="1754" y="1998"/>
                <a:ext cx="335" cy="15"/>
              </a:xfrm>
              <a:custGeom>
                <a:avLst/>
                <a:gdLst>
                  <a:gd name="T0" fmla="*/ 15 w 1675"/>
                  <a:gd name="T1" fmla="*/ 0 h 78"/>
                  <a:gd name="T2" fmla="*/ 1660 w 1675"/>
                  <a:gd name="T3" fmla="*/ 0 h 78"/>
                  <a:gd name="T4" fmla="*/ 1669 w 1675"/>
                  <a:gd name="T5" fmla="*/ 39 h 78"/>
                  <a:gd name="T6" fmla="*/ 1675 w 1675"/>
                  <a:gd name="T7" fmla="*/ 78 h 78"/>
                  <a:gd name="T8" fmla="*/ 0 w 1675"/>
                  <a:gd name="T9" fmla="*/ 78 h 78"/>
                  <a:gd name="T10" fmla="*/ 6 w 1675"/>
                  <a:gd name="T11" fmla="*/ 39 h 78"/>
                  <a:gd name="T12" fmla="*/ 15 w 1675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78">
                    <a:moveTo>
                      <a:pt x="15" y="0"/>
                    </a:moveTo>
                    <a:lnTo>
                      <a:pt x="1660" y="0"/>
                    </a:lnTo>
                    <a:lnTo>
                      <a:pt x="1669" y="39"/>
                    </a:lnTo>
                    <a:lnTo>
                      <a:pt x="1675" y="78"/>
                    </a:lnTo>
                    <a:lnTo>
                      <a:pt x="0" y="78"/>
                    </a:lnTo>
                    <a:lnTo>
                      <a:pt x="6" y="3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B1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3" name="îṡľîḍé">
                <a:extLst>
                  <a:ext uri="{FF2B5EF4-FFF2-40B4-BE49-F238E27FC236}">
                    <a16:creationId xmlns:a16="http://schemas.microsoft.com/office/drawing/2014/main" xmlns="" id="{4C378E4F-7F02-4D3E-B074-8215C7585A80}"/>
                  </a:ext>
                </a:extLst>
              </p:cNvPr>
              <p:cNvSpPr/>
              <p:nvPr/>
            </p:nvSpPr>
            <p:spPr bwMode="auto">
              <a:xfrm>
                <a:off x="1754" y="2001"/>
                <a:ext cx="335" cy="12"/>
              </a:xfrm>
              <a:custGeom>
                <a:avLst/>
                <a:gdLst>
                  <a:gd name="T0" fmla="*/ 11 w 1675"/>
                  <a:gd name="T1" fmla="*/ 0 h 62"/>
                  <a:gd name="T2" fmla="*/ 1664 w 1675"/>
                  <a:gd name="T3" fmla="*/ 0 h 62"/>
                  <a:gd name="T4" fmla="*/ 1670 w 1675"/>
                  <a:gd name="T5" fmla="*/ 31 h 62"/>
                  <a:gd name="T6" fmla="*/ 1675 w 1675"/>
                  <a:gd name="T7" fmla="*/ 62 h 62"/>
                  <a:gd name="T8" fmla="*/ 0 w 1675"/>
                  <a:gd name="T9" fmla="*/ 62 h 62"/>
                  <a:gd name="T10" fmla="*/ 5 w 1675"/>
                  <a:gd name="T11" fmla="*/ 31 h 62"/>
                  <a:gd name="T12" fmla="*/ 11 w 1675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62">
                    <a:moveTo>
                      <a:pt x="11" y="0"/>
                    </a:moveTo>
                    <a:lnTo>
                      <a:pt x="1664" y="0"/>
                    </a:lnTo>
                    <a:lnTo>
                      <a:pt x="1670" y="31"/>
                    </a:lnTo>
                    <a:lnTo>
                      <a:pt x="1675" y="62"/>
                    </a:lnTo>
                    <a:lnTo>
                      <a:pt x="0" y="62"/>
                    </a:lnTo>
                    <a:lnTo>
                      <a:pt x="5" y="3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B1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4" name="iṣľídê">
                <a:extLst>
                  <a:ext uri="{FF2B5EF4-FFF2-40B4-BE49-F238E27FC236}">
                    <a16:creationId xmlns:a16="http://schemas.microsoft.com/office/drawing/2014/main" xmlns="" id="{972E263C-DD0E-4656-A5B0-DE2941A7FE5C}"/>
                  </a:ext>
                </a:extLst>
              </p:cNvPr>
              <p:cNvSpPr/>
              <p:nvPr/>
            </p:nvSpPr>
            <p:spPr bwMode="auto">
              <a:xfrm>
                <a:off x="1754" y="2004"/>
                <a:ext cx="335" cy="9"/>
              </a:xfrm>
              <a:custGeom>
                <a:avLst/>
                <a:gdLst>
                  <a:gd name="T0" fmla="*/ 8 w 1675"/>
                  <a:gd name="T1" fmla="*/ 0 h 47"/>
                  <a:gd name="T2" fmla="*/ 1667 w 1675"/>
                  <a:gd name="T3" fmla="*/ 0 h 47"/>
                  <a:gd name="T4" fmla="*/ 1671 w 1675"/>
                  <a:gd name="T5" fmla="*/ 24 h 47"/>
                  <a:gd name="T6" fmla="*/ 1675 w 1675"/>
                  <a:gd name="T7" fmla="*/ 47 h 47"/>
                  <a:gd name="T8" fmla="*/ 0 w 1675"/>
                  <a:gd name="T9" fmla="*/ 47 h 47"/>
                  <a:gd name="T10" fmla="*/ 4 w 1675"/>
                  <a:gd name="T11" fmla="*/ 24 h 47"/>
                  <a:gd name="T12" fmla="*/ 8 w 1675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47">
                    <a:moveTo>
                      <a:pt x="8" y="0"/>
                    </a:moveTo>
                    <a:lnTo>
                      <a:pt x="1667" y="0"/>
                    </a:lnTo>
                    <a:lnTo>
                      <a:pt x="1671" y="24"/>
                    </a:lnTo>
                    <a:lnTo>
                      <a:pt x="1675" y="47"/>
                    </a:lnTo>
                    <a:lnTo>
                      <a:pt x="0" y="47"/>
                    </a:lnTo>
                    <a:lnTo>
                      <a:pt x="4" y="2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2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5" name="íŝḷiďe">
                <a:extLst>
                  <a:ext uri="{FF2B5EF4-FFF2-40B4-BE49-F238E27FC236}">
                    <a16:creationId xmlns:a16="http://schemas.microsoft.com/office/drawing/2014/main" xmlns="" id="{403694F3-8EA5-43B1-B20B-A672918D1581}"/>
                  </a:ext>
                </a:extLst>
              </p:cNvPr>
              <p:cNvSpPr/>
              <p:nvPr/>
            </p:nvSpPr>
            <p:spPr bwMode="auto">
              <a:xfrm>
                <a:off x="1754" y="2007"/>
                <a:ext cx="335" cy="6"/>
              </a:xfrm>
              <a:custGeom>
                <a:avLst/>
                <a:gdLst>
                  <a:gd name="T0" fmla="*/ 5 w 1675"/>
                  <a:gd name="T1" fmla="*/ 0 h 31"/>
                  <a:gd name="T2" fmla="*/ 1670 w 1675"/>
                  <a:gd name="T3" fmla="*/ 0 h 31"/>
                  <a:gd name="T4" fmla="*/ 1673 w 1675"/>
                  <a:gd name="T5" fmla="*/ 16 h 31"/>
                  <a:gd name="T6" fmla="*/ 1675 w 1675"/>
                  <a:gd name="T7" fmla="*/ 31 h 31"/>
                  <a:gd name="T8" fmla="*/ 0 w 1675"/>
                  <a:gd name="T9" fmla="*/ 31 h 31"/>
                  <a:gd name="T10" fmla="*/ 2 w 1675"/>
                  <a:gd name="T11" fmla="*/ 16 h 31"/>
                  <a:gd name="T12" fmla="*/ 5 w 1675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31">
                    <a:moveTo>
                      <a:pt x="5" y="0"/>
                    </a:moveTo>
                    <a:lnTo>
                      <a:pt x="1670" y="0"/>
                    </a:lnTo>
                    <a:lnTo>
                      <a:pt x="1673" y="16"/>
                    </a:lnTo>
                    <a:lnTo>
                      <a:pt x="1675" y="31"/>
                    </a:lnTo>
                    <a:lnTo>
                      <a:pt x="0" y="31"/>
                    </a:lnTo>
                    <a:lnTo>
                      <a:pt x="2" y="1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3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6" name="î$líďe">
                <a:extLst>
                  <a:ext uri="{FF2B5EF4-FFF2-40B4-BE49-F238E27FC236}">
                    <a16:creationId xmlns:a16="http://schemas.microsoft.com/office/drawing/2014/main" xmlns="" id="{ED256FF9-6CF0-492D-A10F-646495294C59}"/>
                  </a:ext>
                </a:extLst>
              </p:cNvPr>
              <p:cNvSpPr/>
              <p:nvPr/>
            </p:nvSpPr>
            <p:spPr bwMode="auto">
              <a:xfrm>
                <a:off x="1754" y="2010"/>
                <a:ext cx="335" cy="3"/>
              </a:xfrm>
              <a:custGeom>
                <a:avLst/>
                <a:gdLst>
                  <a:gd name="T0" fmla="*/ 2 w 1675"/>
                  <a:gd name="T1" fmla="*/ 0 h 15"/>
                  <a:gd name="T2" fmla="*/ 1673 w 1675"/>
                  <a:gd name="T3" fmla="*/ 0 h 15"/>
                  <a:gd name="T4" fmla="*/ 1674 w 1675"/>
                  <a:gd name="T5" fmla="*/ 8 h 15"/>
                  <a:gd name="T6" fmla="*/ 1675 w 1675"/>
                  <a:gd name="T7" fmla="*/ 15 h 15"/>
                  <a:gd name="T8" fmla="*/ 0 w 1675"/>
                  <a:gd name="T9" fmla="*/ 15 h 15"/>
                  <a:gd name="T10" fmla="*/ 1 w 1675"/>
                  <a:gd name="T11" fmla="*/ 8 h 15"/>
                  <a:gd name="T12" fmla="*/ 2 w 1675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15">
                    <a:moveTo>
                      <a:pt x="2" y="0"/>
                    </a:moveTo>
                    <a:lnTo>
                      <a:pt x="1673" y="0"/>
                    </a:lnTo>
                    <a:lnTo>
                      <a:pt x="1674" y="8"/>
                    </a:lnTo>
                    <a:lnTo>
                      <a:pt x="1675" y="15"/>
                    </a:lnTo>
                    <a:lnTo>
                      <a:pt x="0" y="15"/>
                    </a:lnTo>
                    <a:lnTo>
                      <a:pt x="1" y="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4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7" name="ï$ḻîḑe">
                <a:extLst>
                  <a:ext uri="{FF2B5EF4-FFF2-40B4-BE49-F238E27FC236}">
                    <a16:creationId xmlns:a16="http://schemas.microsoft.com/office/drawing/2014/main" xmlns="" id="{E67E43F8-F242-483A-A82B-C7A0DF5DFE4D}"/>
                  </a:ext>
                </a:extLst>
              </p:cNvPr>
              <p:cNvSpPr/>
              <p:nvPr/>
            </p:nvSpPr>
            <p:spPr bwMode="auto">
              <a:xfrm>
                <a:off x="1754" y="2013"/>
                <a:ext cx="335" cy="1"/>
              </a:xfrm>
              <a:prstGeom prst="rect">
                <a:avLst/>
              </a:pr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8" name="iŝļïḓê">
                <a:extLst>
                  <a:ext uri="{FF2B5EF4-FFF2-40B4-BE49-F238E27FC236}">
                    <a16:creationId xmlns:a16="http://schemas.microsoft.com/office/drawing/2014/main" xmlns="" id="{FFCE64C8-F96A-48CF-9105-1199EE3794A0}"/>
                  </a:ext>
                </a:extLst>
              </p:cNvPr>
              <p:cNvSpPr/>
              <p:nvPr/>
            </p:nvSpPr>
            <p:spPr bwMode="auto">
              <a:xfrm>
                <a:off x="1758" y="1991"/>
                <a:ext cx="326" cy="1"/>
              </a:xfrm>
              <a:prstGeom prst="rect">
                <a:avLst/>
              </a:prstGeom>
              <a:solidFill>
                <a:srgbClr val="A9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9" name="işľïdè">
                <a:extLst>
                  <a:ext uri="{FF2B5EF4-FFF2-40B4-BE49-F238E27FC236}">
                    <a16:creationId xmlns:a16="http://schemas.microsoft.com/office/drawing/2014/main" xmlns="" id="{4A5F278F-2BF0-420D-BA46-F8A9E83D0953}"/>
                  </a:ext>
                </a:extLst>
              </p:cNvPr>
              <p:cNvSpPr/>
              <p:nvPr/>
            </p:nvSpPr>
            <p:spPr bwMode="auto">
              <a:xfrm>
                <a:off x="1757" y="1991"/>
                <a:ext cx="328" cy="4"/>
              </a:xfrm>
              <a:custGeom>
                <a:avLst/>
                <a:gdLst>
                  <a:gd name="T0" fmla="*/ 1637 w 1637"/>
                  <a:gd name="T1" fmla="*/ 16 h 16"/>
                  <a:gd name="T2" fmla="*/ 0 w 1637"/>
                  <a:gd name="T3" fmla="*/ 16 h 16"/>
                  <a:gd name="T4" fmla="*/ 3 w 1637"/>
                  <a:gd name="T5" fmla="*/ 7 h 16"/>
                  <a:gd name="T6" fmla="*/ 5 w 1637"/>
                  <a:gd name="T7" fmla="*/ 0 h 16"/>
                  <a:gd name="T8" fmla="*/ 1632 w 1637"/>
                  <a:gd name="T9" fmla="*/ 0 h 16"/>
                  <a:gd name="T10" fmla="*/ 1634 w 1637"/>
                  <a:gd name="T11" fmla="*/ 7 h 16"/>
                  <a:gd name="T12" fmla="*/ 1637 w 1637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7" h="16">
                    <a:moveTo>
                      <a:pt x="1637" y="16"/>
                    </a:moveTo>
                    <a:lnTo>
                      <a:pt x="0" y="16"/>
                    </a:lnTo>
                    <a:lnTo>
                      <a:pt x="3" y="7"/>
                    </a:lnTo>
                    <a:lnTo>
                      <a:pt x="5" y="0"/>
                    </a:lnTo>
                    <a:lnTo>
                      <a:pt x="1632" y="0"/>
                    </a:lnTo>
                    <a:lnTo>
                      <a:pt x="1634" y="7"/>
                    </a:lnTo>
                    <a:lnTo>
                      <a:pt x="1637" y="16"/>
                    </a:lnTo>
                    <a:close/>
                  </a:path>
                </a:pathLst>
              </a:custGeom>
              <a:solidFill>
                <a:srgbClr val="AA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0" name="ïśḻïḓè">
                <a:extLst>
                  <a:ext uri="{FF2B5EF4-FFF2-40B4-BE49-F238E27FC236}">
                    <a16:creationId xmlns:a16="http://schemas.microsoft.com/office/drawing/2014/main" xmlns="" id="{81CCBA85-3832-4B03-9CF5-FE92DA742DC2}"/>
                  </a:ext>
                </a:extLst>
              </p:cNvPr>
              <p:cNvSpPr/>
              <p:nvPr/>
            </p:nvSpPr>
            <p:spPr bwMode="auto">
              <a:xfrm>
                <a:off x="1757" y="1991"/>
                <a:ext cx="329" cy="7"/>
              </a:xfrm>
              <a:custGeom>
                <a:avLst/>
                <a:gdLst>
                  <a:gd name="T0" fmla="*/ 1645 w 1645"/>
                  <a:gd name="T1" fmla="*/ 31 h 31"/>
                  <a:gd name="T2" fmla="*/ 0 w 1645"/>
                  <a:gd name="T3" fmla="*/ 31 h 31"/>
                  <a:gd name="T4" fmla="*/ 4 w 1645"/>
                  <a:gd name="T5" fmla="*/ 16 h 31"/>
                  <a:gd name="T6" fmla="*/ 9 w 1645"/>
                  <a:gd name="T7" fmla="*/ 0 h 31"/>
                  <a:gd name="T8" fmla="*/ 1636 w 1645"/>
                  <a:gd name="T9" fmla="*/ 0 h 31"/>
                  <a:gd name="T10" fmla="*/ 1641 w 1645"/>
                  <a:gd name="T11" fmla="*/ 16 h 31"/>
                  <a:gd name="T12" fmla="*/ 1645 w 1645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31">
                    <a:moveTo>
                      <a:pt x="1645" y="31"/>
                    </a:moveTo>
                    <a:lnTo>
                      <a:pt x="0" y="31"/>
                    </a:lnTo>
                    <a:lnTo>
                      <a:pt x="4" y="16"/>
                    </a:lnTo>
                    <a:lnTo>
                      <a:pt x="9" y="0"/>
                    </a:lnTo>
                    <a:lnTo>
                      <a:pt x="1636" y="0"/>
                    </a:lnTo>
                    <a:lnTo>
                      <a:pt x="1641" y="16"/>
                    </a:lnTo>
                    <a:lnTo>
                      <a:pt x="1645" y="31"/>
                    </a:lnTo>
                    <a:close/>
                  </a:path>
                </a:pathLst>
              </a:custGeom>
              <a:solidFill>
                <a:srgbClr val="AA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1" name="íS1îḓê">
                <a:extLst>
                  <a:ext uri="{FF2B5EF4-FFF2-40B4-BE49-F238E27FC236}">
                    <a16:creationId xmlns:a16="http://schemas.microsoft.com/office/drawing/2014/main" xmlns="" id="{DD99E941-09E4-4C6C-B47C-4BAF3244A68B}"/>
                  </a:ext>
                </a:extLst>
              </p:cNvPr>
              <p:cNvSpPr/>
              <p:nvPr/>
            </p:nvSpPr>
            <p:spPr bwMode="auto">
              <a:xfrm>
                <a:off x="1756" y="1991"/>
                <a:ext cx="330" cy="10"/>
              </a:xfrm>
              <a:custGeom>
                <a:avLst/>
                <a:gdLst>
                  <a:gd name="T0" fmla="*/ 1653 w 1653"/>
                  <a:gd name="T1" fmla="*/ 47 h 47"/>
                  <a:gd name="T2" fmla="*/ 0 w 1653"/>
                  <a:gd name="T3" fmla="*/ 47 h 47"/>
                  <a:gd name="T4" fmla="*/ 6 w 1653"/>
                  <a:gd name="T5" fmla="*/ 23 h 47"/>
                  <a:gd name="T6" fmla="*/ 13 w 1653"/>
                  <a:gd name="T7" fmla="*/ 0 h 47"/>
                  <a:gd name="T8" fmla="*/ 1640 w 1653"/>
                  <a:gd name="T9" fmla="*/ 0 h 47"/>
                  <a:gd name="T10" fmla="*/ 1647 w 1653"/>
                  <a:gd name="T11" fmla="*/ 23 h 47"/>
                  <a:gd name="T12" fmla="*/ 1653 w 1653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47">
                    <a:moveTo>
                      <a:pt x="1653" y="47"/>
                    </a:moveTo>
                    <a:lnTo>
                      <a:pt x="0" y="47"/>
                    </a:lnTo>
                    <a:lnTo>
                      <a:pt x="6" y="23"/>
                    </a:lnTo>
                    <a:lnTo>
                      <a:pt x="13" y="0"/>
                    </a:lnTo>
                    <a:lnTo>
                      <a:pt x="1640" y="0"/>
                    </a:lnTo>
                    <a:lnTo>
                      <a:pt x="1647" y="23"/>
                    </a:lnTo>
                    <a:lnTo>
                      <a:pt x="1653" y="47"/>
                    </a:lnTo>
                    <a:close/>
                  </a:path>
                </a:pathLst>
              </a:custGeom>
              <a:solidFill>
                <a:srgbClr val="AB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2" name="isľiḑe">
                <a:extLst>
                  <a:ext uri="{FF2B5EF4-FFF2-40B4-BE49-F238E27FC236}">
                    <a16:creationId xmlns:a16="http://schemas.microsoft.com/office/drawing/2014/main" xmlns="" id="{02EA6C01-42DE-4E69-97D3-D59F9D2EE362}"/>
                  </a:ext>
                </a:extLst>
              </p:cNvPr>
              <p:cNvSpPr/>
              <p:nvPr/>
            </p:nvSpPr>
            <p:spPr bwMode="auto">
              <a:xfrm>
                <a:off x="1755" y="1991"/>
                <a:ext cx="332" cy="13"/>
              </a:xfrm>
              <a:custGeom>
                <a:avLst/>
                <a:gdLst>
                  <a:gd name="T0" fmla="*/ 1659 w 1659"/>
                  <a:gd name="T1" fmla="*/ 63 h 63"/>
                  <a:gd name="T2" fmla="*/ 0 w 1659"/>
                  <a:gd name="T3" fmla="*/ 63 h 63"/>
                  <a:gd name="T4" fmla="*/ 7 w 1659"/>
                  <a:gd name="T5" fmla="*/ 31 h 63"/>
                  <a:gd name="T6" fmla="*/ 16 w 1659"/>
                  <a:gd name="T7" fmla="*/ 0 h 63"/>
                  <a:gd name="T8" fmla="*/ 1643 w 1659"/>
                  <a:gd name="T9" fmla="*/ 0 h 63"/>
                  <a:gd name="T10" fmla="*/ 1652 w 1659"/>
                  <a:gd name="T11" fmla="*/ 31 h 63"/>
                  <a:gd name="T12" fmla="*/ 1659 w 1659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63">
                    <a:moveTo>
                      <a:pt x="1659" y="63"/>
                    </a:moveTo>
                    <a:lnTo>
                      <a:pt x="0" y="63"/>
                    </a:lnTo>
                    <a:lnTo>
                      <a:pt x="7" y="31"/>
                    </a:lnTo>
                    <a:lnTo>
                      <a:pt x="16" y="0"/>
                    </a:lnTo>
                    <a:lnTo>
                      <a:pt x="1643" y="0"/>
                    </a:lnTo>
                    <a:lnTo>
                      <a:pt x="1652" y="31"/>
                    </a:lnTo>
                    <a:lnTo>
                      <a:pt x="1659" y="63"/>
                    </a:lnTo>
                    <a:close/>
                  </a:path>
                </a:pathLst>
              </a:custGeom>
              <a:solidFill>
                <a:srgbClr val="AC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3" name="îś1idè">
                <a:extLst>
                  <a:ext uri="{FF2B5EF4-FFF2-40B4-BE49-F238E27FC236}">
                    <a16:creationId xmlns:a16="http://schemas.microsoft.com/office/drawing/2014/main" xmlns="" id="{9FFEFA81-817E-4B1B-98EA-914E24400DF9}"/>
                  </a:ext>
                </a:extLst>
              </p:cNvPr>
              <p:cNvSpPr/>
              <p:nvPr/>
            </p:nvSpPr>
            <p:spPr bwMode="auto">
              <a:xfrm>
                <a:off x="1755" y="1991"/>
                <a:ext cx="333" cy="16"/>
              </a:xfrm>
              <a:custGeom>
                <a:avLst/>
                <a:gdLst>
                  <a:gd name="T0" fmla="*/ 1665 w 1665"/>
                  <a:gd name="T1" fmla="*/ 78 h 78"/>
                  <a:gd name="T2" fmla="*/ 0 w 1665"/>
                  <a:gd name="T3" fmla="*/ 78 h 78"/>
                  <a:gd name="T4" fmla="*/ 8 w 1665"/>
                  <a:gd name="T5" fmla="*/ 38 h 78"/>
                  <a:gd name="T6" fmla="*/ 19 w 1665"/>
                  <a:gd name="T7" fmla="*/ 0 h 78"/>
                  <a:gd name="T8" fmla="*/ 1646 w 1665"/>
                  <a:gd name="T9" fmla="*/ 0 h 78"/>
                  <a:gd name="T10" fmla="*/ 1657 w 1665"/>
                  <a:gd name="T11" fmla="*/ 38 h 78"/>
                  <a:gd name="T12" fmla="*/ 1665 w 1665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78">
                    <a:moveTo>
                      <a:pt x="1665" y="78"/>
                    </a:moveTo>
                    <a:lnTo>
                      <a:pt x="0" y="78"/>
                    </a:lnTo>
                    <a:lnTo>
                      <a:pt x="8" y="38"/>
                    </a:lnTo>
                    <a:lnTo>
                      <a:pt x="19" y="0"/>
                    </a:lnTo>
                    <a:lnTo>
                      <a:pt x="1646" y="0"/>
                    </a:lnTo>
                    <a:lnTo>
                      <a:pt x="1657" y="38"/>
                    </a:lnTo>
                    <a:lnTo>
                      <a:pt x="1665" y="78"/>
                    </a:lnTo>
                    <a:close/>
                  </a:path>
                </a:pathLst>
              </a:custGeom>
              <a:solidFill>
                <a:srgbClr val="AD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4" name="íṡḻïḓê">
                <a:extLst>
                  <a:ext uri="{FF2B5EF4-FFF2-40B4-BE49-F238E27FC236}">
                    <a16:creationId xmlns:a16="http://schemas.microsoft.com/office/drawing/2014/main" xmlns="" id="{D7EEBEAA-0FD7-4F94-BC0D-DF085D7F2FF7}"/>
                  </a:ext>
                </a:extLst>
              </p:cNvPr>
              <p:cNvSpPr/>
              <p:nvPr/>
            </p:nvSpPr>
            <p:spPr bwMode="auto">
              <a:xfrm>
                <a:off x="1754" y="1991"/>
                <a:ext cx="334" cy="19"/>
              </a:xfrm>
              <a:custGeom>
                <a:avLst/>
                <a:gdLst>
                  <a:gd name="T0" fmla="*/ 1671 w 1671"/>
                  <a:gd name="T1" fmla="*/ 94 h 94"/>
                  <a:gd name="T2" fmla="*/ 0 w 1671"/>
                  <a:gd name="T3" fmla="*/ 94 h 94"/>
                  <a:gd name="T4" fmla="*/ 9 w 1671"/>
                  <a:gd name="T5" fmla="*/ 47 h 94"/>
                  <a:gd name="T6" fmla="*/ 22 w 1671"/>
                  <a:gd name="T7" fmla="*/ 0 h 94"/>
                  <a:gd name="T8" fmla="*/ 1649 w 1671"/>
                  <a:gd name="T9" fmla="*/ 0 h 94"/>
                  <a:gd name="T10" fmla="*/ 1662 w 1671"/>
                  <a:gd name="T11" fmla="*/ 47 h 94"/>
                  <a:gd name="T12" fmla="*/ 1671 w 1671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94">
                    <a:moveTo>
                      <a:pt x="1671" y="94"/>
                    </a:moveTo>
                    <a:lnTo>
                      <a:pt x="0" y="94"/>
                    </a:lnTo>
                    <a:lnTo>
                      <a:pt x="9" y="47"/>
                    </a:lnTo>
                    <a:lnTo>
                      <a:pt x="22" y="0"/>
                    </a:lnTo>
                    <a:lnTo>
                      <a:pt x="1649" y="0"/>
                    </a:lnTo>
                    <a:lnTo>
                      <a:pt x="1662" y="47"/>
                    </a:lnTo>
                    <a:lnTo>
                      <a:pt x="1671" y="94"/>
                    </a:lnTo>
                    <a:close/>
                  </a:path>
                </a:pathLst>
              </a:custGeom>
              <a:solidFill>
                <a:srgbClr val="AE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5" name="ïšlïḑé">
                <a:extLst>
                  <a:ext uri="{FF2B5EF4-FFF2-40B4-BE49-F238E27FC236}">
                    <a16:creationId xmlns:a16="http://schemas.microsoft.com/office/drawing/2014/main" xmlns="" id="{ECE23368-AB11-401C-AB88-EB4D4657501F}"/>
                  </a:ext>
                </a:extLst>
              </p:cNvPr>
              <p:cNvSpPr/>
              <p:nvPr/>
            </p:nvSpPr>
            <p:spPr bwMode="auto">
              <a:xfrm>
                <a:off x="1754" y="1991"/>
                <a:ext cx="335" cy="22"/>
              </a:xfrm>
              <a:custGeom>
                <a:avLst/>
                <a:gdLst>
                  <a:gd name="T0" fmla="*/ 1675 w 1675"/>
                  <a:gd name="T1" fmla="*/ 109 h 109"/>
                  <a:gd name="T2" fmla="*/ 0 w 1675"/>
                  <a:gd name="T3" fmla="*/ 109 h 109"/>
                  <a:gd name="T4" fmla="*/ 9 w 1675"/>
                  <a:gd name="T5" fmla="*/ 54 h 109"/>
                  <a:gd name="T6" fmla="*/ 24 w 1675"/>
                  <a:gd name="T7" fmla="*/ 0 h 109"/>
                  <a:gd name="T8" fmla="*/ 1651 w 1675"/>
                  <a:gd name="T9" fmla="*/ 0 h 109"/>
                  <a:gd name="T10" fmla="*/ 1666 w 1675"/>
                  <a:gd name="T11" fmla="*/ 54 h 109"/>
                  <a:gd name="T12" fmla="*/ 1675 w 1675"/>
                  <a:gd name="T13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109">
                    <a:moveTo>
                      <a:pt x="1675" y="109"/>
                    </a:moveTo>
                    <a:lnTo>
                      <a:pt x="0" y="109"/>
                    </a:lnTo>
                    <a:lnTo>
                      <a:pt x="9" y="54"/>
                    </a:lnTo>
                    <a:lnTo>
                      <a:pt x="24" y="0"/>
                    </a:lnTo>
                    <a:lnTo>
                      <a:pt x="1651" y="0"/>
                    </a:lnTo>
                    <a:lnTo>
                      <a:pt x="1666" y="54"/>
                    </a:lnTo>
                    <a:lnTo>
                      <a:pt x="1675" y="109"/>
                    </a:lnTo>
                    <a:close/>
                  </a:path>
                </a:pathLst>
              </a:custGeom>
              <a:solidFill>
                <a:srgbClr val="AE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6" name="i$ľîḍé">
                <a:extLst>
                  <a:ext uri="{FF2B5EF4-FFF2-40B4-BE49-F238E27FC236}">
                    <a16:creationId xmlns:a16="http://schemas.microsoft.com/office/drawing/2014/main" xmlns="" id="{140174C6-202D-4E75-8ED1-901E008E50A0}"/>
                  </a:ext>
                </a:extLst>
              </p:cNvPr>
              <p:cNvSpPr/>
              <p:nvPr/>
            </p:nvSpPr>
            <p:spPr bwMode="auto">
              <a:xfrm>
                <a:off x="1753" y="1991"/>
                <a:ext cx="336" cy="26"/>
              </a:xfrm>
              <a:custGeom>
                <a:avLst/>
                <a:gdLst>
                  <a:gd name="T0" fmla="*/ 1679 w 1679"/>
                  <a:gd name="T1" fmla="*/ 126 h 126"/>
                  <a:gd name="T2" fmla="*/ 0 w 1679"/>
                  <a:gd name="T3" fmla="*/ 126 h 126"/>
                  <a:gd name="T4" fmla="*/ 4 w 1679"/>
                  <a:gd name="T5" fmla="*/ 93 h 126"/>
                  <a:gd name="T6" fmla="*/ 17 w 1679"/>
                  <a:gd name="T7" fmla="*/ 30 h 126"/>
                  <a:gd name="T8" fmla="*/ 26 w 1679"/>
                  <a:gd name="T9" fmla="*/ 0 h 126"/>
                  <a:gd name="T10" fmla="*/ 1653 w 1679"/>
                  <a:gd name="T11" fmla="*/ 0 h 126"/>
                  <a:gd name="T12" fmla="*/ 1662 w 1679"/>
                  <a:gd name="T13" fmla="*/ 30 h 126"/>
                  <a:gd name="T14" fmla="*/ 1675 w 1679"/>
                  <a:gd name="T15" fmla="*/ 93 h 126"/>
                  <a:gd name="T16" fmla="*/ 1679 w 1679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9" h="126">
                    <a:moveTo>
                      <a:pt x="1679" y="126"/>
                    </a:moveTo>
                    <a:lnTo>
                      <a:pt x="0" y="126"/>
                    </a:lnTo>
                    <a:lnTo>
                      <a:pt x="4" y="93"/>
                    </a:lnTo>
                    <a:lnTo>
                      <a:pt x="17" y="30"/>
                    </a:lnTo>
                    <a:lnTo>
                      <a:pt x="26" y="0"/>
                    </a:lnTo>
                    <a:lnTo>
                      <a:pt x="1653" y="0"/>
                    </a:lnTo>
                    <a:lnTo>
                      <a:pt x="1662" y="30"/>
                    </a:lnTo>
                    <a:lnTo>
                      <a:pt x="1675" y="93"/>
                    </a:lnTo>
                    <a:lnTo>
                      <a:pt x="1679" y="126"/>
                    </a:lnTo>
                    <a:close/>
                  </a:path>
                </a:pathLst>
              </a:custGeom>
              <a:solidFill>
                <a:srgbClr val="AF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7" name="iṡḻïďé">
                <a:extLst>
                  <a:ext uri="{FF2B5EF4-FFF2-40B4-BE49-F238E27FC236}">
                    <a16:creationId xmlns:a16="http://schemas.microsoft.com/office/drawing/2014/main" xmlns="" id="{86159ADE-04D1-437E-B6CE-07FCB72A81BA}"/>
                  </a:ext>
                </a:extLst>
              </p:cNvPr>
              <p:cNvSpPr/>
              <p:nvPr/>
            </p:nvSpPr>
            <p:spPr bwMode="auto">
              <a:xfrm>
                <a:off x="1753" y="1995"/>
                <a:ext cx="336" cy="22"/>
              </a:xfrm>
              <a:custGeom>
                <a:avLst/>
                <a:gdLst>
                  <a:gd name="T0" fmla="*/ 21 w 1679"/>
                  <a:gd name="T1" fmla="*/ 0 h 110"/>
                  <a:gd name="T2" fmla="*/ 1658 w 1679"/>
                  <a:gd name="T3" fmla="*/ 0 h 110"/>
                  <a:gd name="T4" fmla="*/ 1671 w 1679"/>
                  <a:gd name="T5" fmla="*/ 53 h 110"/>
                  <a:gd name="T6" fmla="*/ 1679 w 1679"/>
                  <a:gd name="T7" fmla="*/ 110 h 110"/>
                  <a:gd name="T8" fmla="*/ 0 w 1679"/>
                  <a:gd name="T9" fmla="*/ 110 h 110"/>
                  <a:gd name="T10" fmla="*/ 8 w 1679"/>
                  <a:gd name="T11" fmla="*/ 53 h 110"/>
                  <a:gd name="T12" fmla="*/ 21 w 1679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9" h="110">
                    <a:moveTo>
                      <a:pt x="21" y="0"/>
                    </a:moveTo>
                    <a:lnTo>
                      <a:pt x="1658" y="0"/>
                    </a:lnTo>
                    <a:lnTo>
                      <a:pt x="1671" y="53"/>
                    </a:lnTo>
                    <a:lnTo>
                      <a:pt x="1679" y="110"/>
                    </a:lnTo>
                    <a:lnTo>
                      <a:pt x="0" y="110"/>
                    </a:lnTo>
                    <a:lnTo>
                      <a:pt x="8" y="5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B0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8" name="îşľiḋê">
                <a:extLst>
                  <a:ext uri="{FF2B5EF4-FFF2-40B4-BE49-F238E27FC236}">
                    <a16:creationId xmlns:a16="http://schemas.microsoft.com/office/drawing/2014/main" xmlns="" id="{7241EA25-7DEE-42ED-9811-214720622237}"/>
                  </a:ext>
                </a:extLst>
              </p:cNvPr>
              <p:cNvSpPr/>
              <p:nvPr/>
            </p:nvSpPr>
            <p:spPr bwMode="auto">
              <a:xfrm>
                <a:off x="1753" y="1998"/>
                <a:ext cx="336" cy="19"/>
              </a:xfrm>
              <a:custGeom>
                <a:avLst/>
                <a:gdLst>
                  <a:gd name="T0" fmla="*/ 17 w 1679"/>
                  <a:gd name="T1" fmla="*/ 0 h 95"/>
                  <a:gd name="T2" fmla="*/ 1662 w 1679"/>
                  <a:gd name="T3" fmla="*/ 0 h 95"/>
                  <a:gd name="T4" fmla="*/ 1672 w 1679"/>
                  <a:gd name="T5" fmla="*/ 46 h 95"/>
                  <a:gd name="T6" fmla="*/ 1679 w 1679"/>
                  <a:gd name="T7" fmla="*/ 95 h 95"/>
                  <a:gd name="T8" fmla="*/ 0 w 1679"/>
                  <a:gd name="T9" fmla="*/ 95 h 95"/>
                  <a:gd name="T10" fmla="*/ 7 w 1679"/>
                  <a:gd name="T11" fmla="*/ 46 h 95"/>
                  <a:gd name="T12" fmla="*/ 17 w 167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9" h="95">
                    <a:moveTo>
                      <a:pt x="17" y="0"/>
                    </a:moveTo>
                    <a:lnTo>
                      <a:pt x="1662" y="0"/>
                    </a:lnTo>
                    <a:lnTo>
                      <a:pt x="1672" y="46"/>
                    </a:lnTo>
                    <a:lnTo>
                      <a:pt x="1679" y="95"/>
                    </a:lnTo>
                    <a:lnTo>
                      <a:pt x="0" y="95"/>
                    </a:lnTo>
                    <a:lnTo>
                      <a:pt x="7" y="46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B1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9" name="iŝ1íḑè">
                <a:extLst>
                  <a:ext uri="{FF2B5EF4-FFF2-40B4-BE49-F238E27FC236}">
                    <a16:creationId xmlns:a16="http://schemas.microsoft.com/office/drawing/2014/main" xmlns="" id="{04D8CC2E-D0DE-41A6-A317-58C4F9D77916}"/>
                  </a:ext>
                </a:extLst>
              </p:cNvPr>
              <p:cNvSpPr/>
              <p:nvPr/>
            </p:nvSpPr>
            <p:spPr bwMode="auto">
              <a:xfrm>
                <a:off x="1753" y="2001"/>
                <a:ext cx="336" cy="16"/>
              </a:xfrm>
              <a:custGeom>
                <a:avLst/>
                <a:gdLst>
                  <a:gd name="T0" fmla="*/ 13 w 1679"/>
                  <a:gd name="T1" fmla="*/ 0 h 79"/>
                  <a:gd name="T2" fmla="*/ 1666 w 1679"/>
                  <a:gd name="T3" fmla="*/ 0 h 79"/>
                  <a:gd name="T4" fmla="*/ 1674 w 1679"/>
                  <a:gd name="T5" fmla="*/ 39 h 79"/>
                  <a:gd name="T6" fmla="*/ 1679 w 1679"/>
                  <a:gd name="T7" fmla="*/ 79 h 79"/>
                  <a:gd name="T8" fmla="*/ 0 w 1679"/>
                  <a:gd name="T9" fmla="*/ 79 h 79"/>
                  <a:gd name="T10" fmla="*/ 5 w 1679"/>
                  <a:gd name="T11" fmla="*/ 39 h 79"/>
                  <a:gd name="T12" fmla="*/ 13 w 1679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9" h="79">
                    <a:moveTo>
                      <a:pt x="13" y="0"/>
                    </a:moveTo>
                    <a:lnTo>
                      <a:pt x="1666" y="0"/>
                    </a:lnTo>
                    <a:lnTo>
                      <a:pt x="1674" y="39"/>
                    </a:lnTo>
                    <a:lnTo>
                      <a:pt x="1679" y="79"/>
                    </a:lnTo>
                    <a:lnTo>
                      <a:pt x="0" y="79"/>
                    </a:lnTo>
                    <a:lnTo>
                      <a:pt x="5" y="3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B1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0" name="íṩliďê">
                <a:extLst>
                  <a:ext uri="{FF2B5EF4-FFF2-40B4-BE49-F238E27FC236}">
                    <a16:creationId xmlns:a16="http://schemas.microsoft.com/office/drawing/2014/main" xmlns="" id="{AC67F76B-3FED-43ED-A6CD-21357C1EF1BB}"/>
                  </a:ext>
                </a:extLst>
              </p:cNvPr>
              <p:cNvSpPr/>
              <p:nvPr/>
            </p:nvSpPr>
            <p:spPr bwMode="auto">
              <a:xfrm>
                <a:off x="1753" y="2004"/>
                <a:ext cx="336" cy="13"/>
              </a:xfrm>
              <a:custGeom>
                <a:avLst/>
                <a:gdLst>
                  <a:gd name="T0" fmla="*/ 10 w 1679"/>
                  <a:gd name="T1" fmla="*/ 0 h 64"/>
                  <a:gd name="T2" fmla="*/ 1669 w 1679"/>
                  <a:gd name="T3" fmla="*/ 0 h 64"/>
                  <a:gd name="T4" fmla="*/ 1675 w 1679"/>
                  <a:gd name="T5" fmla="*/ 32 h 64"/>
                  <a:gd name="T6" fmla="*/ 1679 w 1679"/>
                  <a:gd name="T7" fmla="*/ 64 h 64"/>
                  <a:gd name="T8" fmla="*/ 0 w 1679"/>
                  <a:gd name="T9" fmla="*/ 64 h 64"/>
                  <a:gd name="T10" fmla="*/ 4 w 1679"/>
                  <a:gd name="T11" fmla="*/ 32 h 64"/>
                  <a:gd name="T12" fmla="*/ 10 w 1679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9" h="64">
                    <a:moveTo>
                      <a:pt x="10" y="0"/>
                    </a:moveTo>
                    <a:lnTo>
                      <a:pt x="1669" y="0"/>
                    </a:lnTo>
                    <a:lnTo>
                      <a:pt x="1675" y="32"/>
                    </a:lnTo>
                    <a:lnTo>
                      <a:pt x="1679" y="64"/>
                    </a:lnTo>
                    <a:lnTo>
                      <a:pt x="0" y="64"/>
                    </a:lnTo>
                    <a:lnTo>
                      <a:pt x="4" y="3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B2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1" name="îsļïďè">
                <a:extLst>
                  <a:ext uri="{FF2B5EF4-FFF2-40B4-BE49-F238E27FC236}">
                    <a16:creationId xmlns:a16="http://schemas.microsoft.com/office/drawing/2014/main" xmlns="" id="{7E67CCF6-1D3F-406C-A16E-B204FFB4CFD9}"/>
                  </a:ext>
                </a:extLst>
              </p:cNvPr>
              <p:cNvSpPr/>
              <p:nvPr/>
            </p:nvSpPr>
            <p:spPr bwMode="auto">
              <a:xfrm>
                <a:off x="1753" y="2007"/>
                <a:ext cx="336" cy="10"/>
              </a:xfrm>
              <a:custGeom>
                <a:avLst/>
                <a:gdLst>
                  <a:gd name="T0" fmla="*/ 7 w 1679"/>
                  <a:gd name="T1" fmla="*/ 0 h 48"/>
                  <a:gd name="T2" fmla="*/ 1672 w 1679"/>
                  <a:gd name="T3" fmla="*/ 0 h 48"/>
                  <a:gd name="T4" fmla="*/ 1676 w 1679"/>
                  <a:gd name="T5" fmla="*/ 24 h 48"/>
                  <a:gd name="T6" fmla="*/ 1679 w 1679"/>
                  <a:gd name="T7" fmla="*/ 48 h 48"/>
                  <a:gd name="T8" fmla="*/ 0 w 1679"/>
                  <a:gd name="T9" fmla="*/ 48 h 48"/>
                  <a:gd name="T10" fmla="*/ 3 w 1679"/>
                  <a:gd name="T11" fmla="*/ 24 h 48"/>
                  <a:gd name="T12" fmla="*/ 7 w 1679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9" h="48">
                    <a:moveTo>
                      <a:pt x="7" y="0"/>
                    </a:moveTo>
                    <a:lnTo>
                      <a:pt x="1672" y="0"/>
                    </a:lnTo>
                    <a:lnTo>
                      <a:pt x="1676" y="24"/>
                    </a:lnTo>
                    <a:lnTo>
                      <a:pt x="1679" y="48"/>
                    </a:lnTo>
                    <a:lnTo>
                      <a:pt x="0" y="48"/>
                    </a:lnTo>
                    <a:lnTo>
                      <a:pt x="3" y="2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3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2" name="ïšḻídê">
                <a:extLst>
                  <a:ext uri="{FF2B5EF4-FFF2-40B4-BE49-F238E27FC236}">
                    <a16:creationId xmlns:a16="http://schemas.microsoft.com/office/drawing/2014/main" xmlns="" id="{5D136F21-7F0D-4AA8-83AB-205F69EDAE86}"/>
                  </a:ext>
                </a:extLst>
              </p:cNvPr>
              <p:cNvSpPr/>
              <p:nvPr/>
            </p:nvSpPr>
            <p:spPr bwMode="auto">
              <a:xfrm>
                <a:off x="1753" y="2010"/>
                <a:ext cx="336" cy="7"/>
              </a:xfrm>
              <a:custGeom>
                <a:avLst/>
                <a:gdLst>
                  <a:gd name="T0" fmla="*/ 4 w 1679"/>
                  <a:gd name="T1" fmla="*/ 0 h 32"/>
                  <a:gd name="T2" fmla="*/ 1675 w 1679"/>
                  <a:gd name="T3" fmla="*/ 0 h 32"/>
                  <a:gd name="T4" fmla="*/ 1677 w 1679"/>
                  <a:gd name="T5" fmla="*/ 15 h 32"/>
                  <a:gd name="T6" fmla="*/ 1679 w 1679"/>
                  <a:gd name="T7" fmla="*/ 32 h 32"/>
                  <a:gd name="T8" fmla="*/ 0 w 1679"/>
                  <a:gd name="T9" fmla="*/ 32 h 32"/>
                  <a:gd name="T10" fmla="*/ 2 w 1679"/>
                  <a:gd name="T11" fmla="*/ 15 h 32"/>
                  <a:gd name="T12" fmla="*/ 4 w 1679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9" h="32">
                    <a:moveTo>
                      <a:pt x="4" y="0"/>
                    </a:moveTo>
                    <a:lnTo>
                      <a:pt x="1675" y="0"/>
                    </a:lnTo>
                    <a:lnTo>
                      <a:pt x="1677" y="15"/>
                    </a:lnTo>
                    <a:lnTo>
                      <a:pt x="1679" y="32"/>
                    </a:lnTo>
                    <a:lnTo>
                      <a:pt x="0" y="32"/>
                    </a:lnTo>
                    <a:lnTo>
                      <a:pt x="2" y="1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4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3" name="îṩļíḍê">
                <a:extLst>
                  <a:ext uri="{FF2B5EF4-FFF2-40B4-BE49-F238E27FC236}">
                    <a16:creationId xmlns:a16="http://schemas.microsoft.com/office/drawing/2014/main" xmlns="" id="{DEA6782B-9182-4796-BBB3-CA225EA3E074}"/>
                  </a:ext>
                </a:extLst>
              </p:cNvPr>
              <p:cNvSpPr/>
              <p:nvPr/>
            </p:nvSpPr>
            <p:spPr bwMode="auto">
              <a:xfrm>
                <a:off x="1753" y="2013"/>
                <a:ext cx="336" cy="4"/>
              </a:xfrm>
              <a:custGeom>
                <a:avLst/>
                <a:gdLst>
                  <a:gd name="T0" fmla="*/ 2 w 1679"/>
                  <a:gd name="T1" fmla="*/ 0 h 17"/>
                  <a:gd name="T2" fmla="*/ 1677 w 1679"/>
                  <a:gd name="T3" fmla="*/ 0 h 17"/>
                  <a:gd name="T4" fmla="*/ 1678 w 1679"/>
                  <a:gd name="T5" fmla="*/ 8 h 17"/>
                  <a:gd name="T6" fmla="*/ 1679 w 1679"/>
                  <a:gd name="T7" fmla="*/ 17 h 17"/>
                  <a:gd name="T8" fmla="*/ 0 w 1679"/>
                  <a:gd name="T9" fmla="*/ 17 h 17"/>
                  <a:gd name="T10" fmla="*/ 1 w 1679"/>
                  <a:gd name="T11" fmla="*/ 8 h 17"/>
                  <a:gd name="T12" fmla="*/ 2 w 1679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9" h="17">
                    <a:moveTo>
                      <a:pt x="2" y="0"/>
                    </a:moveTo>
                    <a:lnTo>
                      <a:pt x="1677" y="0"/>
                    </a:lnTo>
                    <a:lnTo>
                      <a:pt x="1678" y="8"/>
                    </a:lnTo>
                    <a:lnTo>
                      <a:pt x="1679" y="17"/>
                    </a:lnTo>
                    <a:lnTo>
                      <a:pt x="0" y="17"/>
                    </a:lnTo>
                    <a:lnTo>
                      <a:pt x="1" y="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4" name="îṣļíḓê">
                <a:extLst>
                  <a:ext uri="{FF2B5EF4-FFF2-40B4-BE49-F238E27FC236}">
                    <a16:creationId xmlns:a16="http://schemas.microsoft.com/office/drawing/2014/main" xmlns="" id="{0E1D9E63-65EE-45E0-B587-9498A9E6C314}"/>
                  </a:ext>
                </a:extLst>
              </p:cNvPr>
              <p:cNvSpPr/>
              <p:nvPr/>
            </p:nvSpPr>
            <p:spPr bwMode="auto">
              <a:xfrm>
                <a:off x="1753" y="2016"/>
                <a:ext cx="336" cy="1"/>
              </a:xfrm>
              <a:prstGeom prst="rect">
                <a:avLst/>
              </a:pr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5" name="îṧḷïḋê">
                <a:extLst>
                  <a:ext uri="{FF2B5EF4-FFF2-40B4-BE49-F238E27FC236}">
                    <a16:creationId xmlns:a16="http://schemas.microsoft.com/office/drawing/2014/main" xmlns="" id="{C4461FE3-4801-4AF1-8322-12BCCC15377E}"/>
                  </a:ext>
                </a:extLst>
              </p:cNvPr>
              <p:cNvSpPr/>
              <p:nvPr/>
            </p:nvSpPr>
            <p:spPr bwMode="auto">
              <a:xfrm>
                <a:off x="1757" y="1995"/>
                <a:ext cx="328" cy="1"/>
              </a:xfrm>
              <a:prstGeom prst="rect">
                <a:avLst/>
              </a:prstGeom>
              <a:solidFill>
                <a:srgbClr val="AA23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6" name="íşľïdé">
                <a:extLst>
                  <a:ext uri="{FF2B5EF4-FFF2-40B4-BE49-F238E27FC236}">
                    <a16:creationId xmlns:a16="http://schemas.microsoft.com/office/drawing/2014/main" xmlns="" id="{2BB3F9B7-2E42-4DB8-A27D-1FE20E42ADF8}"/>
                  </a:ext>
                </a:extLst>
              </p:cNvPr>
              <p:cNvSpPr/>
              <p:nvPr/>
            </p:nvSpPr>
            <p:spPr bwMode="auto">
              <a:xfrm>
                <a:off x="1757" y="1995"/>
                <a:ext cx="329" cy="3"/>
              </a:xfrm>
              <a:custGeom>
                <a:avLst/>
                <a:gdLst>
                  <a:gd name="T0" fmla="*/ 1645 w 1645"/>
                  <a:gd name="T1" fmla="*/ 15 h 15"/>
                  <a:gd name="T2" fmla="*/ 0 w 1645"/>
                  <a:gd name="T3" fmla="*/ 15 h 15"/>
                  <a:gd name="T4" fmla="*/ 2 w 1645"/>
                  <a:gd name="T5" fmla="*/ 7 h 15"/>
                  <a:gd name="T6" fmla="*/ 4 w 1645"/>
                  <a:gd name="T7" fmla="*/ 0 h 15"/>
                  <a:gd name="T8" fmla="*/ 1641 w 1645"/>
                  <a:gd name="T9" fmla="*/ 0 h 15"/>
                  <a:gd name="T10" fmla="*/ 1643 w 1645"/>
                  <a:gd name="T11" fmla="*/ 7 h 15"/>
                  <a:gd name="T12" fmla="*/ 1645 w 164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15">
                    <a:moveTo>
                      <a:pt x="1645" y="15"/>
                    </a:moveTo>
                    <a:lnTo>
                      <a:pt x="0" y="15"/>
                    </a:lnTo>
                    <a:lnTo>
                      <a:pt x="2" y="7"/>
                    </a:lnTo>
                    <a:lnTo>
                      <a:pt x="4" y="0"/>
                    </a:lnTo>
                    <a:lnTo>
                      <a:pt x="1641" y="0"/>
                    </a:lnTo>
                    <a:lnTo>
                      <a:pt x="1643" y="7"/>
                    </a:lnTo>
                    <a:lnTo>
                      <a:pt x="1645" y="15"/>
                    </a:lnTo>
                    <a:close/>
                  </a:path>
                </a:pathLst>
              </a:custGeom>
              <a:solidFill>
                <a:srgbClr val="AA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7" name="iŝḻiḋè">
                <a:extLst>
                  <a:ext uri="{FF2B5EF4-FFF2-40B4-BE49-F238E27FC236}">
                    <a16:creationId xmlns:a16="http://schemas.microsoft.com/office/drawing/2014/main" xmlns="" id="{D66C222F-B53A-40A0-A6F6-69754DD4DBDD}"/>
                  </a:ext>
                </a:extLst>
              </p:cNvPr>
              <p:cNvSpPr/>
              <p:nvPr/>
            </p:nvSpPr>
            <p:spPr bwMode="auto">
              <a:xfrm>
                <a:off x="1756" y="1995"/>
                <a:ext cx="330" cy="6"/>
              </a:xfrm>
              <a:custGeom>
                <a:avLst/>
                <a:gdLst>
                  <a:gd name="T0" fmla="*/ 1653 w 1653"/>
                  <a:gd name="T1" fmla="*/ 31 h 31"/>
                  <a:gd name="T2" fmla="*/ 0 w 1653"/>
                  <a:gd name="T3" fmla="*/ 31 h 31"/>
                  <a:gd name="T4" fmla="*/ 4 w 1653"/>
                  <a:gd name="T5" fmla="*/ 15 h 31"/>
                  <a:gd name="T6" fmla="*/ 8 w 1653"/>
                  <a:gd name="T7" fmla="*/ 0 h 31"/>
                  <a:gd name="T8" fmla="*/ 1645 w 1653"/>
                  <a:gd name="T9" fmla="*/ 0 h 31"/>
                  <a:gd name="T10" fmla="*/ 1649 w 1653"/>
                  <a:gd name="T11" fmla="*/ 15 h 31"/>
                  <a:gd name="T12" fmla="*/ 1653 w 1653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31">
                    <a:moveTo>
                      <a:pt x="1653" y="31"/>
                    </a:moveTo>
                    <a:lnTo>
                      <a:pt x="0" y="31"/>
                    </a:lnTo>
                    <a:lnTo>
                      <a:pt x="4" y="15"/>
                    </a:lnTo>
                    <a:lnTo>
                      <a:pt x="8" y="0"/>
                    </a:lnTo>
                    <a:lnTo>
                      <a:pt x="1645" y="0"/>
                    </a:lnTo>
                    <a:lnTo>
                      <a:pt x="1649" y="15"/>
                    </a:lnTo>
                    <a:lnTo>
                      <a:pt x="1653" y="31"/>
                    </a:lnTo>
                    <a:close/>
                  </a:path>
                </a:pathLst>
              </a:custGeom>
              <a:solidFill>
                <a:srgbClr val="AB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8" name="ïŝļíďe">
                <a:extLst>
                  <a:ext uri="{FF2B5EF4-FFF2-40B4-BE49-F238E27FC236}">
                    <a16:creationId xmlns:a16="http://schemas.microsoft.com/office/drawing/2014/main" xmlns="" id="{1B096CB4-256A-4227-9655-947C65DC578C}"/>
                  </a:ext>
                </a:extLst>
              </p:cNvPr>
              <p:cNvSpPr/>
              <p:nvPr/>
            </p:nvSpPr>
            <p:spPr bwMode="auto">
              <a:xfrm>
                <a:off x="1755" y="1995"/>
                <a:ext cx="332" cy="9"/>
              </a:xfrm>
              <a:custGeom>
                <a:avLst/>
                <a:gdLst>
                  <a:gd name="T0" fmla="*/ 1659 w 1659"/>
                  <a:gd name="T1" fmla="*/ 47 h 47"/>
                  <a:gd name="T2" fmla="*/ 0 w 1659"/>
                  <a:gd name="T3" fmla="*/ 47 h 47"/>
                  <a:gd name="T4" fmla="*/ 5 w 1659"/>
                  <a:gd name="T5" fmla="*/ 23 h 47"/>
                  <a:gd name="T6" fmla="*/ 11 w 1659"/>
                  <a:gd name="T7" fmla="*/ 0 h 47"/>
                  <a:gd name="T8" fmla="*/ 1648 w 1659"/>
                  <a:gd name="T9" fmla="*/ 0 h 47"/>
                  <a:gd name="T10" fmla="*/ 1654 w 1659"/>
                  <a:gd name="T11" fmla="*/ 23 h 47"/>
                  <a:gd name="T12" fmla="*/ 1659 w 1659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47">
                    <a:moveTo>
                      <a:pt x="1659" y="47"/>
                    </a:moveTo>
                    <a:lnTo>
                      <a:pt x="0" y="47"/>
                    </a:lnTo>
                    <a:lnTo>
                      <a:pt x="5" y="23"/>
                    </a:lnTo>
                    <a:lnTo>
                      <a:pt x="11" y="0"/>
                    </a:lnTo>
                    <a:lnTo>
                      <a:pt x="1648" y="0"/>
                    </a:lnTo>
                    <a:lnTo>
                      <a:pt x="1654" y="23"/>
                    </a:lnTo>
                    <a:lnTo>
                      <a:pt x="1659" y="47"/>
                    </a:lnTo>
                    <a:close/>
                  </a:path>
                </a:pathLst>
              </a:custGeom>
              <a:solidFill>
                <a:srgbClr val="AC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9" name="ïş1íḑè">
                <a:extLst>
                  <a:ext uri="{FF2B5EF4-FFF2-40B4-BE49-F238E27FC236}">
                    <a16:creationId xmlns:a16="http://schemas.microsoft.com/office/drawing/2014/main" xmlns="" id="{42EE8716-A425-47ED-AEA6-E0D266E0B7FC}"/>
                  </a:ext>
                </a:extLst>
              </p:cNvPr>
              <p:cNvSpPr/>
              <p:nvPr/>
            </p:nvSpPr>
            <p:spPr bwMode="auto">
              <a:xfrm>
                <a:off x="1755" y="1995"/>
                <a:ext cx="333" cy="12"/>
              </a:xfrm>
              <a:custGeom>
                <a:avLst/>
                <a:gdLst>
                  <a:gd name="T0" fmla="*/ 1665 w 1665"/>
                  <a:gd name="T1" fmla="*/ 62 h 62"/>
                  <a:gd name="T2" fmla="*/ 0 w 1665"/>
                  <a:gd name="T3" fmla="*/ 62 h 62"/>
                  <a:gd name="T4" fmla="*/ 6 w 1665"/>
                  <a:gd name="T5" fmla="*/ 31 h 62"/>
                  <a:gd name="T6" fmla="*/ 14 w 1665"/>
                  <a:gd name="T7" fmla="*/ 0 h 62"/>
                  <a:gd name="T8" fmla="*/ 1651 w 1665"/>
                  <a:gd name="T9" fmla="*/ 0 h 62"/>
                  <a:gd name="T10" fmla="*/ 1659 w 1665"/>
                  <a:gd name="T11" fmla="*/ 31 h 62"/>
                  <a:gd name="T12" fmla="*/ 1665 w 1665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62">
                    <a:moveTo>
                      <a:pt x="1665" y="62"/>
                    </a:moveTo>
                    <a:lnTo>
                      <a:pt x="0" y="62"/>
                    </a:lnTo>
                    <a:lnTo>
                      <a:pt x="6" y="31"/>
                    </a:lnTo>
                    <a:lnTo>
                      <a:pt x="14" y="0"/>
                    </a:lnTo>
                    <a:lnTo>
                      <a:pt x="1651" y="0"/>
                    </a:lnTo>
                    <a:lnTo>
                      <a:pt x="1659" y="31"/>
                    </a:lnTo>
                    <a:lnTo>
                      <a:pt x="1665" y="62"/>
                    </a:lnTo>
                    <a:close/>
                  </a:path>
                </a:pathLst>
              </a:custGeom>
              <a:solidFill>
                <a:srgbClr val="AD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0" name="íśľîḋe">
                <a:extLst>
                  <a:ext uri="{FF2B5EF4-FFF2-40B4-BE49-F238E27FC236}">
                    <a16:creationId xmlns:a16="http://schemas.microsoft.com/office/drawing/2014/main" xmlns="" id="{8DFA1D40-7ADD-422C-BC0F-8037BE7B37B0}"/>
                  </a:ext>
                </a:extLst>
              </p:cNvPr>
              <p:cNvSpPr/>
              <p:nvPr/>
            </p:nvSpPr>
            <p:spPr bwMode="auto">
              <a:xfrm>
                <a:off x="1754" y="1995"/>
                <a:ext cx="334" cy="15"/>
              </a:xfrm>
              <a:custGeom>
                <a:avLst/>
                <a:gdLst>
                  <a:gd name="T0" fmla="*/ 1671 w 1671"/>
                  <a:gd name="T1" fmla="*/ 78 h 78"/>
                  <a:gd name="T2" fmla="*/ 0 w 1671"/>
                  <a:gd name="T3" fmla="*/ 78 h 78"/>
                  <a:gd name="T4" fmla="*/ 8 w 1671"/>
                  <a:gd name="T5" fmla="*/ 39 h 78"/>
                  <a:gd name="T6" fmla="*/ 17 w 1671"/>
                  <a:gd name="T7" fmla="*/ 0 h 78"/>
                  <a:gd name="T8" fmla="*/ 1654 w 1671"/>
                  <a:gd name="T9" fmla="*/ 0 h 78"/>
                  <a:gd name="T10" fmla="*/ 1663 w 1671"/>
                  <a:gd name="T11" fmla="*/ 39 h 78"/>
                  <a:gd name="T12" fmla="*/ 1671 w 1671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78">
                    <a:moveTo>
                      <a:pt x="1671" y="78"/>
                    </a:moveTo>
                    <a:lnTo>
                      <a:pt x="0" y="78"/>
                    </a:lnTo>
                    <a:lnTo>
                      <a:pt x="8" y="39"/>
                    </a:lnTo>
                    <a:lnTo>
                      <a:pt x="17" y="0"/>
                    </a:lnTo>
                    <a:lnTo>
                      <a:pt x="1654" y="0"/>
                    </a:lnTo>
                    <a:lnTo>
                      <a:pt x="1663" y="39"/>
                    </a:lnTo>
                    <a:lnTo>
                      <a:pt x="1671" y="78"/>
                    </a:lnTo>
                    <a:close/>
                  </a:path>
                </a:pathLst>
              </a:custGeom>
              <a:solidFill>
                <a:srgbClr val="AE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4" name="ïSļïḍe">
              <a:extLst>
                <a:ext uri="{FF2B5EF4-FFF2-40B4-BE49-F238E27FC236}">
                  <a16:creationId xmlns:a16="http://schemas.microsoft.com/office/drawing/2014/main" xmlns="" id="{E2B70F5E-FD90-47F0-BDC8-C3C302883DF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78276" y="1776067"/>
              <a:ext cx="1035449" cy="183802"/>
              <a:chOff x="1752" y="1995"/>
              <a:chExt cx="338" cy="60"/>
            </a:xfrm>
          </p:grpSpPr>
          <p:sp>
            <p:nvSpPr>
              <p:cNvPr id="891" name="îšļide">
                <a:extLst>
                  <a:ext uri="{FF2B5EF4-FFF2-40B4-BE49-F238E27FC236}">
                    <a16:creationId xmlns:a16="http://schemas.microsoft.com/office/drawing/2014/main" xmlns="" id="{4BEBB146-AF0C-404B-8479-D1243D5A7DD5}"/>
                  </a:ext>
                </a:extLst>
              </p:cNvPr>
              <p:cNvSpPr/>
              <p:nvPr/>
            </p:nvSpPr>
            <p:spPr bwMode="auto">
              <a:xfrm>
                <a:off x="1754" y="1995"/>
                <a:ext cx="335" cy="18"/>
              </a:xfrm>
              <a:custGeom>
                <a:avLst/>
                <a:gdLst>
                  <a:gd name="T0" fmla="*/ 1675 w 1675"/>
                  <a:gd name="T1" fmla="*/ 93 h 93"/>
                  <a:gd name="T2" fmla="*/ 0 w 1675"/>
                  <a:gd name="T3" fmla="*/ 93 h 93"/>
                  <a:gd name="T4" fmla="*/ 8 w 1675"/>
                  <a:gd name="T5" fmla="*/ 46 h 93"/>
                  <a:gd name="T6" fmla="*/ 19 w 1675"/>
                  <a:gd name="T7" fmla="*/ 0 h 93"/>
                  <a:gd name="T8" fmla="*/ 1656 w 1675"/>
                  <a:gd name="T9" fmla="*/ 0 h 93"/>
                  <a:gd name="T10" fmla="*/ 1667 w 1675"/>
                  <a:gd name="T11" fmla="*/ 46 h 93"/>
                  <a:gd name="T12" fmla="*/ 1675 w 1675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93">
                    <a:moveTo>
                      <a:pt x="1675" y="93"/>
                    </a:moveTo>
                    <a:lnTo>
                      <a:pt x="0" y="93"/>
                    </a:lnTo>
                    <a:lnTo>
                      <a:pt x="8" y="46"/>
                    </a:lnTo>
                    <a:lnTo>
                      <a:pt x="19" y="0"/>
                    </a:lnTo>
                    <a:lnTo>
                      <a:pt x="1656" y="0"/>
                    </a:lnTo>
                    <a:lnTo>
                      <a:pt x="1667" y="46"/>
                    </a:lnTo>
                    <a:lnTo>
                      <a:pt x="1675" y="93"/>
                    </a:lnTo>
                    <a:close/>
                  </a:path>
                </a:pathLst>
              </a:custGeom>
              <a:solidFill>
                <a:srgbClr val="AE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2" name="íṥľïḍé">
                <a:extLst>
                  <a:ext uri="{FF2B5EF4-FFF2-40B4-BE49-F238E27FC236}">
                    <a16:creationId xmlns:a16="http://schemas.microsoft.com/office/drawing/2014/main" xmlns="" id="{41F788CF-D53E-4B2E-B428-0E9FAD7813C2}"/>
                  </a:ext>
                </a:extLst>
              </p:cNvPr>
              <p:cNvSpPr/>
              <p:nvPr/>
            </p:nvSpPr>
            <p:spPr bwMode="auto">
              <a:xfrm>
                <a:off x="1753" y="1995"/>
                <a:ext cx="336" cy="22"/>
              </a:xfrm>
              <a:custGeom>
                <a:avLst/>
                <a:gdLst>
                  <a:gd name="T0" fmla="*/ 1679 w 1679"/>
                  <a:gd name="T1" fmla="*/ 110 h 110"/>
                  <a:gd name="T2" fmla="*/ 0 w 1679"/>
                  <a:gd name="T3" fmla="*/ 110 h 110"/>
                  <a:gd name="T4" fmla="*/ 8 w 1679"/>
                  <a:gd name="T5" fmla="*/ 53 h 110"/>
                  <a:gd name="T6" fmla="*/ 21 w 1679"/>
                  <a:gd name="T7" fmla="*/ 0 h 110"/>
                  <a:gd name="T8" fmla="*/ 1658 w 1679"/>
                  <a:gd name="T9" fmla="*/ 0 h 110"/>
                  <a:gd name="T10" fmla="*/ 1671 w 1679"/>
                  <a:gd name="T11" fmla="*/ 53 h 110"/>
                  <a:gd name="T12" fmla="*/ 1679 w 1679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9" h="110">
                    <a:moveTo>
                      <a:pt x="1679" y="110"/>
                    </a:moveTo>
                    <a:lnTo>
                      <a:pt x="0" y="110"/>
                    </a:lnTo>
                    <a:lnTo>
                      <a:pt x="8" y="53"/>
                    </a:lnTo>
                    <a:lnTo>
                      <a:pt x="21" y="0"/>
                    </a:lnTo>
                    <a:lnTo>
                      <a:pt x="1658" y="0"/>
                    </a:lnTo>
                    <a:lnTo>
                      <a:pt x="1671" y="53"/>
                    </a:lnTo>
                    <a:lnTo>
                      <a:pt x="1679" y="110"/>
                    </a:lnTo>
                    <a:close/>
                  </a:path>
                </a:pathLst>
              </a:custGeom>
              <a:solidFill>
                <a:srgbClr val="AF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3" name="ïṩľíḑe">
                <a:extLst>
                  <a:ext uri="{FF2B5EF4-FFF2-40B4-BE49-F238E27FC236}">
                    <a16:creationId xmlns:a16="http://schemas.microsoft.com/office/drawing/2014/main" xmlns="" id="{EDB3AAD3-65B5-42EC-9500-6D6A42B64F1A}"/>
                  </a:ext>
                </a:extLst>
              </p:cNvPr>
              <p:cNvSpPr/>
              <p:nvPr/>
            </p:nvSpPr>
            <p:spPr bwMode="auto">
              <a:xfrm>
                <a:off x="1753" y="1995"/>
                <a:ext cx="336" cy="25"/>
              </a:xfrm>
              <a:custGeom>
                <a:avLst/>
                <a:gdLst>
                  <a:gd name="T0" fmla="*/ 1683 w 1683"/>
                  <a:gd name="T1" fmla="*/ 125 h 125"/>
                  <a:gd name="T2" fmla="*/ 1312 w 1683"/>
                  <a:gd name="T3" fmla="*/ 125 h 125"/>
                  <a:gd name="T4" fmla="*/ 842 w 1683"/>
                  <a:gd name="T5" fmla="*/ 125 h 125"/>
                  <a:gd name="T6" fmla="*/ 0 w 1683"/>
                  <a:gd name="T7" fmla="*/ 125 h 125"/>
                  <a:gd name="T8" fmla="*/ 4 w 1683"/>
                  <a:gd name="T9" fmla="*/ 93 h 125"/>
                  <a:gd name="T10" fmla="*/ 15 w 1683"/>
                  <a:gd name="T11" fmla="*/ 31 h 125"/>
                  <a:gd name="T12" fmla="*/ 23 w 1683"/>
                  <a:gd name="T13" fmla="*/ 0 h 125"/>
                  <a:gd name="T14" fmla="*/ 1660 w 1683"/>
                  <a:gd name="T15" fmla="*/ 0 h 125"/>
                  <a:gd name="T16" fmla="*/ 1668 w 1683"/>
                  <a:gd name="T17" fmla="*/ 31 h 125"/>
                  <a:gd name="T18" fmla="*/ 1679 w 1683"/>
                  <a:gd name="T19" fmla="*/ 93 h 125"/>
                  <a:gd name="T20" fmla="*/ 1683 w 1683"/>
                  <a:gd name="T21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3" h="125">
                    <a:moveTo>
                      <a:pt x="1683" y="125"/>
                    </a:moveTo>
                    <a:lnTo>
                      <a:pt x="1312" y="125"/>
                    </a:lnTo>
                    <a:lnTo>
                      <a:pt x="842" y="125"/>
                    </a:lnTo>
                    <a:lnTo>
                      <a:pt x="0" y="125"/>
                    </a:lnTo>
                    <a:lnTo>
                      <a:pt x="4" y="93"/>
                    </a:lnTo>
                    <a:lnTo>
                      <a:pt x="15" y="31"/>
                    </a:lnTo>
                    <a:lnTo>
                      <a:pt x="23" y="0"/>
                    </a:lnTo>
                    <a:lnTo>
                      <a:pt x="1660" y="0"/>
                    </a:lnTo>
                    <a:lnTo>
                      <a:pt x="1668" y="31"/>
                    </a:lnTo>
                    <a:lnTo>
                      <a:pt x="1679" y="93"/>
                    </a:lnTo>
                    <a:lnTo>
                      <a:pt x="1683" y="125"/>
                    </a:lnTo>
                    <a:close/>
                  </a:path>
                </a:pathLst>
              </a:custGeom>
              <a:solidFill>
                <a:srgbClr val="B0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4" name="ísḷîdè">
                <a:extLst>
                  <a:ext uri="{FF2B5EF4-FFF2-40B4-BE49-F238E27FC236}">
                    <a16:creationId xmlns:a16="http://schemas.microsoft.com/office/drawing/2014/main" xmlns="" id="{42FE8D03-04F1-4D78-929E-1F905EA66A86}"/>
                  </a:ext>
                </a:extLst>
              </p:cNvPr>
              <p:cNvSpPr/>
              <p:nvPr/>
            </p:nvSpPr>
            <p:spPr bwMode="auto">
              <a:xfrm>
                <a:off x="1753" y="1998"/>
                <a:ext cx="336" cy="22"/>
              </a:xfrm>
              <a:custGeom>
                <a:avLst/>
                <a:gdLst>
                  <a:gd name="T0" fmla="*/ 19 w 1683"/>
                  <a:gd name="T1" fmla="*/ 0 h 110"/>
                  <a:gd name="T2" fmla="*/ 1664 w 1683"/>
                  <a:gd name="T3" fmla="*/ 0 h 110"/>
                  <a:gd name="T4" fmla="*/ 1676 w 1683"/>
                  <a:gd name="T5" fmla="*/ 55 h 110"/>
                  <a:gd name="T6" fmla="*/ 1683 w 1683"/>
                  <a:gd name="T7" fmla="*/ 110 h 110"/>
                  <a:gd name="T8" fmla="*/ 0 w 1683"/>
                  <a:gd name="T9" fmla="*/ 110 h 110"/>
                  <a:gd name="T10" fmla="*/ 7 w 1683"/>
                  <a:gd name="T11" fmla="*/ 55 h 110"/>
                  <a:gd name="T12" fmla="*/ 19 w 1683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110">
                    <a:moveTo>
                      <a:pt x="19" y="0"/>
                    </a:moveTo>
                    <a:lnTo>
                      <a:pt x="1664" y="0"/>
                    </a:lnTo>
                    <a:lnTo>
                      <a:pt x="1676" y="55"/>
                    </a:lnTo>
                    <a:lnTo>
                      <a:pt x="1683" y="110"/>
                    </a:lnTo>
                    <a:lnTo>
                      <a:pt x="0" y="110"/>
                    </a:lnTo>
                    <a:lnTo>
                      <a:pt x="7" y="55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B1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5" name="ïşľiḑê">
                <a:extLst>
                  <a:ext uri="{FF2B5EF4-FFF2-40B4-BE49-F238E27FC236}">
                    <a16:creationId xmlns:a16="http://schemas.microsoft.com/office/drawing/2014/main" xmlns="" id="{8893D93C-1AF5-429B-90C4-C41653B51ED8}"/>
                  </a:ext>
                </a:extLst>
              </p:cNvPr>
              <p:cNvSpPr/>
              <p:nvPr/>
            </p:nvSpPr>
            <p:spPr bwMode="auto">
              <a:xfrm>
                <a:off x="1753" y="2001"/>
                <a:ext cx="336" cy="19"/>
              </a:xfrm>
              <a:custGeom>
                <a:avLst/>
                <a:gdLst>
                  <a:gd name="T0" fmla="*/ 16 w 1683"/>
                  <a:gd name="T1" fmla="*/ 0 h 94"/>
                  <a:gd name="T2" fmla="*/ 1667 w 1683"/>
                  <a:gd name="T3" fmla="*/ 0 h 94"/>
                  <a:gd name="T4" fmla="*/ 1677 w 1683"/>
                  <a:gd name="T5" fmla="*/ 46 h 94"/>
                  <a:gd name="T6" fmla="*/ 1683 w 1683"/>
                  <a:gd name="T7" fmla="*/ 94 h 94"/>
                  <a:gd name="T8" fmla="*/ 0 w 1683"/>
                  <a:gd name="T9" fmla="*/ 94 h 94"/>
                  <a:gd name="T10" fmla="*/ 6 w 1683"/>
                  <a:gd name="T11" fmla="*/ 46 h 94"/>
                  <a:gd name="T12" fmla="*/ 16 w 1683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94">
                    <a:moveTo>
                      <a:pt x="16" y="0"/>
                    </a:moveTo>
                    <a:lnTo>
                      <a:pt x="1667" y="0"/>
                    </a:lnTo>
                    <a:lnTo>
                      <a:pt x="1677" y="46"/>
                    </a:lnTo>
                    <a:lnTo>
                      <a:pt x="1683" y="94"/>
                    </a:lnTo>
                    <a:lnTo>
                      <a:pt x="0" y="94"/>
                    </a:lnTo>
                    <a:lnTo>
                      <a:pt x="6" y="4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B1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6" name="íśľïḍè">
                <a:extLst>
                  <a:ext uri="{FF2B5EF4-FFF2-40B4-BE49-F238E27FC236}">
                    <a16:creationId xmlns:a16="http://schemas.microsoft.com/office/drawing/2014/main" xmlns="" id="{E47E15D3-D769-4F49-8B68-06E130384DC7}"/>
                  </a:ext>
                </a:extLst>
              </p:cNvPr>
              <p:cNvSpPr/>
              <p:nvPr/>
            </p:nvSpPr>
            <p:spPr bwMode="auto">
              <a:xfrm>
                <a:off x="1753" y="2004"/>
                <a:ext cx="336" cy="16"/>
              </a:xfrm>
              <a:custGeom>
                <a:avLst/>
                <a:gdLst>
                  <a:gd name="T0" fmla="*/ 12 w 1683"/>
                  <a:gd name="T1" fmla="*/ 0 h 79"/>
                  <a:gd name="T2" fmla="*/ 1671 w 1683"/>
                  <a:gd name="T3" fmla="*/ 0 h 79"/>
                  <a:gd name="T4" fmla="*/ 1678 w 1683"/>
                  <a:gd name="T5" fmla="*/ 39 h 79"/>
                  <a:gd name="T6" fmla="*/ 1683 w 1683"/>
                  <a:gd name="T7" fmla="*/ 79 h 79"/>
                  <a:gd name="T8" fmla="*/ 0 w 1683"/>
                  <a:gd name="T9" fmla="*/ 79 h 79"/>
                  <a:gd name="T10" fmla="*/ 5 w 1683"/>
                  <a:gd name="T11" fmla="*/ 39 h 79"/>
                  <a:gd name="T12" fmla="*/ 12 w 1683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79">
                    <a:moveTo>
                      <a:pt x="12" y="0"/>
                    </a:moveTo>
                    <a:lnTo>
                      <a:pt x="1671" y="0"/>
                    </a:lnTo>
                    <a:lnTo>
                      <a:pt x="1678" y="39"/>
                    </a:lnTo>
                    <a:lnTo>
                      <a:pt x="1683" y="79"/>
                    </a:lnTo>
                    <a:lnTo>
                      <a:pt x="0" y="79"/>
                    </a:lnTo>
                    <a:lnTo>
                      <a:pt x="5" y="39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B2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7" name="ïṧļídè">
                <a:extLst>
                  <a:ext uri="{FF2B5EF4-FFF2-40B4-BE49-F238E27FC236}">
                    <a16:creationId xmlns:a16="http://schemas.microsoft.com/office/drawing/2014/main" xmlns="" id="{80088A87-50EB-4BAC-83B5-CFADAA991B02}"/>
                  </a:ext>
                </a:extLst>
              </p:cNvPr>
              <p:cNvSpPr/>
              <p:nvPr/>
            </p:nvSpPr>
            <p:spPr bwMode="auto">
              <a:xfrm>
                <a:off x="1753" y="2007"/>
                <a:ext cx="336" cy="13"/>
              </a:xfrm>
              <a:custGeom>
                <a:avLst/>
                <a:gdLst>
                  <a:gd name="T0" fmla="*/ 9 w 1683"/>
                  <a:gd name="T1" fmla="*/ 0 h 63"/>
                  <a:gd name="T2" fmla="*/ 1674 w 1683"/>
                  <a:gd name="T3" fmla="*/ 0 h 63"/>
                  <a:gd name="T4" fmla="*/ 1679 w 1683"/>
                  <a:gd name="T5" fmla="*/ 31 h 63"/>
                  <a:gd name="T6" fmla="*/ 1683 w 1683"/>
                  <a:gd name="T7" fmla="*/ 63 h 63"/>
                  <a:gd name="T8" fmla="*/ 0 w 1683"/>
                  <a:gd name="T9" fmla="*/ 63 h 63"/>
                  <a:gd name="T10" fmla="*/ 4 w 1683"/>
                  <a:gd name="T11" fmla="*/ 31 h 63"/>
                  <a:gd name="T12" fmla="*/ 9 w 1683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63">
                    <a:moveTo>
                      <a:pt x="9" y="0"/>
                    </a:moveTo>
                    <a:lnTo>
                      <a:pt x="1674" y="0"/>
                    </a:lnTo>
                    <a:lnTo>
                      <a:pt x="1679" y="31"/>
                    </a:lnTo>
                    <a:lnTo>
                      <a:pt x="1683" y="63"/>
                    </a:lnTo>
                    <a:lnTo>
                      <a:pt x="0" y="63"/>
                    </a:lnTo>
                    <a:lnTo>
                      <a:pt x="4" y="3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B3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8" name="îSļíḑe">
                <a:extLst>
                  <a:ext uri="{FF2B5EF4-FFF2-40B4-BE49-F238E27FC236}">
                    <a16:creationId xmlns:a16="http://schemas.microsoft.com/office/drawing/2014/main" xmlns="" id="{227AE100-F7FC-4D20-8D9C-139AA9484251}"/>
                  </a:ext>
                </a:extLst>
              </p:cNvPr>
              <p:cNvSpPr/>
              <p:nvPr/>
            </p:nvSpPr>
            <p:spPr bwMode="auto">
              <a:xfrm>
                <a:off x="1753" y="2010"/>
                <a:ext cx="336" cy="10"/>
              </a:xfrm>
              <a:custGeom>
                <a:avLst/>
                <a:gdLst>
                  <a:gd name="T0" fmla="*/ 6 w 1683"/>
                  <a:gd name="T1" fmla="*/ 0 h 47"/>
                  <a:gd name="T2" fmla="*/ 1677 w 1683"/>
                  <a:gd name="T3" fmla="*/ 0 h 47"/>
                  <a:gd name="T4" fmla="*/ 1680 w 1683"/>
                  <a:gd name="T5" fmla="*/ 23 h 47"/>
                  <a:gd name="T6" fmla="*/ 1683 w 1683"/>
                  <a:gd name="T7" fmla="*/ 47 h 47"/>
                  <a:gd name="T8" fmla="*/ 0 w 1683"/>
                  <a:gd name="T9" fmla="*/ 47 h 47"/>
                  <a:gd name="T10" fmla="*/ 3 w 1683"/>
                  <a:gd name="T11" fmla="*/ 23 h 47"/>
                  <a:gd name="T12" fmla="*/ 6 w 1683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47">
                    <a:moveTo>
                      <a:pt x="6" y="0"/>
                    </a:moveTo>
                    <a:lnTo>
                      <a:pt x="1677" y="0"/>
                    </a:lnTo>
                    <a:lnTo>
                      <a:pt x="1680" y="23"/>
                    </a:lnTo>
                    <a:lnTo>
                      <a:pt x="1683" y="47"/>
                    </a:lnTo>
                    <a:lnTo>
                      <a:pt x="0" y="47"/>
                    </a:lnTo>
                    <a:lnTo>
                      <a:pt x="3" y="2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B4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9" name="ïSļíḍe">
                <a:extLst>
                  <a:ext uri="{FF2B5EF4-FFF2-40B4-BE49-F238E27FC236}">
                    <a16:creationId xmlns:a16="http://schemas.microsoft.com/office/drawing/2014/main" xmlns="" id="{863623CD-F0BF-454A-B87E-8BD7EB523A4E}"/>
                  </a:ext>
                </a:extLst>
              </p:cNvPr>
              <p:cNvSpPr/>
              <p:nvPr/>
            </p:nvSpPr>
            <p:spPr bwMode="auto">
              <a:xfrm>
                <a:off x="1753" y="2013"/>
                <a:ext cx="336" cy="7"/>
              </a:xfrm>
              <a:custGeom>
                <a:avLst/>
                <a:gdLst>
                  <a:gd name="T0" fmla="*/ 4 w 1683"/>
                  <a:gd name="T1" fmla="*/ 0 h 32"/>
                  <a:gd name="T2" fmla="*/ 1679 w 1683"/>
                  <a:gd name="T3" fmla="*/ 0 h 32"/>
                  <a:gd name="T4" fmla="*/ 1681 w 1683"/>
                  <a:gd name="T5" fmla="*/ 16 h 32"/>
                  <a:gd name="T6" fmla="*/ 1683 w 1683"/>
                  <a:gd name="T7" fmla="*/ 32 h 32"/>
                  <a:gd name="T8" fmla="*/ 0 w 1683"/>
                  <a:gd name="T9" fmla="*/ 32 h 32"/>
                  <a:gd name="T10" fmla="*/ 2 w 1683"/>
                  <a:gd name="T11" fmla="*/ 16 h 32"/>
                  <a:gd name="T12" fmla="*/ 4 w 1683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32">
                    <a:moveTo>
                      <a:pt x="4" y="0"/>
                    </a:moveTo>
                    <a:lnTo>
                      <a:pt x="1679" y="0"/>
                    </a:lnTo>
                    <a:lnTo>
                      <a:pt x="1681" y="16"/>
                    </a:lnTo>
                    <a:lnTo>
                      <a:pt x="1683" y="32"/>
                    </a:lnTo>
                    <a:lnTo>
                      <a:pt x="0" y="32"/>
                    </a:lnTo>
                    <a:lnTo>
                      <a:pt x="2" y="1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0" name="íşḷiḋe">
                <a:extLst>
                  <a:ext uri="{FF2B5EF4-FFF2-40B4-BE49-F238E27FC236}">
                    <a16:creationId xmlns:a16="http://schemas.microsoft.com/office/drawing/2014/main" xmlns="" id="{C0A6D467-E013-4BF8-A80C-33D31EC1D6E9}"/>
                  </a:ext>
                </a:extLst>
              </p:cNvPr>
              <p:cNvSpPr/>
              <p:nvPr/>
            </p:nvSpPr>
            <p:spPr bwMode="auto">
              <a:xfrm>
                <a:off x="1753" y="2016"/>
                <a:ext cx="336" cy="4"/>
              </a:xfrm>
              <a:custGeom>
                <a:avLst/>
                <a:gdLst>
                  <a:gd name="T0" fmla="*/ 2 w 1683"/>
                  <a:gd name="T1" fmla="*/ 0 h 16"/>
                  <a:gd name="T2" fmla="*/ 1681 w 1683"/>
                  <a:gd name="T3" fmla="*/ 0 h 16"/>
                  <a:gd name="T4" fmla="*/ 1682 w 1683"/>
                  <a:gd name="T5" fmla="*/ 8 h 16"/>
                  <a:gd name="T6" fmla="*/ 1683 w 1683"/>
                  <a:gd name="T7" fmla="*/ 16 h 16"/>
                  <a:gd name="T8" fmla="*/ 0 w 1683"/>
                  <a:gd name="T9" fmla="*/ 16 h 16"/>
                  <a:gd name="T10" fmla="*/ 1 w 1683"/>
                  <a:gd name="T11" fmla="*/ 8 h 16"/>
                  <a:gd name="T12" fmla="*/ 2 w 1683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16">
                    <a:moveTo>
                      <a:pt x="2" y="0"/>
                    </a:moveTo>
                    <a:lnTo>
                      <a:pt x="1681" y="0"/>
                    </a:lnTo>
                    <a:lnTo>
                      <a:pt x="1682" y="8"/>
                    </a:lnTo>
                    <a:lnTo>
                      <a:pt x="1683" y="16"/>
                    </a:lnTo>
                    <a:lnTo>
                      <a:pt x="0" y="16"/>
                    </a:lnTo>
                    <a:lnTo>
                      <a:pt x="1" y="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1" name="îsḻîḍe">
                <a:extLst>
                  <a:ext uri="{FF2B5EF4-FFF2-40B4-BE49-F238E27FC236}">
                    <a16:creationId xmlns:a16="http://schemas.microsoft.com/office/drawing/2014/main" xmlns="" id="{BE72F84F-263B-431F-A51D-FA71E2DBA941}"/>
                  </a:ext>
                </a:extLst>
              </p:cNvPr>
              <p:cNvSpPr/>
              <p:nvPr/>
            </p:nvSpPr>
            <p:spPr bwMode="auto">
              <a:xfrm>
                <a:off x="1753" y="2020"/>
                <a:ext cx="336" cy="1"/>
              </a:xfrm>
              <a:prstGeom prst="rect">
                <a:avLst/>
              </a:prstGeom>
              <a:solidFill>
                <a:srgbClr val="B6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2" name="iSḻïḑê">
                <a:extLst>
                  <a:ext uri="{FF2B5EF4-FFF2-40B4-BE49-F238E27FC236}">
                    <a16:creationId xmlns:a16="http://schemas.microsoft.com/office/drawing/2014/main" xmlns="" id="{A6806305-50C5-40E5-8A8E-B7136B6770EE}"/>
                  </a:ext>
                </a:extLst>
              </p:cNvPr>
              <p:cNvSpPr/>
              <p:nvPr/>
            </p:nvSpPr>
            <p:spPr bwMode="auto">
              <a:xfrm>
                <a:off x="1757" y="1998"/>
                <a:ext cx="329" cy="1"/>
              </a:xfrm>
              <a:prstGeom prst="rect">
                <a:avLst/>
              </a:prstGeom>
              <a:solidFill>
                <a:srgbClr val="AA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3" name="íṧ1íde">
                <a:extLst>
                  <a:ext uri="{FF2B5EF4-FFF2-40B4-BE49-F238E27FC236}">
                    <a16:creationId xmlns:a16="http://schemas.microsoft.com/office/drawing/2014/main" xmlns="" id="{8140AB35-93F6-44D8-B9EF-BEC6238C5C5D}"/>
                  </a:ext>
                </a:extLst>
              </p:cNvPr>
              <p:cNvSpPr/>
              <p:nvPr/>
            </p:nvSpPr>
            <p:spPr bwMode="auto">
              <a:xfrm>
                <a:off x="1756" y="1998"/>
                <a:ext cx="330" cy="3"/>
              </a:xfrm>
              <a:custGeom>
                <a:avLst/>
                <a:gdLst>
                  <a:gd name="T0" fmla="*/ 1653 w 1653"/>
                  <a:gd name="T1" fmla="*/ 16 h 16"/>
                  <a:gd name="T2" fmla="*/ 0 w 1653"/>
                  <a:gd name="T3" fmla="*/ 16 h 16"/>
                  <a:gd name="T4" fmla="*/ 2 w 1653"/>
                  <a:gd name="T5" fmla="*/ 8 h 16"/>
                  <a:gd name="T6" fmla="*/ 4 w 1653"/>
                  <a:gd name="T7" fmla="*/ 0 h 16"/>
                  <a:gd name="T8" fmla="*/ 1649 w 1653"/>
                  <a:gd name="T9" fmla="*/ 0 h 16"/>
                  <a:gd name="T10" fmla="*/ 1651 w 1653"/>
                  <a:gd name="T11" fmla="*/ 8 h 16"/>
                  <a:gd name="T12" fmla="*/ 1653 w 1653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16">
                    <a:moveTo>
                      <a:pt x="1653" y="16"/>
                    </a:moveTo>
                    <a:lnTo>
                      <a:pt x="0" y="16"/>
                    </a:lnTo>
                    <a:lnTo>
                      <a:pt x="2" y="8"/>
                    </a:lnTo>
                    <a:lnTo>
                      <a:pt x="4" y="0"/>
                    </a:lnTo>
                    <a:lnTo>
                      <a:pt x="1649" y="0"/>
                    </a:lnTo>
                    <a:lnTo>
                      <a:pt x="1651" y="8"/>
                    </a:lnTo>
                    <a:lnTo>
                      <a:pt x="1653" y="16"/>
                    </a:lnTo>
                    <a:close/>
                  </a:path>
                </a:pathLst>
              </a:custGeom>
              <a:solidFill>
                <a:srgbClr val="AB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4" name="îṡľíḋé">
                <a:extLst>
                  <a:ext uri="{FF2B5EF4-FFF2-40B4-BE49-F238E27FC236}">
                    <a16:creationId xmlns:a16="http://schemas.microsoft.com/office/drawing/2014/main" xmlns="" id="{F3040218-0BD8-4A1F-8514-016C72489FFF}"/>
                  </a:ext>
                </a:extLst>
              </p:cNvPr>
              <p:cNvSpPr/>
              <p:nvPr/>
            </p:nvSpPr>
            <p:spPr bwMode="auto">
              <a:xfrm>
                <a:off x="1755" y="1998"/>
                <a:ext cx="332" cy="6"/>
              </a:xfrm>
              <a:custGeom>
                <a:avLst/>
                <a:gdLst>
                  <a:gd name="T0" fmla="*/ 1659 w 1659"/>
                  <a:gd name="T1" fmla="*/ 32 h 32"/>
                  <a:gd name="T2" fmla="*/ 0 w 1659"/>
                  <a:gd name="T3" fmla="*/ 32 h 32"/>
                  <a:gd name="T4" fmla="*/ 3 w 1659"/>
                  <a:gd name="T5" fmla="*/ 16 h 32"/>
                  <a:gd name="T6" fmla="*/ 7 w 1659"/>
                  <a:gd name="T7" fmla="*/ 0 h 32"/>
                  <a:gd name="T8" fmla="*/ 1652 w 1659"/>
                  <a:gd name="T9" fmla="*/ 0 h 32"/>
                  <a:gd name="T10" fmla="*/ 1656 w 1659"/>
                  <a:gd name="T11" fmla="*/ 16 h 32"/>
                  <a:gd name="T12" fmla="*/ 1659 w 1659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32">
                    <a:moveTo>
                      <a:pt x="1659" y="32"/>
                    </a:moveTo>
                    <a:lnTo>
                      <a:pt x="0" y="32"/>
                    </a:lnTo>
                    <a:lnTo>
                      <a:pt x="3" y="16"/>
                    </a:lnTo>
                    <a:lnTo>
                      <a:pt x="7" y="0"/>
                    </a:lnTo>
                    <a:lnTo>
                      <a:pt x="1652" y="0"/>
                    </a:lnTo>
                    <a:lnTo>
                      <a:pt x="1656" y="16"/>
                    </a:lnTo>
                    <a:lnTo>
                      <a:pt x="1659" y="32"/>
                    </a:lnTo>
                    <a:close/>
                  </a:path>
                </a:pathLst>
              </a:custGeom>
              <a:solidFill>
                <a:srgbClr val="AC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5" name="iSḻíḍé">
                <a:extLst>
                  <a:ext uri="{FF2B5EF4-FFF2-40B4-BE49-F238E27FC236}">
                    <a16:creationId xmlns:a16="http://schemas.microsoft.com/office/drawing/2014/main" xmlns="" id="{E1A4465D-03A4-4362-8F61-3F9200D81C49}"/>
                  </a:ext>
                </a:extLst>
              </p:cNvPr>
              <p:cNvSpPr/>
              <p:nvPr/>
            </p:nvSpPr>
            <p:spPr bwMode="auto">
              <a:xfrm>
                <a:off x="1755" y="1998"/>
                <a:ext cx="333" cy="9"/>
              </a:xfrm>
              <a:custGeom>
                <a:avLst/>
                <a:gdLst>
                  <a:gd name="T0" fmla="*/ 1665 w 1665"/>
                  <a:gd name="T1" fmla="*/ 47 h 47"/>
                  <a:gd name="T2" fmla="*/ 0 w 1665"/>
                  <a:gd name="T3" fmla="*/ 47 h 47"/>
                  <a:gd name="T4" fmla="*/ 5 w 1665"/>
                  <a:gd name="T5" fmla="*/ 24 h 47"/>
                  <a:gd name="T6" fmla="*/ 10 w 1665"/>
                  <a:gd name="T7" fmla="*/ 0 h 47"/>
                  <a:gd name="T8" fmla="*/ 1655 w 1665"/>
                  <a:gd name="T9" fmla="*/ 0 h 47"/>
                  <a:gd name="T10" fmla="*/ 1660 w 1665"/>
                  <a:gd name="T11" fmla="*/ 24 h 47"/>
                  <a:gd name="T12" fmla="*/ 1665 w 1665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47">
                    <a:moveTo>
                      <a:pt x="1665" y="47"/>
                    </a:moveTo>
                    <a:lnTo>
                      <a:pt x="0" y="47"/>
                    </a:lnTo>
                    <a:lnTo>
                      <a:pt x="5" y="24"/>
                    </a:lnTo>
                    <a:lnTo>
                      <a:pt x="10" y="0"/>
                    </a:lnTo>
                    <a:lnTo>
                      <a:pt x="1655" y="0"/>
                    </a:lnTo>
                    <a:lnTo>
                      <a:pt x="1660" y="24"/>
                    </a:lnTo>
                    <a:lnTo>
                      <a:pt x="1665" y="47"/>
                    </a:lnTo>
                    <a:close/>
                  </a:path>
                </a:pathLst>
              </a:custGeom>
              <a:solidFill>
                <a:srgbClr val="AD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6" name="îṥļíḓê">
                <a:extLst>
                  <a:ext uri="{FF2B5EF4-FFF2-40B4-BE49-F238E27FC236}">
                    <a16:creationId xmlns:a16="http://schemas.microsoft.com/office/drawing/2014/main" xmlns="" id="{A2A72D03-722A-46BB-A3A4-FE39E5FEBFF9}"/>
                  </a:ext>
                </a:extLst>
              </p:cNvPr>
              <p:cNvSpPr/>
              <p:nvPr/>
            </p:nvSpPr>
            <p:spPr bwMode="auto">
              <a:xfrm>
                <a:off x="1754" y="1998"/>
                <a:ext cx="334" cy="12"/>
              </a:xfrm>
              <a:custGeom>
                <a:avLst/>
                <a:gdLst>
                  <a:gd name="T0" fmla="*/ 1671 w 1671"/>
                  <a:gd name="T1" fmla="*/ 63 h 63"/>
                  <a:gd name="T2" fmla="*/ 0 w 1671"/>
                  <a:gd name="T3" fmla="*/ 63 h 63"/>
                  <a:gd name="T4" fmla="*/ 6 w 1671"/>
                  <a:gd name="T5" fmla="*/ 31 h 63"/>
                  <a:gd name="T6" fmla="*/ 13 w 1671"/>
                  <a:gd name="T7" fmla="*/ 0 h 63"/>
                  <a:gd name="T8" fmla="*/ 1658 w 1671"/>
                  <a:gd name="T9" fmla="*/ 0 h 63"/>
                  <a:gd name="T10" fmla="*/ 1665 w 1671"/>
                  <a:gd name="T11" fmla="*/ 31 h 63"/>
                  <a:gd name="T12" fmla="*/ 1671 w 1671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63">
                    <a:moveTo>
                      <a:pt x="1671" y="63"/>
                    </a:moveTo>
                    <a:lnTo>
                      <a:pt x="0" y="63"/>
                    </a:lnTo>
                    <a:lnTo>
                      <a:pt x="6" y="31"/>
                    </a:lnTo>
                    <a:lnTo>
                      <a:pt x="13" y="0"/>
                    </a:lnTo>
                    <a:lnTo>
                      <a:pt x="1658" y="0"/>
                    </a:lnTo>
                    <a:lnTo>
                      <a:pt x="1665" y="31"/>
                    </a:lnTo>
                    <a:lnTo>
                      <a:pt x="1671" y="63"/>
                    </a:lnTo>
                    <a:close/>
                  </a:path>
                </a:pathLst>
              </a:custGeom>
              <a:solidFill>
                <a:srgbClr val="AE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7" name="ísļîḋé">
                <a:extLst>
                  <a:ext uri="{FF2B5EF4-FFF2-40B4-BE49-F238E27FC236}">
                    <a16:creationId xmlns:a16="http://schemas.microsoft.com/office/drawing/2014/main" xmlns="" id="{7C0EC983-9DCF-4361-B278-15C38E80DAA3}"/>
                  </a:ext>
                </a:extLst>
              </p:cNvPr>
              <p:cNvSpPr/>
              <p:nvPr/>
            </p:nvSpPr>
            <p:spPr bwMode="auto">
              <a:xfrm>
                <a:off x="1754" y="1998"/>
                <a:ext cx="335" cy="15"/>
              </a:xfrm>
              <a:custGeom>
                <a:avLst/>
                <a:gdLst>
                  <a:gd name="T0" fmla="*/ 1675 w 1675"/>
                  <a:gd name="T1" fmla="*/ 78 h 78"/>
                  <a:gd name="T2" fmla="*/ 0 w 1675"/>
                  <a:gd name="T3" fmla="*/ 78 h 78"/>
                  <a:gd name="T4" fmla="*/ 6 w 1675"/>
                  <a:gd name="T5" fmla="*/ 39 h 78"/>
                  <a:gd name="T6" fmla="*/ 15 w 1675"/>
                  <a:gd name="T7" fmla="*/ 0 h 78"/>
                  <a:gd name="T8" fmla="*/ 1660 w 1675"/>
                  <a:gd name="T9" fmla="*/ 0 h 78"/>
                  <a:gd name="T10" fmla="*/ 1669 w 1675"/>
                  <a:gd name="T11" fmla="*/ 39 h 78"/>
                  <a:gd name="T12" fmla="*/ 1675 w 1675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78">
                    <a:moveTo>
                      <a:pt x="1675" y="78"/>
                    </a:moveTo>
                    <a:lnTo>
                      <a:pt x="0" y="78"/>
                    </a:lnTo>
                    <a:lnTo>
                      <a:pt x="6" y="39"/>
                    </a:lnTo>
                    <a:lnTo>
                      <a:pt x="15" y="0"/>
                    </a:lnTo>
                    <a:lnTo>
                      <a:pt x="1660" y="0"/>
                    </a:lnTo>
                    <a:lnTo>
                      <a:pt x="1669" y="39"/>
                    </a:lnTo>
                    <a:lnTo>
                      <a:pt x="1675" y="78"/>
                    </a:lnTo>
                    <a:close/>
                  </a:path>
                </a:pathLst>
              </a:custGeom>
              <a:solidFill>
                <a:srgbClr val="AE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8" name="işļïďé">
                <a:extLst>
                  <a:ext uri="{FF2B5EF4-FFF2-40B4-BE49-F238E27FC236}">
                    <a16:creationId xmlns:a16="http://schemas.microsoft.com/office/drawing/2014/main" xmlns="" id="{94886870-04F2-4848-918B-447A4691CC9B}"/>
                  </a:ext>
                </a:extLst>
              </p:cNvPr>
              <p:cNvSpPr/>
              <p:nvPr/>
            </p:nvSpPr>
            <p:spPr bwMode="auto">
              <a:xfrm>
                <a:off x="1753" y="1998"/>
                <a:ext cx="336" cy="19"/>
              </a:xfrm>
              <a:custGeom>
                <a:avLst/>
                <a:gdLst>
                  <a:gd name="T0" fmla="*/ 1679 w 1679"/>
                  <a:gd name="T1" fmla="*/ 95 h 95"/>
                  <a:gd name="T2" fmla="*/ 0 w 1679"/>
                  <a:gd name="T3" fmla="*/ 95 h 95"/>
                  <a:gd name="T4" fmla="*/ 7 w 1679"/>
                  <a:gd name="T5" fmla="*/ 46 h 95"/>
                  <a:gd name="T6" fmla="*/ 17 w 1679"/>
                  <a:gd name="T7" fmla="*/ 0 h 95"/>
                  <a:gd name="T8" fmla="*/ 1662 w 1679"/>
                  <a:gd name="T9" fmla="*/ 0 h 95"/>
                  <a:gd name="T10" fmla="*/ 1672 w 1679"/>
                  <a:gd name="T11" fmla="*/ 46 h 95"/>
                  <a:gd name="T12" fmla="*/ 1679 w 1679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9" h="95">
                    <a:moveTo>
                      <a:pt x="1679" y="95"/>
                    </a:moveTo>
                    <a:lnTo>
                      <a:pt x="0" y="95"/>
                    </a:lnTo>
                    <a:lnTo>
                      <a:pt x="7" y="46"/>
                    </a:lnTo>
                    <a:lnTo>
                      <a:pt x="17" y="0"/>
                    </a:lnTo>
                    <a:lnTo>
                      <a:pt x="1662" y="0"/>
                    </a:lnTo>
                    <a:lnTo>
                      <a:pt x="1672" y="46"/>
                    </a:lnTo>
                    <a:lnTo>
                      <a:pt x="1679" y="95"/>
                    </a:lnTo>
                    <a:close/>
                  </a:path>
                </a:pathLst>
              </a:custGeom>
              <a:solidFill>
                <a:srgbClr val="AF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9" name="işḻîḍê">
                <a:extLst>
                  <a:ext uri="{FF2B5EF4-FFF2-40B4-BE49-F238E27FC236}">
                    <a16:creationId xmlns:a16="http://schemas.microsoft.com/office/drawing/2014/main" xmlns="" id="{7D6CEE1C-AD1C-4587-81ED-41FD0BE154B6}"/>
                  </a:ext>
                </a:extLst>
              </p:cNvPr>
              <p:cNvSpPr/>
              <p:nvPr/>
            </p:nvSpPr>
            <p:spPr bwMode="auto">
              <a:xfrm>
                <a:off x="1753" y="1998"/>
                <a:ext cx="336" cy="22"/>
              </a:xfrm>
              <a:custGeom>
                <a:avLst/>
                <a:gdLst>
                  <a:gd name="T0" fmla="*/ 1683 w 1683"/>
                  <a:gd name="T1" fmla="*/ 110 h 110"/>
                  <a:gd name="T2" fmla="*/ 0 w 1683"/>
                  <a:gd name="T3" fmla="*/ 110 h 110"/>
                  <a:gd name="T4" fmla="*/ 7 w 1683"/>
                  <a:gd name="T5" fmla="*/ 55 h 110"/>
                  <a:gd name="T6" fmla="*/ 19 w 1683"/>
                  <a:gd name="T7" fmla="*/ 0 h 110"/>
                  <a:gd name="T8" fmla="*/ 1664 w 1683"/>
                  <a:gd name="T9" fmla="*/ 0 h 110"/>
                  <a:gd name="T10" fmla="*/ 1676 w 1683"/>
                  <a:gd name="T11" fmla="*/ 55 h 110"/>
                  <a:gd name="T12" fmla="*/ 1683 w 1683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110">
                    <a:moveTo>
                      <a:pt x="1683" y="110"/>
                    </a:moveTo>
                    <a:lnTo>
                      <a:pt x="0" y="110"/>
                    </a:lnTo>
                    <a:lnTo>
                      <a:pt x="7" y="55"/>
                    </a:lnTo>
                    <a:lnTo>
                      <a:pt x="19" y="0"/>
                    </a:lnTo>
                    <a:lnTo>
                      <a:pt x="1664" y="0"/>
                    </a:lnTo>
                    <a:lnTo>
                      <a:pt x="1676" y="55"/>
                    </a:lnTo>
                    <a:lnTo>
                      <a:pt x="1683" y="110"/>
                    </a:lnTo>
                    <a:close/>
                  </a:path>
                </a:pathLst>
              </a:custGeom>
              <a:solidFill>
                <a:srgbClr val="B0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0" name="ïṡḻíḋè">
                <a:extLst>
                  <a:ext uri="{FF2B5EF4-FFF2-40B4-BE49-F238E27FC236}">
                    <a16:creationId xmlns:a16="http://schemas.microsoft.com/office/drawing/2014/main" xmlns="" id="{9E3174D2-1EC0-487C-BBC6-74E017120A5F}"/>
                  </a:ext>
                </a:extLst>
              </p:cNvPr>
              <p:cNvSpPr/>
              <p:nvPr/>
            </p:nvSpPr>
            <p:spPr bwMode="auto">
              <a:xfrm>
                <a:off x="1752" y="1998"/>
                <a:ext cx="338" cy="25"/>
              </a:xfrm>
              <a:custGeom>
                <a:avLst/>
                <a:gdLst>
                  <a:gd name="T0" fmla="*/ 1687 w 1687"/>
                  <a:gd name="T1" fmla="*/ 125 h 125"/>
                  <a:gd name="T2" fmla="*/ 1631 w 1687"/>
                  <a:gd name="T3" fmla="*/ 125 h 125"/>
                  <a:gd name="T4" fmla="*/ 1581 w 1687"/>
                  <a:gd name="T5" fmla="*/ 125 h 125"/>
                  <a:gd name="T6" fmla="*/ 0 w 1687"/>
                  <a:gd name="T7" fmla="*/ 125 h 125"/>
                  <a:gd name="T8" fmla="*/ 8 w 1687"/>
                  <a:gd name="T9" fmla="*/ 62 h 125"/>
                  <a:gd name="T10" fmla="*/ 21 w 1687"/>
                  <a:gd name="T11" fmla="*/ 0 h 125"/>
                  <a:gd name="T12" fmla="*/ 1666 w 1687"/>
                  <a:gd name="T13" fmla="*/ 0 h 125"/>
                  <a:gd name="T14" fmla="*/ 1673 w 1687"/>
                  <a:gd name="T15" fmla="*/ 31 h 125"/>
                  <a:gd name="T16" fmla="*/ 1683 w 1687"/>
                  <a:gd name="T17" fmla="*/ 94 h 125"/>
                  <a:gd name="T18" fmla="*/ 1687 w 1687"/>
                  <a:gd name="T1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7" h="125">
                    <a:moveTo>
                      <a:pt x="1687" y="125"/>
                    </a:moveTo>
                    <a:lnTo>
                      <a:pt x="1631" y="125"/>
                    </a:lnTo>
                    <a:lnTo>
                      <a:pt x="1581" y="125"/>
                    </a:lnTo>
                    <a:lnTo>
                      <a:pt x="0" y="125"/>
                    </a:lnTo>
                    <a:lnTo>
                      <a:pt x="8" y="62"/>
                    </a:lnTo>
                    <a:lnTo>
                      <a:pt x="21" y="0"/>
                    </a:lnTo>
                    <a:lnTo>
                      <a:pt x="1666" y="0"/>
                    </a:lnTo>
                    <a:lnTo>
                      <a:pt x="1673" y="31"/>
                    </a:lnTo>
                    <a:lnTo>
                      <a:pt x="1683" y="94"/>
                    </a:lnTo>
                    <a:lnTo>
                      <a:pt x="1687" y="125"/>
                    </a:lnTo>
                    <a:close/>
                  </a:path>
                </a:pathLst>
              </a:custGeom>
              <a:solidFill>
                <a:srgbClr val="B1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1" name="işļíḋê">
                <a:extLst>
                  <a:ext uri="{FF2B5EF4-FFF2-40B4-BE49-F238E27FC236}">
                    <a16:creationId xmlns:a16="http://schemas.microsoft.com/office/drawing/2014/main" xmlns="" id="{631DB3B1-51C9-4BEA-A098-864EE8C47C92}"/>
                  </a:ext>
                </a:extLst>
              </p:cNvPr>
              <p:cNvSpPr/>
              <p:nvPr/>
            </p:nvSpPr>
            <p:spPr bwMode="auto">
              <a:xfrm>
                <a:off x="1752" y="2001"/>
                <a:ext cx="338" cy="22"/>
              </a:xfrm>
              <a:custGeom>
                <a:avLst/>
                <a:gdLst>
                  <a:gd name="T0" fmla="*/ 17 w 1687"/>
                  <a:gd name="T1" fmla="*/ 0 h 109"/>
                  <a:gd name="T2" fmla="*/ 1669 w 1687"/>
                  <a:gd name="T3" fmla="*/ 0 h 109"/>
                  <a:gd name="T4" fmla="*/ 1680 w 1687"/>
                  <a:gd name="T5" fmla="*/ 54 h 109"/>
                  <a:gd name="T6" fmla="*/ 1687 w 1687"/>
                  <a:gd name="T7" fmla="*/ 109 h 109"/>
                  <a:gd name="T8" fmla="*/ 0 w 1687"/>
                  <a:gd name="T9" fmla="*/ 109 h 109"/>
                  <a:gd name="T10" fmla="*/ 7 w 1687"/>
                  <a:gd name="T11" fmla="*/ 54 h 109"/>
                  <a:gd name="T12" fmla="*/ 17 w 1687"/>
                  <a:gd name="T1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109">
                    <a:moveTo>
                      <a:pt x="17" y="0"/>
                    </a:moveTo>
                    <a:lnTo>
                      <a:pt x="1669" y="0"/>
                    </a:lnTo>
                    <a:lnTo>
                      <a:pt x="1680" y="54"/>
                    </a:lnTo>
                    <a:lnTo>
                      <a:pt x="1687" y="109"/>
                    </a:lnTo>
                    <a:lnTo>
                      <a:pt x="0" y="109"/>
                    </a:lnTo>
                    <a:lnTo>
                      <a:pt x="7" y="5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B1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2" name="iS1iďê">
                <a:extLst>
                  <a:ext uri="{FF2B5EF4-FFF2-40B4-BE49-F238E27FC236}">
                    <a16:creationId xmlns:a16="http://schemas.microsoft.com/office/drawing/2014/main" xmlns="" id="{3277777C-C774-4A69-9056-0CEEDB0E0BC1}"/>
                  </a:ext>
                </a:extLst>
              </p:cNvPr>
              <p:cNvSpPr/>
              <p:nvPr/>
            </p:nvSpPr>
            <p:spPr bwMode="auto">
              <a:xfrm>
                <a:off x="1752" y="2004"/>
                <a:ext cx="338" cy="19"/>
              </a:xfrm>
              <a:custGeom>
                <a:avLst/>
                <a:gdLst>
                  <a:gd name="T0" fmla="*/ 14 w 1687"/>
                  <a:gd name="T1" fmla="*/ 0 h 94"/>
                  <a:gd name="T2" fmla="*/ 1673 w 1687"/>
                  <a:gd name="T3" fmla="*/ 0 h 94"/>
                  <a:gd name="T4" fmla="*/ 1681 w 1687"/>
                  <a:gd name="T5" fmla="*/ 47 h 94"/>
                  <a:gd name="T6" fmla="*/ 1687 w 1687"/>
                  <a:gd name="T7" fmla="*/ 94 h 94"/>
                  <a:gd name="T8" fmla="*/ 0 w 1687"/>
                  <a:gd name="T9" fmla="*/ 94 h 94"/>
                  <a:gd name="T10" fmla="*/ 6 w 1687"/>
                  <a:gd name="T11" fmla="*/ 47 h 94"/>
                  <a:gd name="T12" fmla="*/ 14 w 1687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94">
                    <a:moveTo>
                      <a:pt x="14" y="0"/>
                    </a:moveTo>
                    <a:lnTo>
                      <a:pt x="1673" y="0"/>
                    </a:lnTo>
                    <a:lnTo>
                      <a:pt x="1681" y="47"/>
                    </a:lnTo>
                    <a:lnTo>
                      <a:pt x="1687" y="94"/>
                    </a:lnTo>
                    <a:lnTo>
                      <a:pt x="0" y="94"/>
                    </a:lnTo>
                    <a:lnTo>
                      <a:pt x="6" y="4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B2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3" name="í$1ïdè">
                <a:extLst>
                  <a:ext uri="{FF2B5EF4-FFF2-40B4-BE49-F238E27FC236}">
                    <a16:creationId xmlns:a16="http://schemas.microsoft.com/office/drawing/2014/main" xmlns="" id="{87FC5CA5-C7E5-4F92-B462-2782E80F5BB4}"/>
                  </a:ext>
                </a:extLst>
              </p:cNvPr>
              <p:cNvSpPr/>
              <p:nvPr/>
            </p:nvSpPr>
            <p:spPr bwMode="auto">
              <a:xfrm>
                <a:off x="1752" y="2007"/>
                <a:ext cx="338" cy="16"/>
              </a:xfrm>
              <a:custGeom>
                <a:avLst/>
                <a:gdLst>
                  <a:gd name="T0" fmla="*/ 11 w 1687"/>
                  <a:gd name="T1" fmla="*/ 0 h 78"/>
                  <a:gd name="T2" fmla="*/ 1676 w 1687"/>
                  <a:gd name="T3" fmla="*/ 0 h 78"/>
                  <a:gd name="T4" fmla="*/ 1682 w 1687"/>
                  <a:gd name="T5" fmla="*/ 39 h 78"/>
                  <a:gd name="T6" fmla="*/ 1687 w 1687"/>
                  <a:gd name="T7" fmla="*/ 78 h 78"/>
                  <a:gd name="T8" fmla="*/ 0 w 1687"/>
                  <a:gd name="T9" fmla="*/ 78 h 78"/>
                  <a:gd name="T10" fmla="*/ 5 w 1687"/>
                  <a:gd name="T11" fmla="*/ 39 h 78"/>
                  <a:gd name="T12" fmla="*/ 11 w 1687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78">
                    <a:moveTo>
                      <a:pt x="11" y="0"/>
                    </a:moveTo>
                    <a:lnTo>
                      <a:pt x="1676" y="0"/>
                    </a:lnTo>
                    <a:lnTo>
                      <a:pt x="1682" y="39"/>
                    </a:lnTo>
                    <a:lnTo>
                      <a:pt x="1687" y="78"/>
                    </a:lnTo>
                    <a:lnTo>
                      <a:pt x="0" y="78"/>
                    </a:lnTo>
                    <a:lnTo>
                      <a:pt x="5" y="39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B3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4" name="iṡ1iḋè">
                <a:extLst>
                  <a:ext uri="{FF2B5EF4-FFF2-40B4-BE49-F238E27FC236}">
                    <a16:creationId xmlns:a16="http://schemas.microsoft.com/office/drawing/2014/main" xmlns="" id="{83418887-C20F-4C24-AA41-F23F569F7FAF}"/>
                  </a:ext>
                </a:extLst>
              </p:cNvPr>
              <p:cNvSpPr/>
              <p:nvPr/>
            </p:nvSpPr>
            <p:spPr bwMode="auto">
              <a:xfrm>
                <a:off x="1752" y="2010"/>
                <a:ext cx="338" cy="13"/>
              </a:xfrm>
              <a:custGeom>
                <a:avLst/>
                <a:gdLst>
                  <a:gd name="T0" fmla="*/ 8 w 1687"/>
                  <a:gd name="T1" fmla="*/ 0 h 62"/>
                  <a:gd name="T2" fmla="*/ 1679 w 1687"/>
                  <a:gd name="T3" fmla="*/ 0 h 62"/>
                  <a:gd name="T4" fmla="*/ 1683 w 1687"/>
                  <a:gd name="T5" fmla="*/ 31 h 62"/>
                  <a:gd name="T6" fmla="*/ 1687 w 1687"/>
                  <a:gd name="T7" fmla="*/ 62 h 62"/>
                  <a:gd name="T8" fmla="*/ 0 w 1687"/>
                  <a:gd name="T9" fmla="*/ 62 h 62"/>
                  <a:gd name="T10" fmla="*/ 4 w 1687"/>
                  <a:gd name="T11" fmla="*/ 31 h 62"/>
                  <a:gd name="T12" fmla="*/ 8 w 1687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62">
                    <a:moveTo>
                      <a:pt x="8" y="0"/>
                    </a:moveTo>
                    <a:lnTo>
                      <a:pt x="1679" y="0"/>
                    </a:lnTo>
                    <a:lnTo>
                      <a:pt x="1683" y="31"/>
                    </a:lnTo>
                    <a:lnTo>
                      <a:pt x="1687" y="62"/>
                    </a:lnTo>
                    <a:lnTo>
                      <a:pt x="0" y="62"/>
                    </a:lnTo>
                    <a:lnTo>
                      <a:pt x="4" y="3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4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5" name="îS1îḑè">
                <a:extLst>
                  <a:ext uri="{FF2B5EF4-FFF2-40B4-BE49-F238E27FC236}">
                    <a16:creationId xmlns:a16="http://schemas.microsoft.com/office/drawing/2014/main" xmlns="" id="{3C835DCE-67EB-4BEE-9D13-A44284015A12}"/>
                  </a:ext>
                </a:extLst>
              </p:cNvPr>
              <p:cNvSpPr/>
              <p:nvPr/>
            </p:nvSpPr>
            <p:spPr bwMode="auto">
              <a:xfrm>
                <a:off x="1752" y="2013"/>
                <a:ext cx="338" cy="10"/>
              </a:xfrm>
              <a:custGeom>
                <a:avLst/>
                <a:gdLst>
                  <a:gd name="T0" fmla="*/ 6 w 1687"/>
                  <a:gd name="T1" fmla="*/ 0 h 47"/>
                  <a:gd name="T2" fmla="*/ 1681 w 1687"/>
                  <a:gd name="T3" fmla="*/ 0 h 47"/>
                  <a:gd name="T4" fmla="*/ 1684 w 1687"/>
                  <a:gd name="T5" fmla="*/ 24 h 47"/>
                  <a:gd name="T6" fmla="*/ 1687 w 1687"/>
                  <a:gd name="T7" fmla="*/ 47 h 47"/>
                  <a:gd name="T8" fmla="*/ 0 w 1687"/>
                  <a:gd name="T9" fmla="*/ 47 h 47"/>
                  <a:gd name="T10" fmla="*/ 3 w 1687"/>
                  <a:gd name="T11" fmla="*/ 24 h 47"/>
                  <a:gd name="T12" fmla="*/ 6 w 168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47">
                    <a:moveTo>
                      <a:pt x="6" y="0"/>
                    </a:moveTo>
                    <a:lnTo>
                      <a:pt x="1681" y="0"/>
                    </a:lnTo>
                    <a:lnTo>
                      <a:pt x="1684" y="24"/>
                    </a:lnTo>
                    <a:lnTo>
                      <a:pt x="1687" y="47"/>
                    </a:lnTo>
                    <a:lnTo>
                      <a:pt x="0" y="47"/>
                    </a:lnTo>
                    <a:lnTo>
                      <a:pt x="3" y="24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6" name="isḷiḋe">
                <a:extLst>
                  <a:ext uri="{FF2B5EF4-FFF2-40B4-BE49-F238E27FC236}">
                    <a16:creationId xmlns:a16="http://schemas.microsoft.com/office/drawing/2014/main" xmlns="" id="{D83BE8B4-E144-4099-8A3F-B4007EF453A0}"/>
                  </a:ext>
                </a:extLst>
              </p:cNvPr>
              <p:cNvSpPr/>
              <p:nvPr/>
            </p:nvSpPr>
            <p:spPr bwMode="auto">
              <a:xfrm>
                <a:off x="1752" y="2016"/>
                <a:ext cx="338" cy="7"/>
              </a:xfrm>
              <a:custGeom>
                <a:avLst/>
                <a:gdLst>
                  <a:gd name="T0" fmla="*/ 4 w 1687"/>
                  <a:gd name="T1" fmla="*/ 0 h 31"/>
                  <a:gd name="T2" fmla="*/ 1683 w 1687"/>
                  <a:gd name="T3" fmla="*/ 0 h 31"/>
                  <a:gd name="T4" fmla="*/ 1685 w 1687"/>
                  <a:gd name="T5" fmla="*/ 16 h 31"/>
                  <a:gd name="T6" fmla="*/ 1687 w 1687"/>
                  <a:gd name="T7" fmla="*/ 31 h 31"/>
                  <a:gd name="T8" fmla="*/ 0 w 1687"/>
                  <a:gd name="T9" fmla="*/ 31 h 31"/>
                  <a:gd name="T10" fmla="*/ 2 w 1687"/>
                  <a:gd name="T11" fmla="*/ 16 h 31"/>
                  <a:gd name="T12" fmla="*/ 4 w 1687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31">
                    <a:moveTo>
                      <a:pt x="4" y="0"/>
                    </a:moveTo>
                    <a:lnTo>
                      <a:pt x="1683" y="0"/>
                    </a:lnTo>
                    <a:lnTo>
                      <a:pt x="1685" y="16"/>
                    </a:lnTo>
                    <a:lnTo>
                      <a:pt x="1687" y="31"/>
                    </a:lnTo>
                    <a:lnTo>
                      <a:pt x="0" y="31"/>
                    </a:lnTo>
                    <a:lnTo>
                      <a:pt x="2" y="1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7" name="ïŝḷîḑê">
                <a:extLst>
                  <a:ext uri="{FF2B5EF4-FFF2-40B4-BE49-F238E27FC236}">
                    <a16:creationId xmlns:a16="http://schemas.microsoft.com/office/drawing/2014/main" xmlns="" id="{E571A7B6-497B-49A8-86CD-D1C056D1B88D}"/>
                  </a:ext>
                </a:extLst>
              </p:cNvPr>
              <p:cNvSpPr/>
              <p:nvPr/>
            </p:nvSpPr>
            <p:spPr bwMode="auto">
              <a:xfrm>
                <a:off x="1752" y="2020"/>
                <a:ext cx="338" cy="3"/>
              </a:xfrm>
              <a:custGeom>
                <a:avLst/>
                <a:gdLst>
                  <a:gd name="T0" fmla="*/ 2 w 1687"/>
                  <a:gd name="T1" fmla="*/ 0 h 15"/>
                  <a:gd name="T2" fmla="*/ 1685 w 1687"/>
                  <a:gd name="T3" fmla="*/ 0 h 15"/>
                  <a:gd name="T4" fmla="*/ 1686 w 1687"/>
                  <a:gd name="T5" fmla="*/ 7 h 15"/>
                  <a:gd name="T6" fmla="*/ 1687 w 1687"/>
                  <a:gd name="T7" fmla="*/ 15 h 15"/>
                  <a:gd name="T8" fmla="*/ 0 w 1687"/>
                  <a:gd name="T9" fmla="*/ 15 h 15"/>
                  <a:gd name="T10" fmla="*/ 1 w 1687"/>
                  <a:gd name="T11" fmla="*/ 7 h 15"/>
                  <a:gd name="T12" fmla="*/ 2 w 1687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15">
                    <a:moveTo>
                      <a:pt x="2" y="0"/>
                    </a:moveTo>
                    <a:lnTo>
                      <a:pt x="1685" y="0"/>
                    </a:lnTo>
                    <a:lnTo>
                      <a:pt x="1686" y="7"/>
                    </a:lnTo>
                    <a:lnTo>
                      <a:pt x="1687" y="15"/>
                    </a:lnTo>
                    <a:lnTo>
                      <a:pt x="0" y="15"/>
                    </a:lnTo>
                    <a:lnTo>
                      <a:pt x="1" y="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6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8" name="îṧḻiḋè">
                <a:extLst>
                  <a:ext uri="{FF2B5EF4-FFF2-40B4-BE49-F238E27FC236}">
                    <a16:creationId xmlns:a16="http://schemas.microsoft.com/office/drawing/2014/main" xmlns="" id="{3548BFD7-2DE0-4704-A5BB-2E6DA3E4E0FC}"/>
                  </a:ext>
                </a:extLst>
              </p:cNvPr>
              <p:cNvSpPr/>
              <p:nvPr/>
            </p:nvSpPr>
            <p:spPr bwMode="auto">
              <a:xfrm>
                <a:off x="1752" y="2023"/>
                <a:ext cx="338" cy="1"/>
              </a:xfrm>
              <a:prstGeom prst="rect">
                <a:avLst/>
              </a:prstGeom>
              <a:solidFill>
                <a:srgbClr val="B7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9" name="îSlîḋê">
                <a:extLst>
                  <a:ext uri="{FF2B5EF4-FFF2-40B4-BE49-F238E27FC236}">
                    <a16:creationId xmlns:a16="http://schemas.microsoft.com/office/drawing/2014/main" xmlns="" id="{D7FED3E2-06DA-4191-A0EC-4A40A01ABA42}"/>
                  </a:ext>
                </a:extLst>
              </p:cNvPr>
              <p:cNvSpPr/>
              <p:nvPr/>
            </p:nvSpPr>
            <p:spPr bwMode="auto">
              <a:xfrm>
                <a:off x="1756" y="2001"/>
                <a:ext cx="330" cy="1"/>
              </a:xfrm>
              <a:prstGeom prst="rect">
                <a:avLst/>
              </a:prstGeom>
              <a:solidFill>
                <a:srgbClr val="AB24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0" name="íSḷiďe">
                <a:extLst>
                  <a:ext uri="{FF2B5EF4-FFF2-40B4-BE49-F238E27FC236}">
                    <a16:creationId xmlns:a16="http://schemas.microsoft.com/office/drawing/2014/main" xmlns="" id="{4C1771CD-9EF5-4D58-B578-D944C50B09AA}"/>
                  </a:ext>
                </a:extLst>
              </p:cNvPr>
              <p:cNvSpPr/>
              <p:nvPr/>
            </p:nvSpPr>
            <p:spPr bwMode="auto">
              <a:xfrm>
                <a:off x="1755" y="2001"/>
                <a:ext cx="332" cy="3"/>
              </a:xfrm>
              <a:custGeom>
                <a:avLst/>
                <a:gdLst>
                  <a:gd name="T0" fmla="*/ 1659 w 1659"/>
                  <a:gd name="T1" fmla="*/ 16 h 16"/>
                  <a:gd name="T2" fmla="*/ 0 w 1659"/>
                  <a:gd name="T3" fmla="*/ 16 h 16"/>
                  <a:gd name="T4" fmla="*/ 2 w 1659"/>
                  <a:gd name="T5" fmla="*/ 8 h 16"/>
                  <a:gd name="T6" fmla="*/ 3 w 1659"/>
                  <a:gd name="T7" fmla="*/ 0 h 16"/>
                  <a:gd name="T8" fmla="*/ 1656 w 1659"/>
                  <a:gd name="T9" fmla="*/ 0 h 16"/>
                  <a:gd name="T10" fmla="*/ 1657 w 1659"/>
                  <a:gd name="T11" fmla="*/ 8 h 16"/>
                  <a:gd name="T12" fmla="*/ 1659 w 165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16">
                    <a:moveTo>
                      <a:pt x="1659" y="16"/>
                    </a:moveTo>
                    <a:lnTo>
                      <a:pt x="0" y="16"/>
                    </a:lnTo>
                    <a:lnTo>
                      <a:pt x="2" y="8"/>
                    </a:lnTo>
                    <a:lnTo>
                      <a:pt x="3" y="0"/>
                    </a:lnTo>
                    <a:lnTo>
                      <a:pt x="1656" y="0"/>
                    </a:lnTo>
                    <a:lnTo>
                      <a:pt x="1657" y="8"/>
                    </a:lnTo>
                    <a:lnTo>
                      <a:pt x="1659" y="16"/>
                    </a:lnTo>
                    <a:close/>
                  </a:path>
                </a:pathLst>
              </a:custGeom>
              <a:solidFill>
                <a:srgbClr val="AC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1" name="ïṩļîdê">
                <a:extLst>
                  <a:ext uri="{FF2B5EF4-FFF2-40B4-BE49-F238E27FC236}">
                    <a16:creationId xmlns:a16="http://schemas.microsoft.com/office/drawing/2014/main" xmlns="" id="{6E0EC31C-DACA-45A5-802C-A6F4C1C2C344}"/>
                  </a:ext>
                </a:extLst>
              </p:cNvPr>
              <p:cNvSpPr/>
              <p:nvPr/>
            </p:nvSpPr>
            <p:spPr bwMode="auto">
              <a:xfrm>
                <a:off x="1755" y="2001"/>
                <a:ext cx="333" cy="6"/>
              </a:xfrm>
              <a:custGeom>
                <a:avLst/>
                <a:gdLst>
                  <a:gd name="T0" fmla="*/ 1665 w 1665"/>
                  <a:gd name="T1" fmla="*/ 31 h 31"/>
                  <a:gd name="T2" fmla="*/ 0 w 1665"/>
                  <a:gd name="T3" fmla="*/ 31 h 31"/>
                  <a:gd name="T4" fmla="*/ 3 w 1665"/>
                  <a:gd name="T5" fmla="*/ 16 h 31"/>
                  <a:gd name="T6" fmla="*/ 6 w 1665"/>
                  <a:gd name="T7" fmla="*/ 0 h 31"/>
                  <a:gd name="T8" fmla="*/ 1659 w 1665"/>
                  <a:gd name="T9" fmla="*/ 0 h 31"/>
                  <a:gd name="T10" fmla="*/ 1662 w 1665"/>
                  <a:gd name="T11" fmla="*/ 16 h 31"/>
                  <a:gd name="T12" fmla="*/ 1665 w 1665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31">
                    <a:moveTo>
                      <a:pt x="1665" y="31"/>
                    </a:moveTo>
                    <a:lnTo>
                      <a:pt x="0" y="31"/>
                    </a:lnTo>
                    <a:lnTo>
                      <a:pt x="3" y="16"/>
                    </a:lnTo>
                    <a:lnTo>
                      <a:pt x="6" y="0"/>
                    </a:lnTo>
                    <a:lnTo>
                      <a:pt x="1659" y="0"/>
                    </a:lnTo>
                    <a:lnTo>
                      <a:pt x="1662" y="16"/>
                    </a:lnTo>
                    <a:lnTo>
                      <a:pt x="1665" y="31"/>
                    </a:lnTo>
                    <a:close/>
                  </a:path>
                </a:pathLst>
              </a:custGeom>
              <a:solidFill>
                <a:srgbClr val="AD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2" name="iṡḻïďè">
                <a:extLst>
                  <a:ext uri="{FF2B5EF4-FFF2-40B4-BE49-F238E27FC236}">
                    <a16:creationId xmlns:a16="http://schemas.microsoft.com/office/drawing/2014/main" xmlns="" id="{083332AB-9BF7-4604-A563-0C27DAA7C4A3}"/>
                  </a:ext>
                </a:extLst>
              </p:cNvPr>
              <p:cNvSpPr/>
              <p:nvPr/>
            </p:nvSpPr>
            <p:spPr bwMode="auto">
              <a:xfrm>
                <a:off x="1754" y="2001"/>
                <a:ext cx="334" cy="9"/>
              </a:xfrm>
              <a:custGeom>
                <a:avLst/>
                <a:gdLst>
                  <a:gd name="T0" fmla="*/ 1671 w 1671"/>
                  <a:gd name="T1" fmla="*/ 47 h 47"/>
                  <a:gd name="T2" fmla="*/ 0 w 1671"/>
                  <a:gd name="T3" fmla="*/ 47 h 47"/>
                  <a:gd name="T4" fmla="*/ 4 w 1671"/>
                  <a:gd name="T5" fmla="*/ 23 h 47"/>
                  <a:gd name="T6" fmla="*/ 9 w 1671"/>
                  <a:gd name="T7" fmla="*/ 0 h 47"/>
                  <a:gd name="T8" fmla="*/ 1662 w 1671"/>
                  <a:gd name="T9" fmla="*/ 0 h 47"/>
                  <a:gd name="T10" fmla="*/ 1667 w 1671"/>
                  <a:gd name="T11" fmla="*/ 23 h 47"/>
                  <a:gd name="T12" fmla="*/ 1671 w 1671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47">
                    <a:moveTo>
                      <a:pt x="1671" y="47"/>
                    </a:moveTo>
                    <a:lnTo>
                      <a:pt x="0" y="47"/>
                    </a:lnTo>
                    <a:lnTo>
                      <a:pt x="4" y="23"/>
                    </a:lnTo>
                    <a:lnTo>
                      <a:pt x="9" y="0"/>
                    </a:lnTo>
                    <a:lnTo>
                      <a:pt x="1662" y="0"/>
                    </a:lnTo>
                    <a:lnTo>
                      <a:pt x="1667" y="23"/>
                    </a:lnTo>
                    <a:lnTo>
                      <a:pt x="1671" y="47"/>
                    </a:lnTo>
                    <a:close/>
                  </a:path>
                </a:pathLst>
              </a:custGeom>
              <a:solidFill>
                <a:srgbClr val="AE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3" name="îṥḷíḑè">
                <a:extLst>
                  <a:ext uri="{FF2B5EF4-FFF2-40B4-BE49-F238E27FC236}">
                    <a16:creationId xmlns:a16="http://schemas.microsoft.com/office/drawing/2014/main" xmlns="" id="{AF89330F-AE94-4BE7-B397-13672F328392}"/>
                  </a:ext>
                </a:extLst>
              </p:cNvPr>
              <p:cNvSpPr/>
              <p:nvPr/>
            </p:nvSpPr>
            <p:spPr bwMode="auto">
              <a:xfrm>
                <a:off x="1754" y="2001"/>
                <a:ext cx="335" cy="12"/>
              </a:xfrm>
              <a:custGeom>
                <a:avLst/>
                <a:gdLst>
                  <a:gd name="T0" fmla="*/ 1675 w 1675"/>
                  <a:gd name="T1" fmla="*/ 62 h 62"/>
                  <a:gd name="T2" fmla="*/ 0 w 1675"/>
                  <a:gd name="T3" fmla="*/ 62 h 62"/>
                  <a:gd name="T4" fmla="*/ 5 w 1675"/>
                  <a:gd name="T5" fmla="*/ 31 h 62"/>
                  <a:gd name="T6" fmla="*/ 11 w 1675"/>
                  <a:gd name="T7" fmla="*/ 0 h 62"/>
                  <a:gd name="T8" fmla="*/ 1664 w 1675"/>
                  <a:gd name="T9" fmla="*/ 0 h 62"/>
                  <a:gd name="T10" fmla="*/ 1670 w 1675"/>
                  <a:gd name="T11" fmla="*/ 31 h 62"/>
                  <a:gd name="T12" fmla="*/ 1675 w 1675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62">
                    <a:moveTo>
                      <a:pt x="1675" y="62"/>
                    </a:moveTo>
                    <a:lnTo>
                      <a:pt x="0" y="62"/>
                    </a:lnTo>
                    <a:lnTo>
                      <a:pt x="5" y="31"/>
                    </a:lnTo>
                    <a:lnTo>
                      <a:pt x="11" y="0"/>
                    </a:lnTo>
                    <a:lnTo>
                      <a:pt x="1664" y="0"/>
                    </a:lnTo>
                    <a:lnTo>
                      <a:pt x="1670" y="31"/>
                    </a:lnTo>
                    <a:lnTo>
                      <a:pt x="1675" y="62"/>
                    </a:lnTo>
                    <a:close/>
                  </a:path>
                </a:pathLst>
              </a:custGeom>
              <a:solidFill>
                <a:srgbClr val="AE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4" name="íṩḻîdè">
                <a:extLst>
                  <a:ext uri="{FF2B5EF4-FFF2-40B4-BE49-F238E27FC236}">
                    <a16:creationId xmlns:a16="http://schemas.microsoft.com/office/drawing/2014/main" xmlns="" id="{DB72DC8D-EAB9-4D39-B6FD-B269EF1980DC}"/>
                  </a:ext>
                </a:extLst>
              </p:cNvPr>
              <p:cNvSpPr/>
              <p:nvPr/>
            </p:nvSpPr>
            <p:spPr bwMode="auto">
              <a:xfrm>
                <a:off x="1753" y="2001"/>
                <a:ext cx="336" cy="16"/>
              </a:xfrm>
              <a:custGeom>
                <a:avLst/>
                <a:gdLst>
                  <a:gd name="T0" fmla="*/ 1679 w 1679"/>
                  <a:gd name="T1" fmla="*/ 79 h 79"/>
                  <a:gd name="T2" fmla="*/ 0 w 1679"/>
                  <a:gd name="T3" fmla="*/ 79 h 79"/>
                  <a:gd name="T4" fmla="*/ 5 w 1679"/>
                  <a:gd name="T5" fmla="*/ 39 h 79"/>
                  <a:gd name="T6" fmla="*/ 13 w 1679"/>
                  <a:gd name="T7" fmla="*/ 0 h 79"/>
                  <a:gd name="T8" fmla="*/ 1666 w 1679"/>
                  <a:gd name="T9" fmla="*/ 0 h 79"/>
                  <a:gd name="T10" fmla="*/ 1674 w 1679"/>
                  <a:gd name="T11" fmla="*/ 39 h 79"/>
                  <a:gd name="T12" fmla="*/ 1679 w 1679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9" h="79">
                    <a:moveTo>
                      <a:pt x="1679" y="79"/>
                    </a:moveTo>
                    <a:lnTo>
                      <a:pt x="0" y="79"/>
                    </a:lnTo>
                    <a:lnTo>
                      <a:pt x="5" y="39"/>
                    </a:lnTo>
                    <a:lnTo>
                      <a:pt x="13" y="0"/>
                    </a:lnTo>
                    <a:lnTo>
                      <a:pt x="1666" y="0"/>
                    </a:lnTo>
                    <a:lnTo>
                      <a:pt x="1674" y="39"/>
                    </a:lnTo>
                    <a:lnTo>
                      <a:pt x="1679" y="79"/>
                    </a:lnTo>
                    <a:close/>
                  </a:path>
                </a:pathLst>
              </a:custGeom>
              <a:solidFill>
                <a:srgbClr val="AF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5" name="iṥḷïḓè">
                <a:extLst>
                  <a:ext uri="{FF2B5EF4-FFF2-40B4-BE49-F238E27FC236}">
                    <a16:creationId xmlns:a16="http://schemas.microsoft.com/office/drawing/2014/main" xmlns="" id="{8AB90C47-ABD4-48F9-A3AA-25BA09C31800}"/>
                  </a:ext>
                </a:extLst>
              </p:cNvPr>
              <p:cNvSpPr/>
              <p:nvPr/>
            </p:nvSpPr>
            <p:spPr bwMode="auto">
              <a:xfrm>
                <a:off x="1753" y="2001"/>
                <a:ext cx="336" cy="19"/>
              </a:xfrm>
              <a:custGeom>
                <a:avLst/>
                <a:gdLst>
                  <a:gd name="T0" fmla="*/ 1683 w 1683"/>
                  <a:gd name="T1" fmla="*/ 94 h 94"/>
                  <a:gd name="T2" fmla="*/ 0 w 1683"/>
                  <a:gd name="T3" fmla="*/ 94 h 94"/>
                  <a:gd name="T4" fmla="*/ 6 w 1683"/>
                  <a:gd name="T5" fmla="*/ 47 h 94"/>
                  <a:gd name="T6" fmla="*/ 15 w 1683"/>
                  <a:gd name="T7" fmla="*/ 0 h 94"/>
                  <a:gd name="T8" fmla="*/ 1668 w 1683"/>
                  <a:gd name="T9" fmla="*/ 0 h 94"/>
                  <a:gd name="T10" fmla="*/ 1677 w 1683"/>
                  <a:gd name="T11" fmla="*/ 46 h 94"/>
                  <a:gd name="T12" fmla="*/ 1683 w 1683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94">
                    <a:moveTo>
                      <a:pt x="1683" y="94"/>
                    </a:moveTo>
                    <a:lnTo>
                      <a:pt x="0" y="94"/>
                    </a:lnTo>
                    <a:lnTo>
                      <a:pt x="6" y="47"/>
                    </a:lnTo>
                    <a:lnTo>
                      <a:pt x="15" y="0"/>
                    </a:lnTo>
                    <a:lnTo>
                      <a:pt x="1668" y="0"/>
                    </a:lnTo>
                    <a:lnTo>
                      <a:pt x="1677" y="46"/>
                    </a:lnTo>
                    <a:lnTo>
                      <a:pt x="1683" y="94"/>
                    </a:lnTo>
                    <a:close/>
                  </a:path>
                </a:pathLst>
              </a:custGeom>
              <a:solidFill>
                <a:srgbClr val="B0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6" name="îṧḷîḑe">
                <a:extLst>
                  <a:ext uri="{FF2B5EF4-FFF2-40B4-BE49-F238E27FC236}">
                    <a16:creationId xmlns:a16="http://schemas.microsoft.com/office/drawing/2014/main" xmlns="" id="{6BD5D023-E971-4633-8BF7-2C070476681C}"/>
                  </a:ext>
                </a:extLst>
              </p:cNvPr>
              <p:cNvSpPr/>
              <p:nvPr/>
            </p:nvSpPr>
            <p:spPr bwMode="auto">
              <a:xfrm>
                <a:off x="1752" y="2001"/>
                <a:ext cx="338" cy="22"/>
              </a:xfrm>
              <a:custGeom>
                <a:avLst/>
                <a:gdLst>
                  <a:gd name="T0" fmla="*/ 1687 w 1687"/>
                  <a:gd name="T1" fmla="*/ 109 h 109"/>
                  <a:gd name="T2" fmla="*/ 0 w 1687"/>
                  <a:gd name="T3" fmla="*/ 109 h 109"/>
                  <a:gd name="T4" fmla="*/ 7 w 1687"/>
                  <a:gd name="T5" fmla="*/ 54 h 109"/>
                  <a:gd name="T6" fmla="*/ 17 w 1687"/>
                  <a:gd name="T7" fmla="*/ 0 h 109"/>
                  <a:gd name="T8" fmla="*/ 1670 w 1687"/>
                  <a:gd name="T9" fmla="*/ 0 h 109"/>
                  <a:gd name="T10" fmla="*/ 1680 w 1687"/>
                  <a:gd name="T11" fmla="*/ 54 h 109"/>
                  <a:gd name="T12" fmla="*/ 1687 w 1687"/>
                  <a:gd name="T13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109">
                    <a:moveTo>
                      <a:pt x="1687" y="109"/>
                    </a:moveTo>
                    <a:lnTo>
                      <a:pt x="0" y="109"/>
                    </a:lnTo>
                    <a:lnTo>
                      <a:pt x="7" y="54"/>
                    </a:lnTo>
                    <a:lnTo>
                      <a:pt x="17" y="0"/>
                    </a:lnTo>
                    <a:lnTo>
                      <a:pt x="1670" y="0"/>
                    </a:lnTo>
                    <a:lnTo>
                      <a:pt x="1680" y="54"/>
                    </a:lnTo>
                    <a:lnTo>
                      <a:pt x="1687" y="109"/>
                    </a:lnTo>
                    <a:close/>
                  </a:path>
                </a:pathLst>
              </a:custGeom>
              <a:solidFill>
                <a:srgbClr val="B1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7" name="íşḷidê">
                <a:extLst>
                  <a:ext uri="{FF2B5EF4-FFF2-40B4-BE49-F238E27FC236}">
                    <a16:creationId xmlns:a16="http://schemas.microsoft.com/office/drawing/2014/main" xmlns="" id="{5EF99678-B6ED-4D37-B149-E70649C92C46}"/>
                  </a:ext>
                </a:extLst>
              </p:cNvPr>
              <p:cNvSpPr/>
              <p:nvPr/>
            </p:nvSpPr>
            <p:spPr bwMode="auto">
              <a:xfrm>
                <a:off x="1752" y="2001"/>
                <a:ext cx="338" cy="25"/>
              </a:xfrm>
              <a:custGeom>
                <a:avLst/>
                <a:gdLst>
                  <a:gd name="T0" fmla="*/ 1689 w 1689"/>
                  <a:gd name="T1" fmla="*/ 125 h 125"/>
                  <a:gd name="T2" fmla="*/ 0 w 1689"/>
                  <a:gd name="T3" fmla="*/ 125 h 125"/>
                  <a:gd name="T4" fmla="*/ 6 w 1689"/>
                  <a:gd name="T5" fmla="*/ 61 h 125"/>
                  <a:gd name="T6" fmla="*/ 18 w 1689"/>
                  <a:gd name="T7" fmla="*/ 0 h 125"/>
                  <a:gd name="T8" fmla="*/ 1671 w 1689"/>
                  <a:gd name="T9" fmla="*/ 0 h 125"/>
                  <a:gd name="T10" fmla="*/ 1683 w 1689"/>
                  <a:gd name="T11" fmla="*/ 61 h 125"/>
                  <a:gd name="T12" fmla="*/ 1689 w 1689"/>
                  <a:gd name="T13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125">
                    <a:moveTo>
                      <a:pt x="1689" y="125"/>
                    </a:moveTo>
                    <a:lnTo>
                      <a:pt x="0" y="125"/>
                    </a:lnTo>
                    <a:lnTo>
                      <a:pt x="6" y="61"/>
                    </a:lnTo>
                    <a:lnTo>
                      <a:pt x="18" y="0"/>
                    </a:lnTo>
                    <a:lnTo>
                      <a:pt x="1671" y="0"/>
                    </a:lnTo>
                    <a:lnTo>
                      <a:pt x="1683" y="61"/>
                    </a:lnTo>
                    <a:lnTo>
                      <a:pt x="1689" y="125"/>
                    </a:lnTo>
                    <a:close/>
                  </a:path>
                </a:pathLst>
              </a:custGeom>
              <a:solidFill>
                <a:srgbClr val="B1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8" name="íṧlïďê">
                <a:extLst>
                  <a:ext uri="{FF2B5EF4-FFF2-40B4-BE49-F238E27FC236}">
                    <a16:creationId xmlns:a16="http://schemas.microsoft.com/office/drawing/2014/main" xmlns="" id="{4018DA90-82FA-4190-9AFF-51CEAED36CBA}"/>
                  </a:ext>
                </a:extLst>
              </p:cNvPr>
              <p:cNvSpPr/>
              <p:nvPr/>
            </p:nvSpPr>
            <p:spPr bwMode="auto">
              <a:xfrm>
                <a:off x="1752" y="2004"/>
                <a:ext cx="338" cy="22"/>
              </a:xfrm>
              <a:custGeom>
                <a:avLst/>
                <a:gdLst>
                  <a:gd name="T0" fmla="*/ 15 w 1689"/>
                  <a:gd name="T1" fmla="*/ 0 h 110"/>
                  <a:gd name="T2" fmla="*/ 1674 w 1689"/>
                  <a:gd name="T3" fmla="*/ 0 h 110"/>
                  <a:gd name="T4" fmla="*/ 1684 w 1689"/>
                  <a:gd name="T5" fmla="*/ 54 h 110"/>
                  <a:gd name="T6" fmla="*/ 1689 w 1689"/>
                  <a:gd name="T7" fmla="*/ 110 h 110"/>
                  <a:gd name="T8" fmla="*/ 0 w 1689"/>
                  <a:gd name="T9" fmla="*/ 110 h 110"/>
                  <a:gd name="T10" fmla="*/ 5 w 1689"/>
                  <a:gd name="T11" fmla="*/ 54 h 110"/>
                  <a:gd name="T12" fmla="*/ 15 w 1689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110">
                    <a:moveTo>
                      <a:pt x="15" y="0"/>
                    </a:moveTo>
                    <a:lnTo>
                      <a:pt x="1674" y="0"/>
                    </a:lnTo>
                    <a:lnTo>
                      <a:pt x="1684" y="54"/>
                    </a:lnTo>
                    <a:lnTo>
                      <a:pt x="1689" y="110"/>
                    </a:lnTo>
                    <a:lnTo>
                      <a:pt x="0" y="110"/>
                    </a:lnTo>
                    <a:lnTo>
                      <a:pt x="5" y="54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B2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9" name="isľíḑè">
                <a:extLst>
                  <a:ext uri="{FF2B5EF4-FFF2-40B4-BE49-F238E27FC236}">
                    <a16:creationId xmlns:a16="http://schemas.microsoft.com/office/drawing/2014/main" xmlns="" id="{FA2FC9E7-AA74-476E-8B8C-C96DB9B0643E}"/>
                  </a:ext>
                </a:extLst>
              </p:cNvPr>
              <p:cNvSpPr/>
              <p:nvPr/>
            </p:nvSpPr>
            <p:spPr bwMode="auto">
              <a:xfrm>
                <a:off x="1752" y="2007"/>
                <a:ext cx="338" cy="19"/>
              </a:xfrm>
              <a:custGeom>
                <a:avLst/>
                <a:gdLst>
                  <a:gd name="T0" fmla="*/ 12 w 1689"/>
                  <a:gd name="T1" fmla="*/ 0 h 94"/>
                  <a:gd name="T2" fmla="*/ 1677 w 1689"/>
                  <a:gd name="T3" fmla="*/ 0 h 94"/>
                  <a:gd name="T4" fmla="*/ 1685 w 1689"/>
                  <a:gd name="T5" fmla="*/ 47 h 94"/>
                  <a:gd name="T6" fmla="*/ 1689 w 1689"/>
                  <a:gd name="T7" fmla="*/ 94 h 94"/>
                  <a:gd name="T8" fmla="*/ 0 w 1689"/>
                  <a:gd name="T9" fmla="*/ 94 h 94"/>
                  <a:gd name="T10" fmla="*/ 4 w 1689"/>
                  <a:gd name="T11" fmla="*/ 47 h 94"/>
                  <a:gd name="T12" fmla="*/ 12 w 1689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94">
                    <a:moveTo>
                      <a:pt x="12" y="0"/>
                    </a:moveTo>
                    <a:lnTo>
                      <a:pt x="1677" y="0"/>
                    </a:lnTo>
                    <a:lnTo>
                      <a:pt x="1685" y="47"/>
                    </a:lnTo>
                    <a:lnTo>
                      <a:pt x="1689" y="94"/>
                    </a:lnTo>
                    <a:lnTo>
                      <a:pt x="0" y="94"/>
                    </a:lnTo>
                    <a:lnTo>
                      <a:pt x="4" y="47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B3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0" name="í$ľiḑé">
                <a:extLst>
                  <a:ext uri="{FF2B5EF4-FFF2-40B4-BE49-F238E27FC236}">
                    <a16:creationId xmlns:a16="http://schemas.microsoft.com/office/drawing/2014/main" xmlns="" id="{7D491532-8B2F-4725-A9F5-9FDA86AEE1FB}"/>
                  </a:ext>
                </a:extLst>
              </p:cNvPr>
              <p:cNvSpPr/>
              <p:nvPr/>
            </p:nvSpPr>
            <p:spPr bwMode="auto">
              <a:xfrm>
                <a:off x="1752" y="2010"/>
                <a:ext cx="338" cy="16"/>
              </a:xfrm>
              <a:custGeom>
                <a:avLst/>
                <a:gdLst>
                  <a:gd name="T0" fmla="*/ 9 w 1689"/>
                  <a:gd name="T1" fmla="*/ 0 h 78"/>
                  <a:gd name="T2" fmla="*/ 1680 w 1689"/>
                  <a:gd name="T3" fmla="*/ 0 h 78"/>
                  <a:gd name="T4" fmla="*/ 1685 w 1689"/>
                  <a:gd name="T5" fmla="*/ 39 h 78"/>
                  <a:gd name="T6" fmla="*/ 1689 w 1689"/>
                  <a:gd name="T7" fmla="*/ 78 h 78"/>
                  <a:gd name="T8" fmla="*/ 0 w 1689"/>
                  <a:gd name="T9" fmla="*/ 78 h 78"/>
                  <a:gd name="T10" fmla="*/ 4 w 1689"/>
                  <a:gd name="T11" fmla="*/ 39 h 78"/>
                  <a:gd name="T12" fmla="*/ 9 w 1689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78">
                    <a:moveTo>
                      <a:pt x="9" y="0"/>
                    </a:moveTo>
                    <a:lnTo>
                      <a:pt x="1680" y="0"/>
                    </a:lnTo>
                    <a:lnTo>
                      <a:pt x="1685" y="39"/>
                    </a:lnTo>
                    <a:lnTo>
                      <a:pt x="1689" y="78"/>
                    </a:lnTo>
                    <a:lnTo>
                      <a:pt x="0" y="78"/>
                    </a:lnTo>
                    <a:lnTo>
                      <a:pt x="4" y="39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B4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1" name="isḷîḍe">
                <a:extLst>
                  <a:ext uri="{FF2B5EF4-FFF2-40B4-BE49-F238E27FC236}">
                    <a16:creationId xmlns:a16="http://schemas.microsoft.com/office/drawing/2014/main" xmlns="" id="{A22452CC-889C-40A9-AB4E-0DA1ECB63943}"/>
                  </a:ext>
                </a:extLst>
              </p:cNvPr>
              <p:cNvSpPr/>
              <p:nvPr/>
            </p:nvSpPr>
            <p:spPr bwMode="auto">
              <a:xfrm>
                <a:off x="1752" y="2013"/>
                <a:ext cx="338" cy="13"/>
              </a:xfrm>
              <a:custGeom>
                <a:avLst/>
                <a:gdLst>
                  <a:gd name="T0" fmla="*/ 7 w 1689"/>
                  <a:gd name="T1" fmla="*/ 0 h 63"/>
                  <a:gd name="T2" fmla="*/ 1682 w 1689"/>
                  <a:gd name="T3" fmla="*/ 0 h 63"/>
                  <a:gd name="T4" fmla="*/ 1686 w 1689"/>
                  <a:gd name="T5" fmla="*/ 32 h 63"/>
                  <a:gd name="T6" fmla="*/ 1689 w 1689"/>
                  <a:gd name="T7" fmla="*/ 63 h 63"/>
                  <a:gd name="T8" fmla="*/ 0 w 1689"/>
                  <a:gd name="T9" fmla="*/ 63 h 63"/>
                  <a:gd name="T10" fmla="*/ 3 w 1689"/>
                  <a:gd name="T11" fmla="*/ 32 h 63"/>
                  <a:gd name="T12" fmla="*/ 7 w 1689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63">
                    <a:moveTo>
                      <a:pt x="7" y="0"/>
                    </a:moveTo>
                    <a:lnTo>
                      <a:pt x="1682" y="0"/>
                    </a:lnTo>
                    <a:lnTo>
                      <a:pt x="1686" y="32"/>
                    </a:lnTo>
                    <a:lnTo>
                      <a:pt x="1689" y="63"/>
                    </a:lnTo>
                    <a:lnTo>
                      <a:pt x="0" y="63"/>
                    </a:lnTo>
                    <a:lnTo>
                      <a:pt x="3" y="3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2" name="îşḻîďé">
                <a:extLst>
                  <a:ext uri="{FF2B5EF4-FFF2-40B4-BE49-F238E27FC236}">
                    <a16:creationId xmlns:a16="http://schemas.microsoft.com/office/drawing/2014/main" xmlns="" id="{E37DC511-80FB-4EA8-A401-E60BF478F03D}"/>
                  </a:ext>
                </a:extLst>
              </p:cNvPr>
              <p:cNvSpPr/>
              <p:nvPr/>
            </p:nvSpPr>
            <p:spPr bwMode="auto">
              <a:xfrm>
                <a:off x="1752" y="2016"/>
                <a:ext cx="338" cy="10"/>
              </a:xfrm>
              <a:custGeom>
                <a:avLst/>
                <a:gdLst>
                  <a:gd name="T0" fmla="*/ 5 w 1689"/>
                  <a:gd name="T1" fmla="*/ 0 h 47"/>
                  <a:gd name="T2" fmla="*/ 1684 w 1689"/>
                  <a:gd name="T3" fmla="*/ 0 h 47"/>
                  <a:gd name="T4" fmla="*/ 1687 w 1689"/>
                  <a:gd name="T5" fmla="*/ 23 h 47"/>
                  <a:gd name="T6" fmla="*/ 1689 w 1689"/>
                  <a:gd name="T7" fmla="*/ 47 h 47"/>
                  <a:gd name="T8" fmla="*/ 0 w 1689"/>
                  <a:gd name="T9" fmla="*/ 47 h 47"/>
                  <a:gd name="T10" fmla="*/ 2 w 1689"/>
                  <a:gd name="T11" fmla="*/ 23 h 47"/>
                  <a:gd name="T12" fmla="*/ 5 w 1689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47">
                    <a:moveTo>
                      <a:pt x="5" y="0"/>
                    </a:moveTo>
                    <a:lnTo>
                      <a:pt x="1684" y="0"/>
                    </a:lnTo>
                    <a:lnTo>
                      <a:pt x="1687" y="23"/>
                    </a:lnTo>
                    <a:lnTo>
                      <a:pt x="1689" y="47"/>
                    </a:lnTo>
                    <a:lnTo>
                      <a:pt x="0" y="47"/>
                    </a:lnTo>
                    <a:lnTo>
                      <a:pt x="2" y="2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3" name="îṡľiḋè">
                <a:extLst>
                  <a:ext uri="{FF2B5EF4-FFF2-40B4-BE49-F238E27FC236}">
                    <a16:creationId xmlns:a16="http://schemas.microsoft.com/office/drawing/2014/main" xmlns="" id="{33B7DECD-A3D0-4A51-92A5-E3C7713DC153}"/>
                  </a:ext>
                </a:extLst>
              </p:cNvPr>
              <p:cNvSpPr/>
              <p:nvPr/>
            </p:nvSpPr>
            <p:spPr bwMode="auto">
              <a:xfrm>
                <a:off x="1752" y="2020"/>
                <a:ext cx="338" cy="6"/>
              </a:xfrm>
              <a:custGeom>
                <a:avLst/>
                <a:gdLst>
                  <a:gd name="T0" fmla="*/ 3 w 1689"/>
                  <a:gd name="T1" fmla="*/ 0 h 31"/>
                  <a:gd name="T2" fmla="*/ 1686 w 1689"/>
                  <a:gd name="T3" fmla="*/ 0 h 31"/>
                  <a:gd name="T4" fmla="*/ 1688 w 1689"/>
                  <a:gd name="T5" fmla="*/ 15 h 31"/>
                  <a:gd name="T6" fmla="*/ 1689 w 1689"/>
                  <a:gd name="T7" fmla="*/ 31 h 31"/>
                  <a:gd name="T8" fmla="*/ 0 w 1689"/>
                  <a:gd name="T9" fmla="*/ 31 h 31"/>
                  <a:gd name="T10" fmla="*/ 1 w 1689"/>
                  <a:gd name="T11" fmla="*/ 15 h 31"/>
                  <a:gd name="T12" fmla="*/ 3 w 1689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31">
                    <a:moveTo>
                      <a:pt x="3" y="0"/>
                    </a:moveTo>
                    <a:lnTo>
                      <a:pt x="1686" y="0"/>
                    </a:lnTo>
                    <a:lnTo>
                      <a:pt x="1688" y="15"/>
                    </a:lnTo>
                    <a:lnTo>
                      <a:pt x="1689" y="31"/>
                    </a:lnTo>
                    <a:lnTo>
                      <a:pt x="0" y="31"/>
                    </a:lnTo>
                    <a:lnTo>
                      <a:pt x="1" y="15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6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4" name="i$ļiḓé">
                <a:extLst>
                  <a:ext uri="{FF2B5EF4-FFF2-40B4-BE49-F238E27FC236}">
                    <a16:creationId xmlns:a16="http://schemas.microsoft.com/office/drawing/2014/main" xmlns="" id="{298FDCFF-FF16-4D09-9F8F-BA705890DC72}"/>
                  </a:ext>
                </a:extLst>
              </p:cNvPr>
              <p:cNvSpPr/>
              <p:nvPr/>
            </p:nvSpPr>
            <p:spPr bwMode="auto">
              <a:xfrm>
                <a:off x="1752" y="2023"/>
                <a:ext cx="338" cy="3"/>
              </a:xfrm>
              <a:custGeom>
                <a:avLst/>
                <a:gdLst>
                  <a:gd name="T0" fmla="*/ 1 w 1689"/>
                  <a:gd name="T1" fmla="*/ 0 h 16"/>
                  <a:gd name="T2" fmla="*/ 1688 w 1689"/>
                  <a:gd name="T3" fmla="*/ 0 h 16"/>
                  <a:gd name="T4" fmla="*/ 1688 w 1689"/>
                  <a:gd name="T5" fmla="*/ 9 h 16"/>
                  <a:gd name="T6" fmla="*/ 1689 w 1689"/>
                  <a:gd name="T7" fmla="*/ 16 h 16"/>
                  <a:gd name="T8" fmla="*/ 0 w 1689"/>
                  <a:gd name="T9" fmla="*/ 16 h 16"/>
                  <a:gd name="T10" fmla="*/ 1 w 1689"/>
                  <a:gd name="T11" fmla="*/ 9 h 16"/>
                  <a:gd name="T12" fmla="*/ 1 w 1689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16">
                    <a:moveTo>
                      <a:pt x="1" y="0"/>
                    </a:moveTo>
                    <a:lnTo>
                      <a:pt x="1688" y="0"/>
                    </a:lnTo>
                    <a:lnTo>
                      <a:pt x="1688" y="9"/>
                    </a:lnTo>
                    <a:lnTo>
                      <a:pt x="1689" y="16"/>
                    </a:lnTo>
                    <a:lnTo>
                      <a:pt x="0" y="16"/>
                    </a:lnTo>
                    <a:lnTo>
                      <a:pt x="1" y="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B7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5" name="ï$1íḋè">
                <a:extLst>
                  <a:ext uri="{FF2B5EF4-FFF2-40B4-BE49-F238E27FC236}">
                    <a16:creationId xmlns:a16="http://schemas.microsoft.com/office/drawing/2014/main" xmlns="" id="{6F018F63-2CCD-48F6-B77B-779F492F5CBF}"/>
                  </a:ext>
                </a:extLst>
              </p:cNvPr>
              <p:cNvSpPr/>
              <p:nvPr/>
            </p:nvSpPr>
            <p:spPr bwMode="auto">
              <a:xfrm>
                <a:off x="1752" y="2026"/>
                <a:ext cx="338" cy="1"/>
              </a:xfrm>
              <a:prstGeom prst="rect">
                <a:avLst/>
              </a:pr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6" name="îslidê">
                <a:extLst>
                  <a:ext uri="{FF2B5EF4-FFF2-40B4-BE49-F238E27FC236}">
                    <a16:creationId xmlns:a16="http://schemas.microsoft.com/office/drawing/2014/main" xmlns="" id="{28D9F484-07B8-44A6-9708-A5EA16CC0818}"/>
                  </a:ext>
                </a:extLst>
              </p:cNvPr>
              <p:cNvSpPr/>
              <p:nvPr/>
            </p:nvSpPr>
            <p:spPr bwMode="auto">
              <a:xfrm>
                <a:off x="1755" y="2004"/>
                <a:ext cx="332" cy="1"/>
              </a:xfrm>
              <a:prstGeom prst="rect">
                <a:avLst/>
              </a:prstGeom>
              <a:solidFill>
                <a:srgbClr val="AC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7" name="išľiḋê">
                <a:extLst>
                  <a:ext uri="{FF2B5EF4-FFF2-40B4-BE49-F238E27FC236}">
                    <a16:creationId xmlns:a16="http://schemas.microsoft.com/office/drawing/2014/main" xmlns="" id="{9ED98995-7A2B-44ED-86E7-87BA5B51168E}"/>
                  </a:ext>
                </a:extLst>
              </p:cNvPr>
              <p:cNvSpPr/>
              <p:nvPr/>
            </p:nvSpPr>
            <p:spPr bwMode="auto">
              <a:xfrm>
                <a:off x="1755" y="2004"/>
                <a:ext cx="333" cy="3"/>
              </a:xfrm>
              <a:custGeom>
                <a:avLst/>
                <a:gdLst>
                  <a:gd name="T0" fmla="*/ 1665 w 1665"/>
                  <a:gd name="T1" fmla="*/ 16 h 16"/>
                  <a:gd name="T2" fmla="*/ 0 w 1665"/>
                  <a:gd name="T3" fmla="*/ 16 h 16"/>
                  <a:gd name="T4" fmla="*/ 2 w 1665"/>
                  <a:gd name="T5" fmla="*/ 8 h 16"/>
                  <a:gd name="T6" fmla="*/ 3 w 1665"/>
                  <a:gd name="T7" fmla="*/ 0 h 16"/>
                  <a:gd name="T8" fmla="*/ 1662 w 1665"/>
                  <a:gd name="T9" fmla="*/ 0 h 16"/>
                  <a:gd name="T10" fmla="*/ 1663 w 1665"/>
                  <a:gd name="T11" fmla="*/ 8 h 16"/>
                  <a:gd name="T12" fmla="*/ 1665 w 166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16">
                    <a:moveTo>
                      <a:pt x="1665" y="16"/>
                    </a:moveTo>
                    <a:lnTo>
                      <a:pt x="0" y="16"/>
                    </a:lnTo>
                    <a:lnTo>
                      <a:pt x="2" y="8"/>
                    </a:lnTo>
                    <a:lnTo>
                      <a:pt x="3" y="0"/>
                    </a:lnTo>
                    <a:lnTo>
                      <a:pt x="1662" y="0"/>
                    </a:lnTo>
                    <a:lnTo>
                      <a:pt x="1663" y="8"/>
                    </a:lnTo>
                    <a:lnTo>
                      <a:pt x="1665" y="16"/>
                    </a:lnTo>
                    <a:close/>
                  </a:path>
                </a:pathLst>
              </a:custGeom>
              <a:solidFill>
                <a:srgbClr val="AD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8" name="ïṣ1ïḑè">
                <a:extLst>
                  <a:ext uri="{FF2B5EF4-FFF2-40B4-BE49-F238E27FC236}">
                    <a16:creationId xmlns:a16="http://schemas.microsoft.com/office/drawing/2014/main" xmlns="" id="{4FD08098-7900-48B1-BB64-03B135B9DE15}"/>
                  </a:ext>
                </a:extLst>
              </p:cNvPr>
              <p:cNvSpPr/>
              <p:nvPr/>
            </p:nvSpPr>
            <p:spPr bwMode="auto">
              <a:xfrm>
                <a:off x="1754" y="2004"/>
                <a:ext cx="334" cy="6"/>
              </a:xfrm>
              <a:custGeom>
                <a:avLst/>
                <a:gdLst>
                  <a:gd name="T0" fmla="*/ 1671 w 1671"/>
                  <a:gd name="T1" fmla="*/ 32 h 32"/>
                  <a:gd name="T2" fmla="*/ 0 w 1671"/>
                  <a:gd name="T3" fmla="*/ 32 h 32"/>
                  <a:gd name="T4" fmla="*/ 3 w 1671"/>
                  <a:gd name="T5" fmla="*/ 16 h 32"/>
                  <a:gd name="T6" fmla="*/ 6 w 1671"/>
                  <a:gd name="T7" fmla="*/ 0 h 32"/>
                  <a:gd name="T8" fmla="*/ 1665 w 1671"/>
                  <a:gd name="T9" fmla="*/ 0 h 32"/>
                  <a:gd name="T10" fmla="*/ 1668 w 1671"/>
                  <a:gd name="T11" fmla="*/ 16 h 32"/>
                  <a:gd name="T12" fmla="*/ 1671 w 1671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32">
                    <a:moveTo>
                      <a:pt x="1671" y="32"/>
                    </a:moveTo>
                    <a:lnTo>
                      <a:pt x="0" y="32"/>
                    </a:lnTo>
                    <a:lnTo>
                      <a:pt x="3" y="16"/>
                    </a:lnTo>
                    <a:lnTo>
                      <a:pt x="6" y="0"/>
                    </a:lnTo>
                    <a:lnTo>
                      <a:pt x="1665" y="0"/>
                    </a:lnTo>
                    <a:lnTo>
                      <a:pt x="1668" y="16"/>
                    </a:lnTo>
                    <a:lnTo>
                      <a:pt x="1671" y="32"/>
                    </a:lnTo>
                    <a:close/>
                  </a:path>
                </a:pathLst>
              </a:custGeom>
              <a:solidFill>
                <a:srgbClr val="AE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9" name="isḻiďè">
                <a:extLst>
                  <a:ext uri="{FF2B5EF4-FFF2-40B4-BE49-F238E27FC236}">
                    <a16:creationId xmlns:a16="http://schemas.microsoft.com/office/drawing/2014/main" xmlns="" id="{CA94C685-A4B7-448C-9FC5-37186983E662}"/>
                  </a:ext>
                </a:extLst>
              </p:cNvPr>
              <p:cNvSpPr/>
              <p:nvPr/>
            </p:nvSpPr>
            <p:spPr bwMode="auto">
              <a:xfrm>
                <a:off x="1754" y="2004"/>
                <a:ext cx="335" cy="9"/>
              </a:xfrm>
              <a:custGeom>
                <a:avLst/>
                <a:gdLst>
                  <a:gd name="T0" fmla="*/ 1675 w 1675"/>
                  <a:gd name="T1" fmla="*/ 47 h 47"/>
                  <a:gd name="T2" fmla="*/ 0 w 1675"/>
                  <a:gd name="T3" fmla="*/ 47 h 47"/>
                  <a:gd name="T4" fmla="*/ 4 w 1675"/>
                  <a:gd name="T5" fmla="*/ 24 h 47"/>
                  <a:gd name="T6" fmla="*/ 8 w 1675"/>
                  <a:gd name="T7" fmla="*/ 0 h 47"/>
                  <a:gd name="T8" fmla="*/ 1667 w 1675"/>
                  <a:gd name="T9" fmla="*/ 0 h 47"/>
                  <a:gd name="T10" fmla="*/ 1671 w 1675"/>
                  <a:gd name="T11" fmla="*/ 24 h 47"/>
                  <a:gd name="T12" fmla="*/ 1675 w 1675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47">
                    <a:moveTo>
                      <a:pt x="1675" y="47"/>
                    </a:moveTo>
                    <a:lnTo>
                      <a:pt x="0" y="47"/>
                    </a:lnTo>
                    <a:lnTo>
                      <a:pt x="4" y="24"/>
                    </a:lnTo>
                    <a:lnTo>
                      <a:pt x="8" y="0"/>
                    </a:lnTo>
                    <a:lnTo>
                      <a:pt x="1667" y="0"/>
                    </a:lnTo>
                    <a:lnTo>
                      <a:pt x="1671" y="24"/>
                    </a:lnTo>
                    <a:lnTo>
                      <a:pt x="1675" y="47"/>
                    </a:lnTo>
                    <a:close/>
                  </a:path>
                </a:pathLst>
              </a:custGeom>
              <a:solidFill>
                <a:srgbClr val="AE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0" name="ïSľiḓe">
                <a:extLst>
                  <a:ext uri="{FF2B5EF4-FFF2-40B4-BE49-F238E27FC236}">
                    <a16:creationId xmlns:a16="http://schemas.microsoft.com/office/drawing/2014/main" xmlns="" id="{350BAC27-3BD4-44AC-BC74-CFC791BDF1B8}"/>
                  </a:ext>
                </a:extLst>
              </p:cNvPr>
              <p:cNvSpPr/>
              <p:nvPr/>
            </p:nvSpPr>
            <p:spPr bwMode="auto">
              <a:xfrm>
                <a:off x="1753" y="2004"/>
                <a:ext cx="336" cy="13"/>
              </a:xfrm>
              <a:custGeom>
                <a:avLst/>
                <a:gdLst>
                  <a:gd name="T0" fmla="*/ 1679 w 1679"/>
                  <a:gd name="T1" fmla="*/ 64 h 64"/>
                  <a:gd name="T2" fmla="*/ 0 w 1679"/>
                  <a:gd name="T3" fmla="*/ 64 h 64"/>
                  <a:gd name="T4" fmla="*/ 4 w 1679"/>
                  <a:gd name="T5" fmla="*/ 32 h 64"/>
                  <a:gd name="T6" fmla="*/ 10 w 1679"/>
                  <a:gd name="T7" fmla="*/ 0 h 64"/>
                  <a:gd name="T8" fmla="*/ 1669 w 1679"/>
                  <a:gd name="T9" fmla="*/ 0 h 64"/>
                  <a:gd name="T10" fmla="*/ 1675 w 1679"/>
                  <a:gd name="T11" fmla="*/ 32 h 64"/>
                  <a:gd name="T12" fmla="*/ 1679 w 1679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9" h="64">
                    <a:moveTo>
                      <a:pt x="1679" y="64"/>
                    </a:moveTo>
                    <a:lnTo>
                      <a:pt x="0" y="64"/>
                    </a:lnTo>
                    <a:lnTo>
                      <a:pt x="4" y="32"/>
                    </a:lnTo>
                    <a:lnTo>
                      <a:pt x="10" y="0"/>
                    </a:lnTo>
                    <a:lnTo>
                      <a:pt x="1669" y="0"/>
                    </a:lnTo>
                    <a:lnTo>
                      <a:pt x="1675" y="32"/>
                    </a:lnTo>
                    <a:lnTo>
                      <a:pt x="1679" y="64"/>
                    </a:lnTo>
                    <a:close/>
                  </a:path>
                </a:pathLst>
              </a:custGeom>
              <a:solidFill>
                <a:srgbClr val="AF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1" name="ïṡļíďê">
                <a:extLst>
                  <a:ext uri="{FF2B5EF4-FFF2-40B4-BE49-F238E27FC236}">
                    <a16:creationId xmlns:a16="http://schemas.microsoft.com/office/drawing/2014/main" xmlns="" id="{D66D1F84-25B3-4541-8810-5A665520A5FF}"/>
                  </a:ext>
                </a:extLst>
              </p:cNvPr>
              <p:cNvSpPr/>
              <p:nvPr/>
            </p:nvSpPr>
            <p:spPr bwMode="auto">
              <a:xfrm>
                <a:off x="1753" y="2004"/>
                <a:ext cx="336" cy="16"/>
              </a:xfrm>
              <a:custGeom>
                <a:avLst/>
                <a:gdLst>
                  <a:gd name="T0" fmla="*/ 1683 w 1683"/>
                  <a:gd name="T1" fmla="*/ 79 h 79"/>
                  <a:gd name="T2" fmla="*/ 0 w 1683"/>
                  <a:gd name="T3" fmla="*/ 79 h 79"/>
                  <a:gd name="T4" fmla="*/ 5 w 1683"/>
                  <a:gd name="T5" fmla="*/ 39 h 79"/>
                  <a:gd name="T6" fmla="*/ 12 w 1683"/>
                  <a:gd name="T7" fmla="*/ 0 h 79"/>
                  <a:gd name="T8" fmla="*/ 1671 w 1683"/>
                  <a:gd name="T9" fmla="*/ 0 h 79"/>
                  <a:gd name="T10" fmla="*/ 1678 w 1683"/>
                  <a:gd name="T11" fmla="*/ 39 h 79"/>
                  <a:gd name="T12" fmla="*/ 1683 w 1683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79">
                    <a:moveTo>
                      <a:pt x="1683" y="79"/>
                    </a:moveTo>
                    <a:lnTo>
                      <a:pt x="0" y="79"/>
                    </a:lnTo>
                    <a:lnTo>
                      <a:pt x="5" y="39"/>
                    </a:lnTo>
                    <a:lnTo>
                      <a:pt x="12" y="0"/>
                    </a:lnTo>
                    <a:lnTo>
                      <a:pt x="1671" y="0"/>
                    </a:lnTo>
                    <a:lnTo>
                      <a:pt x="1678" y="39"/>
                    </a:lnTo>
                    <a:lnTo>
                      <a:pt x="1683" y="79"/>
                    </a:lnTo>
                    <a:close/>
                  </a:path>
                </a:pathLst>
              </a:custGeom>
              <a:solidFill>
                <a:srgbClr val="B0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2" name="íṣlídè">
                <a:extLst>
                  <a:ext uri="{FF2B5EF4-FFF2-40B4-BE49-F238E27FC236}">
                    <a16:creationId xmlns:a16="http://schemas.microsoft.com/office/drawing/2014/main" xmlns="" id="{AA014FCF-1EF6-45CE-99C9-D87800D05CD2}"/>
                  </a:ext>
                </a:extLst>
              </p:cNvPr>
              <p:cNvSpPr/>
              <p:nvPr/>
            </p:nvSpPr>
            <p:spPr bwMode="auto">
              <a:xfrm>
                <a:off x="1752" y="2004"/>
                <a:ext cx="338" cy="19"/>
              </a:xfrm>
              <a:custGeom>
                <a:avLst/>
                <a:gdLst>
                  <a:gd name="T0" fmla="*/ 1687 w 1687"/>
                  <a:gd name="T1" fmla="*/ 94 h 94"/>
                  <a:gd name="T2" fmla="*/ 0 w 1687"/>
                  <a:gd name="T3" fmla="*/ 94 h 94"/>
                  <a:gd name="T4" fmla="*/ 6 w 1687"/>
                  <a:gd name="T5" fmla="*/ 47 h 94"/>
                  <a:gd name="T6" fmla="*/ 14 w 1687"/>
                  <a:gd name="T7" fmla="*/ 0 h 94"/>
                  <a:gd name="T8" fmla="*/ 1673 w 1687"/>
                  <a:gd name="T9" fmla="*/ 0 h 94"/>
                  <a:gd name="T10" fmla="*/ 1681 w 1687"/>
                  <a:gd name="T11" fmla="*/ 47 h 94"/>
                  <a:gd name="T12" fmla="*/ 1687 w 1687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94">
                    <a:moveTo>
                      <a:pt x="1687" y="94"/>
                    </a:moveTo>
                    <a:lnTo>
                      <a:pt x="0" y="94"/>
                    </a:lnTo>
                    <a:lnTo>
                      <a:pt x="6" y="47"/>
                    </a:lnTo>
                    <a:lnTo>
                      <a:pt x="14" y="0"/>
                    </a:lnTo>
                    <a:lnTo>
                      <a:pt x="1673" y="0"/>
                    </a:lnTo>
                    <a:lnTo>
                      <a:pt x="1681" y="47"/>
                    </a:lnTo>
                    <a:lnTo>
                      <a:pt x="1687" y="94"/>
                    </a:lnTo>
                    <a:close/>
                  </a:path>
                </a:pathLst>
              </a:custGeom>
              <a:solidFill>
                <a:srgbClr val="B1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3" name="ïşḻîde">
                <a:extLst>
                  <a:ext uri="{FF2B5EF4-FFF2-40B4-BE49-F238E27FC236}">
                    <a16:creationId xmlns:a16="http://schemas.microsoft.com/office/drawing/2014/main" xmlns="" id="{CA640BBD-6586-45CC-92F1-F402B103903E}"/>
                  </a:ext>
                </a:extLst>
              </p:cNvPr>
              <p:cNvSpPr/>
              <p:nvPr/>
            </p:nvSpPr>
            <p:spPr bwMode="auto">
              <a:xfrm>
                <a:off x="1752" y="2004"/>
                <a:ext cx="338" cy="22"/>
              </a:xfrm>
              <a:custGeom>
                <a:avLst/>
                <a:gdLst>
                  <a:gd name="T0" fmla="*/ 1689 w 1689"/>
                  <a:gd name="T1" fmla="*/ 110 h 110"/>
                  <a:gd name="T2" fmla="*/ 0 w 1689"/>
                  <a:gd name="T3" fmla="*/ 110 h 110"/>
                  <a:gd name="T4" fmla="*/ 5 w 1689"/>
                  <a:gd name="T5" fmla="*/ 54 h 110"/>
                  <a:gd name="T6" fmla="*/ 15 w 1689"/>
                  <a:gd name="T7" fmla="*/ 0 h 110"/>
                  <a:gd name="T8" fmla="*/ 1674 w 1689"/>
                  <a:gd name="T9" fmla="*/ 0 h 110"/>
                  <a:gd name="T10" fmla="*/ 1684 w 1689"/>
                  <a:gd name="T11" fmla="*/ 54 h 110"/>
                  <a:gd name="T12" fmla="*/ 1689 w 1689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110">
                    <a:moveTo>
                      <a:pt x="1689" y="110"/>
                    </a:moveTo>
                    <a:lnTo>
                      <a:pt x="0" y="110"/>
                    </a:lnTo>
                    <a:lnTo>
                      <a:pt x="5" y="54"/>
                    </a:lnTo>
                    <a:lnTo>
                      <a:pt x="15" y="0"/>
                    </a:lnTo>
                    <a:lnTo>
                      <a:pt x="1674" y="0"/>
                    </a:lnTo>
                    <a:lnTo>
                      <a:pt x="1684" y="54"/>
                    </a:lnTo>
                    <a:lnTo>
                      <a:pt x="1689" y="110"/>
                    </a:lnTo>
                    <a:close/>
                  </a:path>
                </a:pathLst>
              </a:custGeom>
              <a:solidFill>
                <a:srgbClr val="B1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4" name="íşḷïde">
                <a:extLst>
                  <a:ext uri="{FF2B5EF4-FFF2-40B4-BE49-F238E27FC236}">
                    <a16:creationId xmlns:a16="http://schemas.microsoft.com/office/drawing/2014/main" xmlns="" id="{071D9BDA-1BD4-414D-B24C-07536D99449F}"/>
                  </a:ext>
                </a:extLst>
              </p:cNvPr>
              <p:cNvSpPr/>
              <p:nvPr/>
            </p:nvSpPr>
            <p:spPr bwMode="auto">
              <a:xfrm>
                <a:off x="1752" y="2004"/>
                <a:ext cx="338" cy="25"/>
              </a:xfrm>
              <a:custGeom>
                <a:avLst/>
                <a:gdLst>
                  <a:gd name="T0" fmla="*/ 1691 w 1691"/>
                  <a:gd name="T1" fmla="*/ 126 h 126"/>
                  <a:gd name="T2" fmla="*/ 0 w 1691"/>
                  <a:gd name="T3" fmla="*/ 126 h 126"/>
                  <a:gd name="T4" fmla="*/ 5 w 1691"/>
                  <a:gd name="T5" fmla="*/ 63 h 126"/>
                  <a:gd name="T6" fmla="*/ 16 w 1691"/>
                  <a:gd name="T7" fmla="*/ 0 h 126"/>
                  <a:gd name="T8" fmla="*/ 1564 w 1691"/>
                  <a:gd name="T9" fmla="*/ 0 h 126"/>
                  <a:gd name="T10" fmla="*/ 1613 w 1691"/>
                  <a:gd name="T11" fmla="*/ 0 h 126"/>
                  <a:gd name="T12" fmla="*/ 1675 w 1691"/>
                  <a:gd name="T13" fmla="*/ 0 h 126"/>
                  <a:gd name="T14" fmla="*/ 1686 w 1691"/>
                  <a:gd name="T15" fmla="*/ 63 h 126"/>
                  <a:gd name="T16" fmla="*/ 1691 w 1691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1" h="126">
                    <a:moveTo>
                      <a:pt x="1691" y="126"/>
                    </a:moveTo>
                    <a:lnTo>
                      <a:pt x="0" y="126"/>
                    </a:lnTo>
                    <a:lnTo>
                      <a:pt x="5" y="63"/>
                    </a:lnTo>
                    <a:lnTo>
                      <a:pt x="16" y="0"/>
                    </a:lnTo>
                    <a:lnTo>
                      <a:pt x="1564" y="0"/>
                    </a:lnTo>
                    <a:lnTo>
                      <a:pt x="1613" y="0"/>
                    </a:lnTo>
                    <a:lnTo>
                      <a:pt x="1675" y="0"/>
                    </a:lnTo>
                    <a:lnTo>
                      <a:pt x="1686" y="63"/>
                    </a:lnTo>
                    <a:lnTo>
                      <a:pt x="1691" y="126"/>
                    </a:lnTo>
                    <a:close/>
                  </a:path>
                </a:pathLst>
              </a:custGeom>
              <a:solidFill>
                <a:srgbClr val="B2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5" name="îṥlïde">
                <a:extLst>
                  <a:ext uri="{FF2B5EF4-FFF2-40B4-BE49-F238E27FC236}">
                    <a16:creationId xmlns:a16="http://schemas.microsoft.com/office/drawing/2014/main" xmlns="" id="{B72B8C77-4C4E-4364-A2A6-4E217ECE30EC}"/>
                  </a:ext>
                </a:extLst>
              </p:cNvPr>
              <p:cNvSpPr/>
              <p:nvPr/>
            </p:nvSpPr>
            <p:spPr bwMode="auto">
              <a:xfrm>
                <a:off x="1752" y="2007"/>
                <a:ext cx="338" cy="22"/>
              </a:xfrm>
              <a:custGeom>
                <a:avLst/>
                <a:gdLst>
                  <a:gd name="T0" fmla="*/ 13 w 1691"/>
                  <a:gd name="T1" fmla="*/ 0 h 110"/>
                  <a:gd name="T2" fmla="*/ 1678 w 1691"/>
                  <a:gd name="T3" fmla="*/ 0 h 110"/>
                  <a:gd name="T4" fmla="*/ 1687 w 1691"/>
                  <a:gd name="T5" fmla="*/ 54 h 110"/>
                  <a:gd name="T6" fmla="*/ 1691 w 1691"/>
                  <a:gd name="T7" fmla="*/ 110 h 110"/>
                  <a:gd name="T8" fmla="*/ 0 w 1691"/>
                  <a:gd name="T9" fmla="*/ 110 h 110"/>
                  <a:gd name="T10" fmla="*/ 4 w 1691"/>
                  <a:gd name="T11" fmla="*/ 54 h 110"/>
                  <a:gd name="T12" fmla="*/ 13 w 1691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110">
                    <a:moveTo>
                      <a:pt x="13" y="0"/>
                    </a:moveTo>
                    <a:lnTo>
                      <a:pt x="1678" y="0"/>
                    </a:lnTo>
                    <a:lnTo>
                      <a:pt x="1687" y="54"/>
                    </a:lnTo>
                    <a:lnTo>
                      <a:pt x="1691" y="110"/>
                    </a:lnTo>
                    <a:lnTo>
                      <a:pt x="0" y="110"/>
                    </a:lnTo>
                    <a:lnTo>
                      <a:pt x="4" y="54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B3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6" name="îş1iḍê">
                <a:extLst>
                  <a:ext uri="{FF2B5EF4-FFF2-40B4-BE49-F238E27FC236}">
                    <a16:creationId xmlns:a16="http://schemas.microsoft.com/office/drawing/2014/main" xmlns="" id="{BB48AD8A-E62B-4301-B4DC-A2C3A2F674F8}"/>
                  </a:ext>
                </a:extLst>
              </p:cNvPr>
              <p:cNvSpPr/>
              <p:nvPr/>
            </p:nvSpPr>
            <p:spPr bwMode="auto">
              <a:xfrm>
                <a:off x="1752" y="2010"/>
                <a:ext cx="338" cy="19"/>
              </a:xfrm>
              <a:custGeom>
                <a:avLst/>
                <a:gdLst>
                  <a:gd name="T0" fmla="*/ 10 w 1691"/>
                  <a:gd name="T1" fmla="*/ 0 h 94"/>
                  <a:gd name="T2" fmla="*/ 1681 w 1691"/>
                  <a:gd name="T3" fmla="*/ 0 h 94"/>
                  <a:gd name="T4" fmla="*/ 1687 w 1691"/>
                  <a:gd name="T5" fmla="*/ 46 h 94"/>
                  <a:gd name="T6" fmla="*/ 1691 w 1691"/>
                  <a:gd name="T7" fmla="*/ 94 h 94"/>
                  <a:gd name="T8" fmla="*/ 0 w 1691"/>
                  <a:gd name="T9" fmla="*/ 94 h 94"/>
                  <a:gd name="T10" fmla="*/ 4 w 1691"/>
                  <a:gd name="T11" fmla="*/ 46 h 94"/>
                  <a:gd name="T12" fmla="*/ 10 w 1691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94">
                    <a:moveTo>
                      <a:pt x="10" y="0"/>
                    </a:moveTo>
                    <a:lnTo>
                      <a:pt x="1681" y="0"/>
                    </a:lnTo>
                    <a:lnTo>
                      <a:pt x="1687" y="46"/>
                    </a:lnTo>
                    <a:lnTo>
                      <a:pt x="1691" y="94"/>
                    </a:lnTo>
                    <a:lnTo>
                      <a:pt x="0" y="94"/>
                    </a:lnTo>
                    <a:lnTo>
                      <a:pt x="4" y="4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B4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7" name="íṩḷíḍê">
                <a:extLst>
                  <a:ext uri="{FF2B5EF4-FFF2-40B4-BE49-F238E27FC236}">
                    <a16:creationId xmlns:a16="http://schemas.microsoft.com/office/drawing/2014/main" xmlns="" id="{24596365-B42D-40C7-9719-9B7308EF0192}"/>
                  </a:ext>
                </a:extLst>
              </p:cNvPr>
              <p:cNvSpPr/>
              <p:nvPr/>
            </p:nvSpPr>
            <p:spPr bwMode="auto">
              <a:xfrm>
                <a:off x="1752" y="2013"/>
                <a:ext cx="338" cy="16"/>
              </a:xfrm>
              <a:custGeom>
                <a:avLst/>
                <a:gdLst>
                  <a:gd name="T0" fmla="*/ 8 w 1691"/>
                  <a:gd name="T1" fmla="*/ 0 h 79"/>
                  <a:gd name="T2" fmla="*/ 1683 w 1691"/>
                  <a:gd name="T3" fmla="*/ 0 h 79"/>
                  <a:gd name="T4" fmla="*/ 1688 w 1691"/>
                  <a:gd name="T5" fmla="*/ 39 h 79"/>
                  <a:gd name="T6" fmla="*/ 1691 w 1691"/>
                  <a:gd name="T7" fmla="*/ 79 h 79"/>
                  <a:gd name="T8" fmla="*/ 0 w 1691"/>
                  <a:gd name="T9" fmla="*/ 79 h 79"/>
                  <a:gd name="T10" fmla="*/ 3 w 1691"/>
                  <a:gd name="T11" fmla="*/ 39 h 79"/>
                  <a:gd name="T12" fmla="*/ 8 w 1691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79">
                    <a:moveTo>
                      <a:pt x="8" y="0"/>
                    </a:moveTo>
                    <a:lnTo>
                      <a:pt x="1683" y="0"/>
                    </a:lnTo>
                    <a:lnTo>
                      <a:pt x="1688" y="39"/>
                    </a:lnTo>
                    <a:lnTo>
                      <a:pt x="1691" y="79"/>
                    </a:lnTo>
                    <a:lnTo>
                      <a:pt x="0" y="79"/>
                    </a:lnTo>
                    <a:lnTo>
                      <a:pt x="3" y="3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8" name="iṧ1îḋê">
                <a:extLst>
                  <a:ext uri="{FF2B5EF4-FFF2-40B4-BE49-F238E27FC236}">
                    <a16:creationId xmlns:a16="http://schemas.microsoft.com/office/drawing/2014/main" xmlns="" id="{42100790-1627-4815-B949-3C9D0E9BEC01}"/>
                  </a:ext>
                </a:extLst>
              </p:cNvPr>
              <p:cNvSpPr/>
              <p:nvPr/>
            </p:nvSpPr>
            <p:spPr bwMode="auto">
              <a:xfrm>
                <a:off x="1752" y="2016"/>
                <a:ext cx="338" cy="13"/>
              </a:xfrm>
              <a:custGeom>
                <a:avLst/>
                <a:gdLst>
                  <a:gd name="T0" fmla="*/ 6 w 1691"/>
                  <a:gd name="T1" fmla="*/ 0 h 63"/>
                  <a:gd name="T2" fmla="*/ 1685 w 1691"/>
                  <a:gd name="T3" fmla="*/ 0 h 63"/>
                  <a:gd name="T4" fmla="*/ 1689 w 1691"/>
                  <a:gd name="T5" fmla="*/ 31 h 63"/>
                  <a:gd name="T6" fmla="*/ 1691 w 1691"/>
                  <a:gd name="T7" fmla="*/ 63 h 63"/>
                  <a:gd name="T8" fmla="*/ 0 w 1691"/>
                  <a:gd name="T9" fmla="*/ 63 h 63"/>
                  <a:gd name="T10" fmla="*/ 2 w 1691"/>
                  <a:gd name="T11" fmla="*/ 31 h 63"/>
                  <a:gd name="T12" fmla="*/ 6 w 1691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63">
                    <a:moveTo>
                      <a:pt x="6" y="0"/>
                    </a:moveTo>
                    <a:lnTo>
                      <a:pt x="1685" y="0"/>
                    </a:lnTo>
                    <a:lnTo>
                      <a:pt x="1689" y="31"/>
                    </a:lnTo>
                    <a:lnTo>
                      <a:pt x="1691" y="63"/>
                    </a:lnTo>
                    <a:lnTo>
                      <a:pt x="0" y="63"/>
                    </a:lnTo>
                    <a:lnTo>
                      <a:pt x="2" y="3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9" name="îśḻíḓê">
                <a:extLst>
                  <a:ext uri="{FF2B5EF4-FFF2-40B4-BE49-F238E27FC236}">
                    <a16:creationId xmlns:a16="http://schemas.microsoft.com/office/drawing/2014/main" xmlns="" id="{13496FB2-B84F-4B15-9145-240E99FE8DF0}"/>
                  </a:ext>
                </a:extLst>
              </p:cNvPr>
              <p:cNvSpPr/>
              <p:nvPr/>
            </p:nvSpPr>
            <p:spPr bwMode="auto">
              <a:xfrm>
                <a:off x="1752" y="2020"/>
                <a:ext cx="338" cy="9"/>
              </a:xfrm>
              <a:custGeom>
                <a:avLst/>
                <a:gdLst>
                  <a:gd name="T0" fmla="*/ 4 w 1691"/>
                  <a:gd name="T1" fmla="*/ 0 h 47"/>
                  <a:gd name="T2" fmla="*/ 1687 w 1691"/>
                  <a:gd name="T3" fmla="*/ 0 h 47"/>
                  <a:gd name="T4" fmla="*/ 1689 w 1691"/>
                  <a:gd name="T5" fmla="*/ 24 h 47"/>
                  <a:gd name="T6" fmla="*/ 1691 w 1691"/>
                  <a:gd name="T7" fmla="*/ 47 h 47"/>
                  <a:gd name="T8" fmla="*/ 0 w 1691"/>
                  <a:gd name="T9" fmla="*/ 47 h 47"/>
                  <a:gd name="T10" fmla="*/ 2 w 1691"/>
                  <a:gd name="T11" fmla="*/ 24 h 47"/>
                  <a:gd name="T12" fmla="*/ 4 w 1691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47">
                    <a:moveTo>
                      <a:pt x="4" y="0"/>
                    </a:moveTo>
                    <a:lnTo>
                      <a:pt x="1687" y="0"/>
                    </a:lnTo>
                    <a:lnTo>
                      <a:pt x="1689" y="24"/>
                    </a:lnTo>
                    <a:lnTo>
                      <a:pt x="1691" y="47"/>
                    </a:lnTo>
                    <a:lnTo>
                      <a:pt x="0" y="47"/>
                    </a:lnTo>
                    <a:lnTo>
                      <a:pt x="2" y="2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6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0" name="íSlíďè">
                <a:extLst>
                  <a:ext uri="{FF2B5EF4-FFF2-40B4-BE49-F238E27FC236}">
                    <a16:creationId xmlns:a16="http://schemas.microsoft.com/office/drawing/2014/main" xmlns="" id="{AE4D0A04-9339-4C77-80F0-670300924852}"/>
                  </a:ext>
                </a:extLst>
              </p:cNvPr>
              <p:cNvSpPr/>
              <p:nvPr/>
            </p:nvSpPr>
            <p:spPr bwMode="auto">
              <a:xfrm>
                <a:off x="1752" y="2023"/>
                <a:ext cx="338" cy="6"/>
              </a:xfrm>
              <a:custGeom>
                <a:avLst/>
                <a:gdLst>
                  <a:gd name="T0" fmla="*/ 2 w 1691"/>
                  <a:gd name="T1" fmla="*/ 0 h 32"/>
                  <a:gd name="T2" fmla="*/ 1689 w 1691"/>
                  <a:gd name="T3" fmla="*/ 0 h 32"/>
                  <a:gd name="T4" fmla="*/ 1690 w 1691"/>
                  <a:gd name="T5" fmla="*/ 16 h 32"/>
                  <a:gd name="T6" fmla="*/ 1691 w 1691"/>
                  <a:gd name="T7" fmla="*/ 32 h 32"/>
                  <a:gd name="T8" fmla="*/ 0 w 1691"/>
                  <a:gd name="T9" fmla="*/ 32 h 32"/>
                  <a:gd name="T10" fmla="*/ 1 w 1691"/>
                  <a:gd name="T11" fmla="*/ 16 h 32"/>
                  <a:gd name="T12" fmla="*/ 2 w 1691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32">
                    <a:moveTo>
                      <a:pt x="2" y="0"/>
                    </a:moveTo>
                    <a:lnTo>
                      <a:pt x="1689" y="0"/>
                    </a:lnTo>
                    <a:lnTo>
                      <a:pt x="1690" y="16"/>
                    </a:lnTo>
                    <a:lnTo>
                      <a:pt x="1691" y="32"/>
                    </a:lnTo>
                    <a:lnTo>
                      <a:pt x="0" y="32"/>
                    </a:lnTo>
                    <a:lnTo>
                      <a:pt x="1" y="1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7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1" name="îṩļiďe">
                <a:extLst>
                  <a:ext uri="{FF2B5EF4-FFF2-40B4-BE49-F238E27FC236}">
                    <a16:creationId xmlns:a16="http://schemas.microsoft.com/office/drawing/2014/main" xmlns="" id="{A9764106-D0AE-4B28-B9C2-17ECFDD69381}"/>
                  </a:ext>
                </a:extLst>
              </p:cNvPr>
              <p:cNvSpPr/>
              <p:nvPr/>
            </p:nvSpPr>
            <p:spPr bwMode="auto">
              <a:xfrm>
                <a:off x="1752" y="2026"/>
                <a:ext cx="338" cy="3"/>
              </a:xfrm>
              <a:custGeom>
                <a:avLst/>
                <a:gdLst>
                  <a:gd name="T0" fmla="*/ 1 w 1691"/>
                  <a:gd name="T1" fmla="*/ 0 h 16"/>
                  <a:gd name="T2" fmla="*/ 1690 w 1691"/>
                  <a:gd name="T3" fmla="*/ 0 h 16"/>
                  <a:gd name="T4" fmla="*/ 1690 w 1691"/>
                  <a:gd name="T5" fmla="*/ 8 h 16"/>
                  <a:gd name="T6" fmla="*/ 1691 w 1691"/>
                  <a:gd name="T7" fmla="*/ 16 h 16"/>
                  <a:gd name="T8" fmla="*/ 0 w 1691"/>
                  <a:gd name="T9" fmla="*/ 16 h 16"/>
                  <a:gd name="T10" fmla="*/ 1 w 1691"/>
                  <a:gd name="T11" fmla="*/ 8 h 16"/>
                  <a:gd name="T12" fmla="*/ 1 w 1691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16">
                    <a:moveTo>
                      <a:pt x="1" y="0"/>
                    </a:moveTo>
                    <a:lnTo>
                      <a:pt x="1690" y="0"/>
                    </a:lnTo>
                    <a:lnTo>
                      <a:pt x="1690" y="8"/>
                    </a:lnTo>
                    <a:lnTo>
                      <a:pt x="1691" y="16"/>
                    </a:lnTo>
                    <a:lnTo>
                      <a:pt x="0" y="16"/>
                    </a:lnTo>
                    <a:lnTo>
                      <a:pt x="1" y="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2" name="íṣļiḍé">
                <a:extLst>
                  <a:ext uri="{FF2B5EF4-FFF2-40B4-BE49-F238E27FC236}">
                    <a16:creationId xmlns:a16="http://schemas.microsoft.com/office/drawing/2014/main" xmlns="" id="{0CBC777E-3998-47F8-8478-600A03F284B0}"/>
                  </a:ext>
                </a:extLst>
              </p:cNvPr>
              <p:cNvSpPr/>
              <p:nvPr/>
            </p:nvSpPr>
            <p:spPr bwMode="auto">
              <a:xfrm>
                <a:off x="1752" y="2029"/>
                <a:ext cx="338" cy="1"/>
              </a:xfrm>
              <a:prstGeom prst="rect">
                <a:avLst/>
              </a:pr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3" name="ísļîḓè">
                <a:extLst>
                  <a:ext uri="{FF2B5EF4-FFF2-40B4-BE49-F238E27FC236}">
                    <a16:creationId xmlns:a16="http://schemas.microsoft.com/office/drawing/2014/main" xmlns="" id="{E035D473-7A49-45F0-9915-8355168943FF}"/>
                  </a:ext>
                </a:extLst>
              </p:cNvPr>
              <p:cNvSpPr/>
              <p:nvPr/>
            </p:nvSpPr>
            <p:spPr bwMode="auto">
              <a:xfrm>
                <a:off x="1755" y="2007"/>
                <a:ext cx="333" cy="1"/>
              </a:xfrm>
              <a:prstGeom prst="rect">
                <a:avLst/>
              </a:prstGeom>
              <a:solidFill>
                <a:srgbClr val="AD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4" name="iSlíḍê">
                <a:extLst>
                  <a:ext uri="{FF2B5EF4-FFF2-40B4-BE49-F238E27FC236}">
                    <a16:creationId xmlns:a16="http://schemas.microsoft.com/office/drawing/2014/main" xmlns="" id="{AAFAB843-5858-463F-8D91-8D2572C76C6C}"/>
                  </a:ext>
                </a:extLst>
              </p:cNvPr>
              <p:cNvSpPr/>
              <p:nvPr/>
            </p:nvSpPr>
            <p:spPr bwMode="auto">
              <a:xfrm>
                <a:off x="1754" y="2007"/>
                <a:ext cx="334" cy="3"/>
              </a:xfrm>
              <a:custGeom>
                <a:avLst/>
                <a:gdLst>
                  <a:gd name="T0" fmla="*/ 1671 w 1671"/>
                  <a:gd name="T1" fmla="*/ 16 h 16"/>
                  <a:gd name="T2" fmla="*/ 0 w 1671"/>
                  <a:gd name="T3" fmla="*/ 16 h 16"/>
                  <a:gd name="T4" fmla="*/ 2 w 1671"/>
                  <a:gd name="T5" fmla="*/ 8 h 16"/>
                  <a:gd name="T6" fmla="*/ 3 w 1671"/>
                  <a:gd name="T7" fmla="*/ 0 h 16"/>
                  <a:gd name="T8" fmla="*/ 1668 w 1671"/>
                  <a:gd name="T9" fmla="*/ 0 h 16"/>
                  <a:gd name="T10" fmla="*/ 1669 w 1671"/>
                  <a:gd name="T11" fmla="*/ 8 h 16"/>
                  <a:gd name="T12" fmla="*/ 1671 w 1671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16">
                    <a:moveTo>
                      <a:pt x="1671" y="16"/>
                    </a:moveTo>
                    <a:lnTo>
                      <a:pt x="0" y="16"/>
                    </a:lnTo>
                    <a:lnTo>
                      <a:pt x="2" y="8"/>
                    </a:lnTo>
                    <a:lnTo>
                      <a:pt x="3" y="0"/>
                    </a:lnTo>
                    <a:lnTo>
                      <a:pt x="1668" y="0"/>
                    </a:lnTo>
                    <a:lnTo>
                      <a:pt x="1669" y="8"/>
                    </a:lnTo>
                    <a:lnTo>
                      <a:pt x="1671" y="16"/>
                    </a:lnTo>
                    <a:close/>
                  </a:path>
                </a:pathLst>
              </a:custGeom>
              <a:solidFill>
                <a:srgbClr val="AE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5" name="i$líḓè">
                <a:extLst>
                  <a:ext uri="{FF2B5EF4-FFF2-40B4-BE49-F238E27FC236}">
                    <a16:creationId xmlns:a16="http://schemas.microsoft.com/office/drawing/2014/main" xmlns="" id="{FE607F17-E796-463B-95D9-3A4BC8B48D87}"/>
                  </a:ext>
                </a:extLst>
              </p:cNvPr>
              <p:cNvSpPr/>
              <p:nvPr/>
            </p:nvSpPr>
            <p:spPr bwMode="auto">
              <a:xfrm>
                <a:off x="1754" y="2007"/>
                <a:ext cx="335" cy="6"/>
              </a:xfrm>
              <a:custGeom>
                <a:avLst/>
                <a:gdLst>
                  <a:gd name="T0" fmla="*/ 1675 w 1675"/>
                  <a:gd name="T1" fmla="*/ 31 h 31"/>
                  <a:gd name="T2" fmla="*/ 0 w 1675"/>
                  <a:gd name="T3" fmla="*/ 31 h 31"/>
                  <a:gd name="T4" fmla="*/ 2 w 1675"/>
                  <a:gd name="T5" fmla="*/ 16 h 31"/>
                  <a:gd name="T6" fmla="*/ 5 w 1675"/>
                  <a:gd name="T7" fmla="*/ 0 h 31"/>
                  <a:gd name="T8" fmla="*/ 1670 w 1675"/>
                  <a:gd name="T9" fmla="*/ 0 h 31"/>
                  <a:gd name="T10" fmla="*/ 1673 w 1675"/>
                  <a:gd name="T11" fmla="*/ 16 h 31"/>
                  <a:gd name="T12" fmla="*/ 1675 w 1675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31">
                    <a:moveTo>
                      <a:pt x="1675" y="31"/>
                    </a:moveTo>
                    <a:lnTo>
                      <a:pt x="0" y="31"/>
                    </a:lnTo>
                    <a:lnTo>
                      <a:pt x="2" y="16"/>
                    </a:lnTo>
                    <a:lnTo>
                      <a:pt x="5" y="0"/>
                    </a:lnTo>
                    <a:lnTo>
                      <a:pt x="1670" y="0"/>
                    </a:lnTo>
                    <a:lnTo>
                      <a:pt x="1673" y="16"/>
                    </a:lnTo>
                    <a:lnTo>
                      <a:pt x="1675" y="31"/>
                    </a:lnTo>
                    <a:close/>
                  </a:path>
                </a:pathLst>
              </a:custGeom>
              <a:solidFill>
                <a:srgbClr val="AE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6" name="îṧļíḓê">
                <a:extLst>
                  <a:ext uri="{FF2B5EF4-FFF2-40B4-BE49-F238E27FC236}">
                    <a16:creationId xmlns:a16="http://schemas.microsoft.com/office/drawing/2014/main" xmlns="" id="{66B11A08-1040-4162-BABC-0A39978AFC6E}"/>
                  </a:ext>
                </a:extLst>
              </p:cNvPr>
              <p:cNvSpPr/>
              <p:nvPr/>
            </p:nvSpPr>
            <p:spPr bwMode="auto">
              <a:xfrm>
                <a:off x="1753" y="2007"/>
                <a:ext cx="336" cy="10"/>
              </a:xfrm>
              <a:custGeom>
                <a:avLst/>
                <a:gdLst>
                  <a:gd name="T0" fmla="*/ 1679 w 1679"/>
                  <a:gd name="T1" fmla="*/ 48 h 48"/>
                  <a:gd name="T2" fmla="*/ 0 w 1679"/>
                  <a:gd name="T3" fmla="*/ 48 h 48"/>
                  <a:gd name="T4" fmla="*/ 3 w 1679"/>
                  <a:gd name="T5" fmla="*/ 24 h 48"/>
                  <a:gd name="T6" fmla="*/ 7 w 1679"/>
                  <a:gd name="T7" fmla="*/ 0 h 48"/>
                  <a:gd name="T8" fmla="*/ 1672 w 1679"/>
                  <a:gd name="T9" fmla="*/ 0 h 48"/>
                  <a:gd name="T10" fmla="*/ 1676 w 1679"/>
                  <a:gd name="T11" fmla="*/ 24 h 48"/>
                  <a:gd name="T12" fmla="*/ 1679 w 1679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9" h="48">
                    <a:moveTo>
                      <a:pt x="1679" y="48"/>
                    </a:moveTo>
                    <a:lnTo>
                      <a:pt x="0" y="48"/>
                    </a:lnTo>
                    <a:lnTo>
                      <a:pt x="3" y="24"/>
                    </a:lnTo>
                    <a:lnTo>
                      <a:pt x="7" y="0"/>
                    </a:lnTo>
                    <a:lnTo>
                      <a:pt x="1672" y="0"/>
                    </a:lnTo>
                    <a:lnTo>
                      <a:pt x="1676" y="24"/>
                    </a:lnTo>
                    <a:lnTo>
                      <a:pt x="1679" y="48"/>
                    </a:lnTo>
                    <a:close/>
                  </a:path>
                </a:pathLst>
              </a:custGeom>
              <a:solidFill>
                <a:srgbClr val="AF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7" name="íšḻiḋé">
                <a:extLst>
                  <a:ext uri="{FF2B5EF4-FFF2-40B4-BE49-F238E27FC236}">
                    <a16:creationId xmlns:a16="http://schemas.microsoft.com/office/drawing/2014/main" xmlns="" id="{2F64E985-CE6E-45D6-89BD-838791555E2E}"/>
                  </a:ext>
                </a:extLst>
              </p:cNvPr>
              <p:cNvSpPr/>
              <p:nvPr/>
            </p:nvSpPr>
            <p:spPr bwMode="auto">
              <a:xfrm>
                <a:off x="1753" y="2007"/>
                <a:ext cx="336" cy="13"/>
              </a:xfrm>
              <a:custGeom>
                <a:avLst/>
                <a:gdLst>
                  <a:gd name="T0" fmla="*/ 1683 w 1683"/>
                  <a:gd name="T1" fmla="*/ 63 h 63"/>
                  <a:gd name="T2" fmla="*/ 0 w 1683"/>
                  <a:gd name="T3" fmla="*/ 63 h 63"/>
                  <a:gd name="T4" fmla="*/ 4 w 1683"/>
                  <a:gd name="T5" fmla="*/ 31 h 63"/>
                  <a:gd name="T6" fmla="*/ 9 w 1683"/>
                  <a:gd name="T7" fmla="*/ 0 h 63"/>
                  <a:gd name="T8" fmla="*/ 1674 w 1683"/>
                  <a:gd name="T9" fmla="*/ 0 h 63"/>
                  <a:gd name="T10" fmla="*/ 1679 w 1683"/>
                  <a:gd name="T11" fmla="*/ 31 h 63"/>
                  <a:gd name="T12" fmla="*/ 1683 w 1683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63">
                    <a:moveTo>
                      <a:pt x="1683" y="63"/>
                    </a:moveTo>
                    <a:lnTo>
                      <a:pt x="0" y="63"/>
                    </a:lnTo>
                    <a:lnTo>
                      <a:pt x="4" y="31"/>
                    </a:lnTo>
                    <a:lnTo>
                      <a:pt x="9" y="0"/>
                    </a:lnTo>
                    <a:lnTo>
                      <a:pt x="1674" y="0"/>
                    </a:lnTo>
                    <a:lnTo>
                      <a:pt x="1679" y="31"/>
                    </a:lnTo>
                    <a:lnTo>
                      <a:pt x="1683" y="63"/>
                    </a:lnTo>
                    <a:close/>
                  </a:path>
                </a:pathLst>
              </a:custGeom>
              <a:solidFill>
                <a:srgbClr val="B0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8" name="íṩḷíďé">
                <a:extLst>
                  <a:ext uri="{FF2B5EF4-FFF2-40B4-BE49-F238E27FC236}">
                    <a16:creationId xmlns:a16="http://schemas.microsoft.com/office/drawing/2014/main" xmlns="" id="{8C245FC6-82F2-442A-A31A-B380F7C734D4}"/>
                  </a:ext>
                </a:extLst>
              </p:cNvPr>
              <p:cNvSpPr/>
              <p:nvPr/>
            </p:nvSpPr>
            <p:spPr bwMode="auto">
              <a:xfrm>
                <a:off x="1752" y="2007"/>
                <a:ext cx="338" cy="16"/>
              </a:xfrm>
              <a:custGeom>
                <a:avLst/>
                <a:gdLst>
                  <a:gd name="T0" fmla="*/ 1687 w 1687"/>
                  <a:gd name="T1" fmla="*/ 78 h 78"/>
                  <a:gd name="T2" fmla="*/ 0 w 1687"/>
                  <a:gd name="T3" fmla="*/ 78 h 78"/>
                  <a:gd name="T4" fmla="*/ 5 w 1687"/>
                  <a:gd name="T5" fmla="*/ 39 h 78"/>
                  <a:gd name="T6" fmla="*/ 11 w 1687"/>
                  <a:gd name="T7" fmla="*/ 0 h 78"/>
                  <a:gd name="T8" fmla="*/ 1676 w 1687"/>
                  <a:gd name="T9" fmla="*/ 0 h 78"/>
                  <a:gd name="T10" fmla="*/ 1682 w 1687"/>
                  <a:gd name="T11" fmla="*/ 39 h 78"/>
                  <a:gd name="T12" fmla="*/ 1687 w 1687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78">
                    <a:moveTo>
                      <a:pt x="1687" y="78"/>
                    </a:moveTo>
                    <a:lnTo>
                      <a:pt x="0" y="78"/>
                    </a:lnTo>
                    <a:lnTo>
                      <a:pt x="5" y="39"/>
                    </a:lnTo>
                    <a:lnTo>
                      <a:pt x="11" y="0"/>
                    </a:lnTo>
                    <a:lnTo>
                      <a:pt x="1676" y="0"/>
                    </a:lnTo>
                    <a:lnTo>
                      <a:pt x="1682" y="39"/>
                    </a:lnTo>
                    <a:lnTo>
                      <a:pt x="1687" y="78"/>
                    </a:lnTo>
                    <a:close/>
                  </a:path>
                </a:pathLst>
              </a:custGeom>
              <a:solidFill>
                <a:srgbClr val="B1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9" name="íŝlïḍê">
                <a:extLst>
                  <a:ext uri="{FF2B5EF4-FFF2-40B4-BE49-F238E27FC236}">
                    <a16:creationId xmlns:a16="http://schemas.microsoft.com/office/drawing/2014/main" xmlns="" id="{3AE62F58-FFA4-4019-83D0-79273CC1F034}"/>
                  </a:ext>
                </a:extLst>
              </p:cNvPr>
              <p:cNvSpPr/>
              <p:nvPr/>
            </p:nvSpPr>
            <p:spPr bwMode="auto">
              <a:xfrm>
                <a:off x="1752" y="2007"/>
                <a:ext cx="338" cy="19"/>
              </a:xfrm>
              <a:custGeom>
                <a:avLst/>
                <a:gdLst>
                  <a:gd name="T0" fmla="*/ 1689 w 1689"/>
                  <a:gd name="T1" fmla="*/ 94 h 94"/>
                  <a:gd name="T2" fmla="*/ 0 w 1689"/>
                  <a:gd name="T3" fmla="*/ 94 h 94"/>
                  <a:gd name="T4" fmla="*/ 4 w 1689"/>
                  <a:gd name="T5" fmla="*/ 47 h 94"/>
                  <a:gd name="T6" fmla="*/ 12 w 1689"/>
                  <a:gd name="T7" fmla="*/ 0 h 94"/>
                  <a:gd name="T8" fmla="*/ 1677 w 1689"/>
                  <a:gd name="T9" fmla="*/ 0 h 94"/>
                  <a:gd name="T10" fmla="*/ 1685 w 1689"/>
                  <a:gd name="T11" fmla="*/ 47 h 94"/>
                  <a:gd name="T12" fmla="*/ 1689 w 1689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94">
                    <a:moveTo>
                      <a:pt x="1689" y="94"/>
                    </a:moveTo>
                    <a:lnTo>
                      <a:pt x="0" y="94"/>
                    </a:lnTo>
                    <a:lnTo>
                      <a:pt x="4" y="47"/>
                    </a:lnTo>
                    <a:lnTo>
                      <a:pt x="12" y="0"/>
                    </a:lnTo>
                    <a:lnTo>
                      <a:pt x="1677" y="0"/>
                    </a:lnTo>
                    <a:lnTo>
                      <a:pt x="1685" y="47"/>
                    </a:lnTo>
                    <a:lnTo>
                      <a:pt x="1689" y="94"/>
                    </a:lnTo>
                    <a:close/>
                  </a:path>
                </a:pathLst>
              </a:custGeom>
              <a:solidFill>
                <a:srgbClr val="B1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0" name="iś1îdé">
                <a:extLst>
                  <a:ext uri="{FF2B5EF4-FFF2-40B4-BE49-F238E27FC236}">
                    <a16:creationId xmlns:a16="http://schemas.microsoft.com/office/drawing/2014/main" xmlns="" id="{831DD05A-74C9-42CB-A143-A0C4D28C2C5C}"/>
                  </a:ext>
                </a:extLst>
              </p:cNvPr>
              <p:cNvSpPr/>
              <p:nvPr/>
            </p:nvSpPr>
            <p:spPr bwMode="auto">
              <a:xfrm>
                <a:off x="1752" y="2007"/>
                <a:ext cx="338" cy="22"/>
              </a:xfrm>
              <a:custGeom>
                <a:avLst/>
                <a:gdLst>
                  <a:gd name="T0" fmla="*/ 1691 w 1691"/>
                  <a:gd name="T1" fmla="*/ 110 h 110"/>
                  <a:gd name="T2" fmla="*/ 0 w 1691"/>
                  <a:gd name="T3" fmla="*/ 110 h 110"/>
                  <a:gd name="T4" fmla="*/ 4 w 1691"/>
                  <a:gd name="T5" fmla="*/ 54 h 110"/>
                  <a:gd name="T6" fmla="*/ 13 w 1691"/>
                  <a:gd name="T7" fmla="*/ 0 h 110"/>
                  <a:gd name="T8" fmla="*/ 1678 w 1691"/>
                  <a:gd name="T9" fmla="*/ 0 h 110"/>
                  <a:gd name="T10" fmla="*/ 1687 w 1691"/>
                  <a:gd name="T11" fmla="*/ 54 h 110"/>
                  <a:gd name="T12" fmla="*/ 1691 w 1691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110">
                    <a:moveTo>
                      <a:pt x="1691" y="110"/>
                    </a:moveTo>
                    <a:lnTo>
                      <a:pt x="0" y="110"/>
                    </a:lnTo>
                    <a:lnTo>
                      <a:pt x="4" y="54"/>
                    </a:lnTo>
                    <a:lnTo>
                      <a:pt x="13" y="0"/>
                    </a:lnTo>
                    <a:lnTo>
                      <a:pt x="1678" y="0"/>
                    </a:lnTo>
                    <a:lnTo>
                      <a:pt x="1687" y="54"/>
                    </a:lnTo>
                    <a:lnTo>
                      <a:pt x="1691" y="110"/>
                    </a:lnTo>
                    <a:close/>
                  </a:path>
                </a:pathLst>
              </a:custGeom>
              <a:solidFill>
                <a:srgbClr val="B2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1" name="îSḻíḋé">
                <a:extLst>
                  <a:ext uri="{FF2B5EF4-FFF2-40B4-BE49-F238E27FC236}">
                    <a16:creationId xmlns:a16="http://schemas.microsoft.com/office/drawing/2014/main" xmlns="" id="{910AF921-78AB-46A3-9F2A-35B921BD5F3A}"/>
                  </a:ext>
                </a:extLst>
              </p:cNvPr>
              <p:cNvSpPr/>
              <p:nvPr/>
            </p:nvSpPr>
            <p:spPr bwMode="auto">
              <a:xfrm>
                <a:off x="1752" y="2007"/>
                <a:ext cx="338" cy="25"/>
              </a:xfrm>
              <a:custGeom>
                <a:avLst/>
                <a:gdLst>
                  <a:gd name="T0" fmla="*/ 1693 w 1693"/>
                  <a:gd name="T1" fmla="*/ 126 h 126"/>
                  <a:gd name="T2" fmla="*/ 0 w 1693"/>
                  <a:gd name="T3" fmla="*/ 126 h 126"/>
                  <a:gd name="T4" fmla="*/ 4 w 1693"/>
                  <a:gd name="T5" fmla="*/ 62 h 126"/>
                  <a:gd name="T6" fmla="*/ 14 w 1693"/>
                  <a:gd name="T7" fmla="*/ 0 h 126"/>
                  <a:gd name="T8" fmla="*/ 1679 w 1693"/>
                  <a:gd name="T9" fmla="*/ 0 h 126"/>
                  <a:gd name="T10" fmla="*/ 1689 w 1693"/>
                  <a:gd name="T11" fmla="*/ 62 h 126"/>
                  <a:gd name="T12" fmla="*/ 1693 w 1693"/>
                  <a:gd name="T13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26">
                    <a:moveTo>
                      <a:pt x="1693" y="126"/>
                    </a:moveTo>
                    <a:lnTo>
                      <a:pt x="0" y="126"/>
                    </a:lnTo>
                    <a:lnTo>
                      <a:pt x="4" y="62"/>
                    </a:lnTo>
                    <a:lnTo>
                      <a:pt x="14" y="0"/>
                    </a:lnTo>
                    <a:lnTo>
                      <a:pt x="1679" y="0"/>
                    </a:lnTo>
                    <a:lnTo>
                      <a:pt x="1689" y="62"/>
                    </a:lnTo>
                    <a:lnTo>
                      <a:pt x="1693" y="126"/>
                    </a:lnTo>
                    <a:close/>
                  </a:path>
                </a:pathLst>
              </a:custGeom>
              <a:solidFill>
                <a:srgbClr val="B3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2" name="iSlîḍê">
                <a:extLst>
                  <a:ext uri="{FF2B5EF4-FFF2-40B4-BE49-F238E27FC236}">
                    <a16:creationId xmlns:a16="http://schemas.microsoft.com/office/drawing/2014/main" xmlns="" id="{15632181-0D3D-4356-BF3B-7511A9CCC0B4}"/>
                  </a:ext>
                </a:extLst>
              </p:cNvPr>
              <p:cNvSpPr/>
              <p:nvPr/>
            </p:nvSpPr>
            <p:spPr bwMode="auto">
              <a:xfrm>
                <a:off x="1752" y="2010"/>
                <a:ext cx="338" cy="22"/>
              </a:xfrm>
              <a:custGeom>
                <a:avLst/>
                <a:gdLst>
                  <a:gd name="T0" fmla="*/ 11 w 1693"/>
                  <a:gd name="T1" fmla="*/ 0 h 110"/>
                  <a:gd name="T2" fmla="*/ 1682 w 1693"/>
                  <a:gd name="T3" fmla="*/ 0 h 110"/>
                  <a:gd name="T4" fmla="*/ 1689 w 1693"/>
                  <a:gd name="T5" fmla="*/ 54 h 110"/>
                  <a:gd name="T6" fmla="*/ 1693 w 1693"/>
                  <a:gd name="T7" fmla="*/ 110 h 110"/>
                  <a:gd name="T8" fmla="*/ 0 w 1693"/>
                  <a:gd name="T9" fmla="*/ 110 h 110"/>
                  <a:gd name="T10" fmla="*/ 4 w 1693"/>
                  <a:gd name="T11" fmla="*/ 54 h 110"/>
                  <a:gd name="T12" fmla="*/ 11 w 1693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10">
                    <a:moveTo>
                      <a:pt x="11" y="0"/>
                    </a:moveTo>
                    <a:lnTo>
                      <a:pt x="1682" y="0"/>
                    </a:lnTo>
                    <a:lnTo>
                      <a:pt x="1689" y="54"/>
                    </a:lnTo>
                    <a:lnTo>
                      <a:pt x="1693" y="110"/>
                    </a:lnTo>
                    <a:lnTo>
                      <a:pt x="0" y="110"/>
                    </a:lnTo>
                    <a:lnTo>
                      <a:pt x="4" y="5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B4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3" name="íşḷîďê">
                <a:extLst>
                  <a:ext uri="{FF2B5EF4-FFF2-40B4-BE49-F238E27FC236}">
                    <a16:creationId xmlns:a16="http://schemas.microsoft.com/office/drawing/2014/main" xmlns="" id="{F32AC8E9-D2D1-485C-8B95-129915C48F2B}"/>
                  </a:ext>
                </a:extLst>
              </p:cNvPr>
              <p:cNvSpPr/>
              <p:nvPr/>
            </p:nvSpPr>
            <p:spPr bwMode="auto">
              <a:xfrm>
                <a:off x="1752" y="2013"/>
                <a:ext cx="338" cy="19"/>
              </a:xfrm>
              <a:custGeom>
                <a:avLst/>
                <a:gdLst>
                  <a:gd name="T0" fmla="*/ 9 w 1693"/>
                  <a:gd name="T1" fmla="*/ 0 h 95"/>
                  <a:gd name="T2" fmla="*/ 1684 w 1693"/>
                  <a:gd name="T3" fmla="*/ 0 h 95"/>
                  <a:gd name="T4" fmla="*/ 1690 w 1693"/>
                  <a:gd name="T5" fmla="*/ 47 h 95"/>
                  <a:gd name="T6" fmla="*/ 1693 w 1693"/>
                  <a:gd name="T7" fmla="*/ 95 h 95"/>
                  <a:gd name="T8" fmla="*/ 0 w 1693"/>
                  <a:gd name="T9" fmla="*/ 95 h 95"/>
                  <a:gd name="T10" fmla="*/ 3 w 1693"/>
                  <a:gd name="T11" fmla="*/ 47 h 95"/>
                  <a:gd name="T12" fmla="*/ 9 w 1693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95">
                    <a:moveTo>
                      <a:pt x="9" y="0"/>
                    </a:moveTo>
                    <a:lnTo>
                      <a:pt x="1684" y="0"/>
                    </a:lnTo>
                    <a:lnTo>
                      <a:pt x="1690" y="47"/>
                    </a:lnTo>
                    <a:lnTo>
                      <a:pt x="1693" y="95"/>
                    </a:lnTo>
                    <a:lnTo>
                      <a:pt x="0" y="95"/>
                    </a:lnTo>
                    <a:lnTo>
                      <a:pt x="3" y="4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4" name="išlîďe">
                <a:extLst>
                  <a:ext uri="{FF2B5EF4-FFF2-40B4-BE49-F238E27FC236}">
                    <a16:creationId xmlns:a16="http://schemas.microsoft.com/office/drawing/2014/main" xmlns="" id="{B71B507A-4D23-495A-83A3-02FE6D4C57CE}"/>
                  </a:ext>
                </a:extLst>
              </p:cNvPr>
              <p:cNvSpPr/>
              <p:nvPr/>
            </p:nvSpPr>
            <p:spPr bwMode="auto">
              <a:xfrm>
                <a:off x="1752" y="2016"/>
                <a:ext cx="338" cy="16"/>
              </a:xfrm>
              <a:custGeom>
                <a:avLst/>
                <a:gdLst>
                  <a:gd name="T0" fmla="*/ 7 w 1693"/>
                  <a:gd name="T1" fmla="*/ 0 h 79"/>
                  <a:gd name="T2" fmla="*/ 1686 w 1693"/>
                  <a:gd name="T3" fmla="*/ 0 h 79"/>
                  <a:gd name="T4" fmla="*/ 1690 w 1693"/>
                  <a:gd name="T5" fmla="*/ 39 h 79"/>
                  <a:gd name="T6" fmla="*/ 1693 w 1693"/>
                  <a:gd name="T7" fmla="*/ 79 h 79"/>
                  <a:gd name="T8" fmla="*/ 0 w 1693"/>
                  <a:gd name="T9" fmla="*/ 79 h 79"/>
                  <a:gd name="T10" fmla="*/ 2 w 1693"/>
                  <a:gd name="T11" fmla="*/ 39 h 79"/>
                  <a:gd name="T12" fmla="*/ 7 w 1693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79">
                    <a:moveTo>
                      <a:pt x="7" y="0"/>
                    </a:moveTo>
                    <a:lnTo>
                      <a:pt x="1686" y="0"/>
                    </a:lnTo>
                    <a:lnTo>
                      <a:pt x="1690" y="39"/>
                    </a:lnTo>
                    <a:lnTo>
                      <a:pt x="1693" y="79"/>
                    </a:lnTo>
                    <a:lnTo>
                      <a:pt x="0" y="79"/>
                    </a:lnTo>
                    <a:lnTo>
                      <a:pt x="2" y="39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5" name="išľîḍè">
                <a:extLst>
                  <a:ext uri="{FF2B5EF4-FFF2-40B4-BE49-F238E27FC236}">
                    <a16:creationId xmlns:a16="http://schemas.microsoft.com/office/drawing/2014/main" xmlns="" id="{4981EE91-115A-4694-B228-D9CDAD1CF75E}"/>
                  </a:ext>
                </a:extLst>
              </p:cNvPr>
              <p:cNvSpPr/>
              <p:nvPr/>
            </p:nvSpPr>
            <p:spPr bwMode="auto">
              <a:xfrm>
                <a:off x="1752" y="2020"/>
                <a:ext cx="338" cy="12"/>
              </a:xfrm>
              <a:custGeom>
                <a:avLst/>
                <a:gdLst>
                  <a:gd name="T0" fmla="*/ 5 w 1693"/>
                  <a:gd name="T1" fmla="*/ 0 h 63"/>
                  <a:gd name="T2" fmla="*/ 1688 w 1693"/>
                  <a:gd name="T3" fmla="*/ 0 h 63"/>
                  <a:gd name="T4" fmla="*/ 1691 w 1693"/>
                  <a:gd name="T5" fmla="*/ 31 h 63"/>
                  <a:gd name="T6" fmla="*/ 1693 w 1693"/>
                  <a:gd name="T7" fmla="*/ 63 h 63"/>
                  <a:gd name="T8" fmla="*/ 0 w 1693"/>
                  <a:gd name="T9" fmla="*/ 63 h 63"/>
                  <a:gd name="T10" fmla="*/ 2 w 1693"/>
                  <a:gd name="T11" fmla="*/ 31 h 63"/>
                  <a:gd name="T12" fmla="*/ 5 w 1693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63">
                    <a:moveTo>
                      <a:pt x="5" y="0"/>
                    </a:moveTo>
                    <a:lnTo>
                      <a:pt x="1688" y="0"/>
                    </a:lnTo>
                    <a:lnTo>
                      <a:pt x="1691" y="31"/>
                    </a:lnTo>
                    <a:lnTo>
                      <a:pt x="1693" y="63"/>
                    </a:lnTo>
                    <a:lnTo>
                      <a:pt x="0" y="63"/>
                    </a:lnTo>
                    <a:lnTo>
                      <a:pt x="2" y="3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6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6" name="ïṧḷiḋe">
                <a:extLst>
                  <a:ext uri="{FF2B5EF4-FFF2-40B4-BE49-F238E27FC236}">
                    <a16:creationId xmlns:a16="http://schemas.microsoft.com/office/drawing/2014/main" xmlns="" id="{52D26EAA-F13C-4BB5-8231-031E5DD155EF}"/>
                  </a:ext>
                </a:extLst>
              </p:cNvPr>
              <p:cNvSpPr/>
              <p:nvPr/>
            </p:nvSpPr>
            <p:spPr bwMode="auto">
              <a:xfrm>
                <a:off x="1752" y="2023"/>
                <a:ext cx="338" cy="9"/>
              </a:xfrm>
              <a:custGeom>
                <a:avLst/>
                <a:gdLst>
                  <a:gd name="T0" fmla="*/ 3 w 1693"/>
                  <a:gd name="T1" fmla="*/ 0 h 48"/>
                  <a:gd name="T2" fmla="*/ 1690 w 1693"/>
                  <a:gd name="T3" fmla="*/ 0 h 48"/>
                  <a:gd name="T4" fmla="*/ 1691 w 1693"/>
                  <a:gd name="T5" fmla="*/ 24 h 48"/>
                  <a:gd name="T6" fmla="*/ 1693 w 1693"/>
                  <a:gd name="T7" fmla="*/ 48 h 48"/>
                  <a:gd name="T8" fmla="*/ 0 w 1693"/>
                  <a:gd name="T9" fmla="*/ 48 h 48"/>
                  <a:gd name="T10" fmla="*/ 2 w 1693"/>
                  <a:gd name="T11" fmla="*/ 24 h 48"/>
                  <a:gd name="T12" fmla="*/ 3 w 1693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48">
                    <a:moveTo>
                      <a:pt x="3" y="0"/>
                    </a:moveTo>
                    <a:lnTo>
                      <a:pt x="1690" y="0"/>
                    </a:lnTo>
                    <a:lnTo>
                      <a:pt x="1691" y="24"/>
                    </a:lnTo>
                    <a:lnTo>
                      <a:pt x="1693" y="48"/>
                    </a:lnTo>
                    <a:lnTo>
                      <a:pt x="0" y="48"/>
                    </a:lnTo>
                    <a:lnTo>
                      <a:pt x="2" y="2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7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7" name="ïsliḋê">
                <a:extLst>
                  <a:ext uri="{FF2B5EF4-FFF2-40B4-BE49-F238E27FC236}">
                    <a16:creationId xmlns:a16="http://schemas.microsoft.com/office/drawing/2014/main" xmlns="" id="{BFC2E8D8-E80C-4DAE-A275-846A4C884AAF}"/>
                  </a:ext>
                </a:extLst>
              </p:cNvPr>
              <p:cNvSpPr/>
              <p:nvPr/>
            </p:nvSpPr>
            <p:spPr bwMode="auto">
              <a:xfrm>
                <a:off x="1752" y="2026"/>
                <a:ext cx="338" cy="6"/>
              </a:xfrm>
              <a:custGeom>
                <a:avLst/>
                <a:gdLst>
                  <a:gd name="T0" fmla="*/ 2 w 1693"/>
                  <a:gd name="T1" fmla="*/ 0 h 32"/>
                  <a:gd name="T2" fmla="*/ 1691 w 1693"/>
                  <a:gd name="T3" fmla="*/ 0 h 32"/>
                  <a:gd name="T4" fmla="*/ 1692 w 1693"/>
                  <a:gd name="T5" fmla="*/ 15 h 32"/>
                  <a:gd name="T6" fmla="*/ 1693 w 1693"/>
                  <a:gd name="T7" fmla="*/ 32 h 32"/>
                  <a:gd name="T8" fmla="*/ 0 w 1693"/>
                  <a:gd name="T9" fmla="*/ 32 h 32"/>
                  <a:gd name="T10" fmla="*/ 1 w 1693"/>
                  <a:gd name="T11" fmla="*/ 15 h 32"/>
                  <a:gd name="T12" fmla="*/ 2 w 1693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32">
                    <a:moveTo>
                      <a:pt x="2" y="0"/>
                    </a:moveTo>
                    <a:lnTo>
                      <a:pt x="1691" y="0"/>
                    </a:lnTo>
                    <a:lnTo>
                      <a:pt x="1692" y="15"/>
                    </a:lnTo>
                    <a:lnTo>
                      <a:pt x="1693" y="32"/>
                    </a:lnTo>
                    <a:lnTo>
                      <a:pt x="0" y="32"/>
                    </a:lnTo>
                    <a:lnTo>
                      <a:pt x="1" y="1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8" name="iṧľíḍè">
                <a:extLst>
                  <a:ext uri="{FF2B5EF4-FFF2-40B4-BE49-F238E27FC236}">
                    <a16:creationId xmlns:a16="http://schemas.microsoft.com/office/drawing/2014/main" xmlns="" id="{B28CA816-885D-42C9-B318-C6E2337A2AB0}"/>
                  </a:ext>
                </a:extLst>
              </p:cNvPr>
              <p:cNvSpPr/>
              <p:nvPr/>
            </p:nvSpPr>
            <p:spPr bwMode="auto">
              <a:xfrm>
                <a:off x="1752" y="2029"/>
                <a:ext cx="338" cy="3"/>
              </a:xfrm>
              <a:custGeom>
                <a:avLst/>
                <a:gdLst>
                  <a:gd name="T0" fmla="*/ 1 w 1693"/>
                  <a:gd name="T1" fmla="*/ 0 h 17"/>
                  <a:gd name="T2" fmla="*/ 1692 w 1693"/>
                  <a:gd name="T3" fmla="*/ 0 h 17"/>
                  <a:gd name="T4" fmla="*/ 1692 w 1693"/>
                  <a:gd name="T5" fmla="*/ 9 h 17"/>
                  <a:gd name="T6" fmla="*/ 1693 w 1693"/>
                  <a:gd name="T7" fmla="*/ 17 h 17"/>
                  <a:gd name="T8" fmla="*/ 0 w 1693"/>
                  <a:gd name="T9" fmla="*/ 17 h 17"/>
                  <a:gd name="T10" fmla="*/ 1 w 1693"/>
                  <a:gd name="T11" fmla="*/ 9 h 17"/>
                  <a:gd name="T12" fmla="*/ 1 w 1693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7">
                    <a:moveTo>
                      <a:pt x="1" y="0"/>
                    </a:moveTo>
                    <a:lnTo>
                      <a:pt x="1692" y="0"/>
                    </a:lnTo>
                    <a:lnTo>
                      <a:pt x="1692" y="9"/>
                    </a:lnTo>
                    <a:lnTo>
                      <a:pt x="1693" y="17"/>
                    </a:lnTo>
                    <a:lnTo>
                      <a:pt x="0" y="17"/>
                    </a:lnTo>
                    <a:lnTo>
                      <a:pt x="1" y="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9" name="iśľíḑe">
                <a:extLst>
                  <a:ext uri="{FF2B5EF4-FFF2-40B4-BE49-F238E27FC236}">
                    <a16:creationId xmlns:a16="http://schemas.microsoft.com/office/drawing/2014/main" xmlns="" id="{20D42F29-F43B-416C-ABB7-A445BFD290AA}"/>
                  </a:ext>
                </a:extLst>
              </p:cNvPr>
              <p:cNvSpPr/>
              <p:nvPr/>
            </p:nvSpPr>
            <p:spPr bwMode="auto">
              <a:xfrm>
                <a:off x="1752" y="2032"/>
                <a:ext cx="338" cy="1"/>
              </a:xfrm>
              <a:prstGeom prst="rect">
                <a:avLst/>
              </a:prstGeom>
              <a:solidFill>
                <a:srgbClr val="B9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0" name="íS1ïdè">
                <a:extLst>
                  <a:ext uri="{FF2B5EF4-FFF2-40B4-BE49-F238E27FC236}">
                    <a16:creationId xmlns:a16="http://schemas.microsoft.com/office/drawing/2014/main" xmlns="" id="{777D4DAF-6B1A-4F77-A7D1-15284A712FF8}"/>
                  </a:ext>
                </a:extLst>
              </p:cNvPr>
              <p:cNvSpPr/>
              <p:nvPr/>
            </p:nvSpPr>
            <p:spPr bwMode="auto">
              <a:xfrm>
                <a:off x="1754" y="2010"/>
                <a:ext cx="334" cy="1"/>
              </a:xfrm>
              <a:prstGeom prst="rect">
                <a:avLst/>
              </a:prstGeom>
              <a:solidFill>
                <a:srgbClr val="AE2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1" name="íṡļïḓé">
                <a:extLst>
                  <a:ext uri="{FF2B5EF4-FFF2-40B4-BE49-F238E27FC236}">
                    <a16:creationId xmlns:a16="http://schemas.microsoft.com/office/drawing/2014/main" xmlns="" id="{B7A34B87-A9EA-405D-907C-667BCC472E2C}"/>
                  </a:ext>
                </a:extLst>
              </p:cNvPr>
              <p:cNvSpPr/>
              <p:nvPr/>
            </p:nvSpPr>
            <p:spPr bwMode="auto">
              <a:xfrm>
                <a:off x="1754" y="2010"/>
                <a:ext cx="335" cy="3"/>
              </a:xfrm>
              <a:custGeom>
                <a:avLst/>
                <a:gdLst>
                  <a:gd name="T0" fmla="*/ 1675 w 1675"/>
                  <a:gd name="T1" fmla="*/ 15 h 15"/>
                  <a:gd name="T2" fmla="*/ 0 w 1675"/>
                  <a:gd name="T3" fmla="*/ 15 h 15"/>
                  <a:gd name="T4" fmla="*/ 1 w 1675"/>
                  <a:gd name="T5" fmla="*/ 8 h 15"/>
                  <a:gd name="T6" fmla="*/ 2 w 1675"/>
                  <a:gd name="T7" fmla="*/ 0 h 15"/>
                  <a:gd name="T8" fmla="*/ 1673 w 1675"/>
                  <a:gd name="T9" fmla="*/ 0 h 15"/>
                  <a:gd name="T10" fmla="*/ 1674 w 1675"/>
                  <a:gd name="T11" fmla="*/ 8 h 15"/>
                  <a:gd name="T12" fmla="*/ 1675 w 167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15">
                    <a:moveTo>
                      <a:pt x="1675" y="15"/>
                    </a:moveTo>
                    <a:lnTo>
                      <a:pt x="0" y="15"/>
                    </a:lnTo>
                    <a:lnTo>
                      <a:pt x="1" y="8"/>
                    </a:lnTo>
                    <a:lnTo>
                      <a:pt x="2" y="0"/>
                    </a:lnTo>
                    <a:lnTo>
                      <a:pt x="1673" y="0"/>
                    </a:lnTo>
                    <a:lnTo>
                      <a:pt x="1674" y="8"/>
                    </a:lnTo>
                    <a:lnTo>
                      <a:pt x="1675" y="15"/>
                    </a:lnTo>
                    <a:close/>
                  </a:path>
                </a:pathLst>
              </a:custGeom>
              <a:solidFill>
                <a:srgbClr val="AE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2" name="iśļîďê">
                <a:extLst>
                  <a:ext uri="{FF2B5EF4-FFF2-40B4-BE49-F238E27FC236}">
                    <a16:creationId xmlns:a16="http://schemas.microsoft.com/office/drawing/2014/main" xmlns="" id="{11D4BEEC-7C12-4A73-9885-D1617457F877}"/>
                  </a:ext>
                </a:extLst>
              </p:cNvPr>
              <p:cNvSpPr/>
              <p:nvPr/>
            </p:nvSpPr>
            <p:spPr bwMode="auto">
              <a:xfrm>
                <a:off x="1753" y="2010"/>
                <a:ext cx="336" cy="7"/>
              </a:xfrm>
              <a:custGeom>
                <a:avLst/>
                <a:gdLst>
                  <a:gd name="T0" fmla="*/ 1679 w 1679"/>
                  <a:gd name="T1" fmla="*/ 32 h 32"/>
                  <a:gd name="T2" fmla="*/ 0 w 1679"/>
                  <a:gd name="T3" fmla="*/ 32 h 32"/>
                  <a:gd name="T4" fmla="*/ 2 w 1679"/>
                  <a:gd name="T5" fmla="*/ 15 h 32"/>
                  <a:gd name="T6" fmla="*/ 4 w 1679"/>
                  <a:gd name="T7" fmla="*/ 0 h 32"/>
                  <a:gd name="T8" fmla="*/ 1675 w 1679"/>
                  <a:gd name="T9" fmla="*/ 0 h 32"/>
                  <a:gd name="T10" fmla="*/ 1677 w 1679"/>
                  <a:gd name="T11" fmla="*/ 15 h 32"/>
                  <a:gd name="T12" fmla="*/ 1679 w 1679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9" h="32">
                    <a:moveTo>
                      <a:pt x="1679" y="32"/>
                    </a:moveTo>
                    <a:lnTo>
                      <a:pt x="0" y="32"/>
                    </a:lnTo>
                    <a:lnTo>
                      <a:pt x="2" y="15"/>
                    </a:lnTo>
                    <a:lnTo>
                      <a:pt x="4" y="0"/>
                    </a:lnTo>
                    <a:lnTo>
                      <a:pt x="1675" y="0"/>
                    </a:lnTo>
                    <a:lnTo>
                      <a:pt x="1677" y="15"/>
                    </a:lnTo>
                    <a:lnTo>
                      <a:pt x="1679" y="32"/>
                    </a:lnTo>
                    <a:close/>
                  </a:path>
                </a:pathLst>
              </a:custGeom>
              <a:solidFill>
                <a:srgbClr val="AF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3" name="îšḷíḍe">
                <a:extLst>
                  <a:ext uri="{FF2B5EF4-FFF2-40B4-BE49-F238E27FC236}">
                    <a16:creationId xmlns:a16="http://schemas.microsoft.com/office/drawing/2014/main" xmlns="" id="{99C6B57C-84E1-4F38-AAAB-56DE1DBBB531}"/>
                  </a:ext>
                </a:extLst>
              </p:cNvPr>
              <p:cNvSpPr/>
              <p:nvPr/>
            </p:nvSpPr>
            <p:spPr bwMode="auto">
              <a:xfrm>
                <a:off x="1753" y="2010"/>
                <a:ext cx="336" cy="10"/>
              </a:xfrm>
              <a:custGeom>
                <a:avLst/>
                <a:gdLst>
                  <a:gd name="T0" fmla="*/ 1683 w 1683"/>
                  <a:gd name="T1" fmla="*/ 47 h 47"/>
                  <a:gd name="T2" fmla="*/ 0 w 1683"/>
                  <a:gd name="T3" fmla="*/ 47 h 47"/>
                  <a:gd name="T4" fmla="*/ 3 w 1683"/>
                  <a:gd name="T5" fmla="*/ 23 h 47"/>
                  <a:gd name="T6" fmla="*/ 6 w 1683"/>
                  <a:gd name="T7" fmla="*/ 0 h 47"/>
                  <a:gd name="T8" fmla="*/ 1677 w 1683"/>
                  <a:gd name="T9" fmla="*/ 0 h 47"/>
                  <a:gd name="T10" fmla="*/ 1680 w 1683"/>
                  <a:gd name="T11" fmla="*/ 23 h 47"/>
                  <a:gd name="T12" fmla="*/ 1683 w 1683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47">
                    <a:moveTo>
                      <a:pt x="1683" y="47"/>
                    </a:moveTo>
                    <a:lnTo>
                      <a:pt x="0" y="47"/>
                    </a:lnTo>
                    <a:lnTo>
                      <a:pt x="3" y="23"/>
                    </a:lnTo>
                    <a:lnTo>
                      <a:pt x="6" y="0"/>
                    </a:lnTo>
                    <a:lnTo>
                      <a:pt x="1677" y="0"/>
                    </a:lnTo>
                    <a:lnTo>
                      <a:pt x="1680" y="23"/>
                    </a:lnTo>
                    <a:lnTo>
                      <a:pt x="1683" y="47"/>
                    </a:lnTo>
                    <a:close/>
                  </a:path>
                </a:pathLst>
              </a:custGeom>
              <a:solidFill>
                <a:srgbClr val="B0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4" name="îṧļïḑe">
                <a:extLst>
                  <a:ext uri="{FF2B5EF4-FFF2-40B4-BE49-F238E27FC236}">
                    <a16:creationId xmlns:a16="http://schemas.microsoft.com/office/drawing/2014/main" xmlns="" id="{75A8DA53-F07E-4C2B-9890-F255AD70216A}"/>
                  </a:ext>
                </a:extLst>
              </p:cNvPr>
              <p:cNvSpPr/>
              <p:nvPr/>
            </p:nvSpPr>
            <p:spPr bwMode="auto">
              <a:xfrm>
                <a:off x="1752" y="2010"/>
                <a:ext cx="338" cy="13"/>
              </a:xfrm>
              <a:custGeom>
                <a:avLst/>
                <a:gdLst>
                  <a:gd name="T0" fmla="*/ 1687 w 1687"/>
                  <a:gd name="T1" fmla="*/ 62 h 62"/>
                  <a:gd name="T2" fmla="*/ 0 w 1687"/>
                  <a:gd name="T3" fmla="*/ 62 h 62"/>
                  <a:gd name="T4" fmla="*/ 4 w 1687"/>
                  <a:gd name="T5" fmla="*/ 31 h 62"/>
                  <a:gd name="T6" fmla="*/ 8 w 1687"/>
                  <a:gd name="T7" fmla="*/ 0 h 62"/>
                  <a:gd name="T8" fmla="*/ 1679 w 1687"/>
                  <a:gd name="T9" fmla="*/ 0 h 62"/>
                  <a:gd name="T10" fmla="*/ 1683 w 1687"/>
                  <a:gd name="T11" fmla="*/ 31 h 62"/>
                  <a:gd name="T12" fmla="*/ 1687 w 1687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62">
                    <a:moveTo>
                      <a:pt x="1687" y="62"/>
                    </a:moveTo>
                    <a:lnTo>
                      <a:pt x="0" y="62"/>
                    </a:lnTo>
                    <a:lnTo>
                      <a:pt x="4" y="31"/>
                    </a:lnTo>
                    <a:lnTo>
                      <a:pt x="8" y="0"/>
                    </a:lnTo>
                    <a:lnTo>
                      <a:pt x="1679" y="0"/>
                    </a:lnTo>
                    <a:lnTo>
                      <a:pt x="1683" y="31"/>
                    </a:lnTo>
                    <a:lnTo>
                      <a:pt x="1687" y="62"/>
                    </a:lnTo>
                    <a:close/>
                  </a:path>
                </a:pathLst>
              </a:custGeom>
              <a:solidFill>
                <a:srgbClr val="B1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5" name="iṥlîḓè">
                <a:extLst>
                  <a:ext uri="{FF2B5EF4-FFF2-40B4-BE49-F238E27FC236}">
                    <a16:creationId xmlns:a16="http://schemas.microsoft.com/office/drawing/2014/main" xmlns="" id="{DDF365C3-AC51-4023-AB68-2BB756D72501}"/>
                  </a:ext>
                </a:extLst>
              </p:cNvPr>
              <p:cNvSpPr/>
              <p:nvPr/>
            </p:nvSpPr>
            <p:spPr bwMode="auto">
              <a:xfrm>
                <a:off x="1752" y="2010"/>
                <a:ext cx="338" cy="16"/>
              </a:xfrm>
              <a:custGeom>
                <a:avLst/>
                <a:gdLst>
                  <a:gd name="T0" fmla="*/ 1689 w 1689"/>
                  <a:gd name="T1" fmla="*/ 78 h 78"/>
                  <a:gd name="T2" fmla="*/ 0 w 1689"/>
                  <a:gd name="T3" fmla="*/ 78 h 78"/>
                  <a:gd name="T4" fmla="*/ 4 w 1689"/>
                  <a:gd name="T5" fmla="*/ 39 h 78"/>
                  <a:gd name="T6" fmla="*/ 9 w 1689"/>
                  <a:gd name="T7" fmla="*/ 0 h 78"/>
                  <a:gd name="T8" fmla="*/ 1680 w 1689"/>
                  <a:gd name="T9" fmla="*/ 0 h 78"/>
                  <a:gd name="T10" fmla="*/ 1685 w 1689"/>
                  <a:gd name="T11" fmla="*/ 39 h 78"/>
                  <a:gd name="T12" fmla="*/ 1689 w 1689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78">
                    <a:moveTo>
                      <a:pt x="1689" y="78"/>
                    </a:moveTo>
                    <a:lnTo>
                      <a:pt x="0" y="78"/>
                    </a:lnTo>
                    <a:lnTo>
                      <a:pt x="4" y="39"/>
                    </a:lnTo>
                    <a:lnTo>
                      <a:pt x="9" y="0"/>
                    </a:lnTo>
                    <a:lnTo>
                      <a:pt x="1680" y="0"/>
                    </a:lnTo>
                    <a:lnTo>
                      <a:pt x="1685" y="39"/>
                    </a:lnTo>
                    <a:lnTo>
                      <a:pt x="1689" y="78"/>
                    </a:lnTo>
                    <a:close/>
                  </a:path>
                </a:pathLst>
              </a:custGeom>
              <a:solidFill>
                <a:srgbClr val="B1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6" name="išḻïḓê">
                <a:extLst>
                  <a:ext uri="{FF2B5EF4-FFF2-40B4-BE49-F238E27FC236}">
                    <a16:creationId xmlns:a16="http://schemas.microsoft.com/office/drawing/2014/main" xmlns="" id="{DBD84657-DA0E-4204-9FC2-BE60C4EFE1C3}"/>
                  </a:ext>
                </a:extLst>
              </p:cNvPr>
              <p:cNvSpPr/>
              <p:nvPr/>
            </p:nvSpPr>
            <p:spPr bwMode="auto">
              <a:xfrm>
                <a:off x="1752" y="2010"/>
                <a:ext cx="338" cy="19"/>
              </a:xfrm>
              <a:custGeom>
                <a:avLst/>
                <a:gdLst>
                  <a:gd name="T0" fmla="*/ 1691 w 1691"/>
                  <a:gd name="T1" fmla="*/ 94 h 94"/>
                  <a:gd name="T2" fmla="*/ 0 w 1691"/>
                  <a:gd name="T3" fmla="*/ 94 h 94"/>
                  <a:gd name="T4" fmla="*/ 4 w 1691"/>
                  <a:gd name="T5" fmla="*/ 46 h 94"/>
                  <a:gd name="T6" fmla="*/ 10 w 1691"/>
                  <a:gd name="T7" fmla="*/ 0 h 94"/>
                  <a:gd name="T8" fmla="*/ 1681 w 1691"/>
                  <a:gd name="T9" fmla="*/ 0 h 94"/>
                  <a:gd name="T10" fmla="*/ 1687 w 1691"/>
                  <a:gd name="T11" fmla="*/ 46 h 94"/>
                  <a:gd name="T12" fmla="*/ 1691 w 1691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94">
                    <a:moveTo>
                      <a:pt x="1691" y="94"/>
                    </a:moveTo>
                    <a:lnTo>
                      <a:pt x="0" y="94"/>
                    </a:lnTo>
                    <a:lnTo>
                      <a:pt x="4" y="46"/>
                    </a:lnTo>
                    <a:lnTo>
                      <a:pt x="10" y="0"/>
                    </a:lnTo>
                    <a:lnTo>
                      <a:pt x="1681" y="0"/>
                    </a:lnTo>
                    <a:lnTo>
                      <a:pt x="1687" y="46"/>
                    </a:lnTo>
                    <a:lnTo>
                      <a:pt x="1691" y="94"/>
                    </a:lnTo>
                    <a:close/>
                  </a:path>
                </a:pathLst>
              </a:custGeom>
              <a:solidFill>
                <a:srgbClr val="B2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7" name="íṡ1ïḋe">
                <a:extLst>
                  <a:ext uri="{FF2B5EF4-FFF2-40B4-BE49-F238E27FC236}">
                    <a16:creationId xmlns:a16="http://schemas.microsoft.com/office/drawing/2014/main" xmlns="" id="{C65875DD-EC28-41CD-A497-E843BE80A3FD}"/>
                  </a:ext>
                </a:extLst>
              </p:cNvPr>
              <p:cNvSpPr/>
              <p:nvPr/>
            </p:nvSpPr>
            <p:spPr bwMode="auto">
              <a:xfrm>
                <a:off x="1752" y="2010"/>
                <a:ext cx="338" cy="22"/>
              </a:xfrm>
              <a:custGeom>
                <a:avLst/>
                <a:gdLst>
                  <a:gd name="T0" fmla="*/ 1693 w 1693"/>
                  <a:gd name="T1" fmla="*/ 110 h 110"/>
                  <a:gd name="T2" fmla="*/ 0 w 1693"/>
                  <a:gd name="T3" fmla="*/ 110 h 110"/>
                  <a:gd name="T4" fmla="*/ 4 w 1693"/>
                  <a:gd name="T5" fmla="*/ 54 h 110"/>
                  <a:gd name="T6" fmla="*/ 11 w 1693"/>
                  <a:gd name="T7" fmla="*/ 0 h 110"/>
                  <a:gd name="T8" fmla="*/ 1682 w 1693"/>
                  <a:gd name="T9" fmla="*/ 0 h 110"/>
                  <a:gd name="T10" fmla="*/ 1689 w 1693"/>
                  <a:gd name="T11" fmla="*/ 54 h 110"/>
                  <a:gd name="T12" fmla="*/ 1693 w 1693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10">
                    <a:moveTo>
                      <a:pt x="1693" y="110"/>
                    </a:moveTo>
                    <a:lnTo>
                      <a:pt x="0" y="110"/>
                    </a:lnTo>
                    <a:lnTo>
                      <a:pt x="4" y="54"/>
                    </a:lnTo>
                    <a:lnTo>
                      <a:pt x="11" y="0"/>
                    </a:lnTo>
                    <a:lnTo>
                      <a:pt x="1682" y="0"/>
                    </a:lnTo>
                    <a:lnTo>
                      <a:pt x="1689" y="54"/>
                    </a:lnTo>
                    <a:lnTo>
                      <a:pt x="1693" y="110"/>
                    </a:lnTo>
                    <a:close/>
                  </a:path>
                </a:pathLst>
              </a:custGeom>
              <a:solidFill>
                <a:srgbClr val="B3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8" name="ïṩľîḑé">
                <a:extLst>
                  <a:ext uri="{FF2B5EF4-FFF2-40B4-BE49-F238E27FC236}">
                    <a16:creationId xmlns:a16="http://schemas.microsoft.com/office/drawing/2014/main" xmlns="" id="{0235EBCF-9DAF-419B-B959-92BFDF3C0C2E}"/>
                  </a:ext>
                </a:extLst>
              </p:cNvPr>
              <p:cNvSpPr/>
              <p:nvPr/>
            </p:nvSpPr>
            <p:spPr bwMode="auto">
              <a:xfrm>
                <a:off x="1752" y="2010"/>
                <a:ext cx="338" cy="25"/>
              </a:xfrm>
              <a:custGeom>
                <a:avLst/>
                <a:gdLst>
                  <a:gd name="T0" fmla="*/ 1693 w 1693"/>
                  <a:gd name="T1" fmla="*/ 125 h 125"/>
                  <a:gd name="T2" fmla="*/ 1191 w 1693"/>
                  <a:gd name="T3" fmla="*/ 125 h 125"/>
                  <a:gd name="T4" fmla="*/ 1142 w 1693"/>
                  <a:gd name="T5" fmla="*/ 125 h 125"/>
                  <a:gd name="T6" fmla="*/ 0 w 1693"/>
                  <a:gd name="T7" fmla="*/ 125 h 125"/>
                  <a:gd name="T8" fmla="*/ 3 w 1693"/>
                  <a:gd name="T9" fmla="*/ 61 h 125"/>
                  <a:gd name="T10" fmla="*/ 11 w 1693"/>
                  <a:gd name="T11" fmla="*/ 0 h 125"/>
                  <a:gd name="T12" fmla="*/ 1682 w 1693"/>
                  <a:gd name="T13" fmla="*/ 0 h 125"/>
                  <a:gd name="T14" fmla="*/ 1690 w 1693"/>
                  <a:gd name="T15" fmla="*/ 61 h 125"/>
                  <a:gd name="T16" fmla="*/ 1693 w 1693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3" h="125">
                    <a:moveTo>
                      <a:pt x="1693" y="125"/>
                    </a:moveTo>
                    <a:lnTo>
                      <a:pt x="1191" y="125"/>
                    </a:lnTo>
                    <a:lnTo>
                      <a:pt x="1142" y="125"/>
                    </a:lnTo>
                    <a:lnTo>
                      <a:pt x="0" y="125"/>
                    </a:lnTo>
                    <a:lnTo>
                      <a:pt x="3" y="61"/>
                    </a:lnTo>
                    <a:lnTo>
                      <a:pt x="11" y="0"/>
                    </a:lnTo>
                    <a:lnTo>
                      <a:pt x="1682" y="0"/>
                    </a:lnTo>
                    <a:lnTo>
                      <a:pt x="1690" y="61"/>
                    </a:lnTo>
                    <a:lnTo>
                      <a:pt x="1693" y="125"/>
                    </a:lnTo>
                    <a:close/>
                  </a:path>
                </a:pathLst>
              </a:custGeom>
              <a:solidFill>
                <a:srgbClr val="B4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9" name="íSļïḋè">
                <a:extLst>
                  <a:ext uri="{FF2B5EF4-FFF2-40B4-BE49-F238E27FC236}">
                    <a16:creationId xmlns:a16="http://schemas.microsoft.com/office/drawing/2014/main" xmlns="" id="{C5F3850B-FB47-498E-9203-6143E180029B}"/>
                  </a:ext>
                </a:extLst>
              </p:cNvPr>
              <p:cNvSpPr/>
              <p:nvPr/>
            </p:nvSpPr>
            <p:spPr bwMode="auto">
              <a:xfrm>
                <a:off x="1752" y="2013"/>
                <a:ext cx="338" cy="22"/>
              </a:xfrm>
              <a:custGeom>
                <a:avLst/>
                <a:gdLst>
                  <a:gd name="T0" fmla="*/ 9 w 1693"/>
                  <a:gd name="T1" fmla="*/ 0 h 110"/>
                  <a:gd name="T2" fmla="*/ 1684 w 1693"/>
                  <a:gd name="T3" fmla="*/ 0 h 110"/>
                  <a:gd name="T4" fmla="*/ 1691 w 1693"/>
                  <a:gd name="T5" fmla="*/ 55 h 110"/>
                  <a:gd name="T6" fmla="*/ 1693 w 1693"/>
                  <a:gd name="T7" fmla="*/ 110 h 110"/>
                  <a:gd name="T8" fmla="*/ 0 w 1693"/>
                  <a:gd name="T9" fmla="*/ 110 h 110"/>
                  <a:gd name="T10" fmla="*/ 2 w 1693"/>
                  <a:gd name="T11" fmla="*/ 55 h 110"/>
                  <a:gd name="T12" fmla="*/ 9 w 1693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10">
                    <a:moveTo>
                      <a:pt x="9" y="0"/>
                    </a:moveTo>
                    <a:lnTo>
                      <a:pt x="1684" y="0"/>
                    </a:lnTo>
                    <a:lnTo>
                      <a:pt x="1691" y="55"/>
                    </a:lnTo>
                    <a:lnTo>
                      <a:pt x="1693" y="110"/>
                    </a:lnTo>
                    <a:lnTo>
                      <a:pt x="0" y="110"/>
                    </a:lnTo>
                    <a:lnTo>
                      <a:pt x="2" y="5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0" name="ïṩḷîḓe">
                <a:extLst>
                  <a:ext uri="{FF2B5EF4-FFF2-40B4-BE49-F238E27FC236}">
                    <a16:creationId xmlns:a16="http://schemas.microsoft.com/office/drawing/2014/main" xmlns="" id="{AB4261C1-CF65-4FFD-9B96-5571049193AF}"/>
                  </a:ext>
                </a:extLst>
              </p:cNvPr>
              <p:cNvSpPr/>
              <p:nvPr/>
            </p:nvSpPr>
            <p:spPr bwMode="auto">
              <a:xfrm>
                <a:off x="1752" y="2016"/>
                <a:ext cx="338" cy="19"/>
              </a:xfrm>
              <a:custGeom>
                <a:avLst/>
                <a:gdLst>
                  <a:gd name="T0" fmla="*/ 7 w 1693"/>
                  <a:gd name="T1" fmla="*/ 0 h 94"/>
                  <a:gd name="T2" fmla="*/ 1686 w 1693"/>
                  <a:gd name="T3" fmla="*/ 0 h 94"/>
                  <a:gd name="T4" fmla="*/ 1691 w 1693"/>
                  <a:gd name="T5" fmla="*/ 47 h 94"/>
                  <a:gd name="T6" fmla="*/ 1693 w 1693"/>
                  <a:gd name="T7" fmla="*/ 94 h 94"/>
                  <a:gd name="T8" fmla="*/ 0 w 1693"/>
                  <a:gd name="T9" fmla="*/ 94 h 94"/>
                  <a:gd name="T10" fmla="*/ 2 w 1693"/>
                  <a:gd name="T11" fmla="*/ 47 h 94"/>
                  <a:gd name="T12" fmla="*/ 7 w 1693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94">
                    <a:moveTo>
                      <a:pt x="7" y="0"/>
                    </a:moveTo>
                    <a:lnTo>
                      <a:pt x="1686" y="0"/>
                    </a:lnTo>
                    <a:lnTo>
                      <a:pt x="1691" y="47"/>
                    </a:lnTo>
                    <a:lnTo>
                      <a:pt x="1693" y="94"/>
                    </a:lnTo>
                    <a:lnTo>
                      <a:pt x="0" y="94"/>
                    </a:lnTo>
                    <a:lnTo>
                      <a:pt x="2" y="4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1" name="íṩľíḑe">
                <a:extLst>
                  <a:ext uri="{FF2B5EF4-FFF2-40B4-BE49-F238E27FC236}">
                    <a16:creationId xmlns:a16="http://schemas.microsoft.com/office/drawing/2014/main" xmlns="" id="{90D3604B-6733-463E-A717-FA209518EF83}"/>
                  </a:ext>
                </a:extLst>
              </p:cNvPr>
              <p:cNvSpPr/>
              <p:nvPr/>
            </p:nvSpPr>
            <p:spPr bwMode="auto">
              <a:xfrm>
                <a:off x="1752" y="2020"/>
                <a:ext cx="338" cy="15"/>
              </a:xfrm>
              <a:custGeom>
                <a:avLst/>
                <a:gdLst>
                  <a:gd name="T0" fmla="*/ 5 w 1693"/>
                  <a:gd name="T1" fmla="*/ 0 h 78"/>
                  <a:gd name="T2" fmla="*/ 1688 w 1693"/>
                  <a:gd name="T3" fmla="*/ 0 h 78"/>
                  <a:gd name="T4" fmla="*/ 1692 w 1693"/>
                  <a:gd name="T5" fmla="*/ 39 h 78"/>
                  <a:gd name="T6" fmla="*/ 1693 w 1693"/>
                  <a:gd name="T7" fmla="*/ 78 h 78"/>
                  <a:gd name="T8" fmla="*/ 0 w 1693"/>
                  <a:gd name="T9" fmla="*/ 78 h 78"/>
                  <a:gd name="T10" fmla="*/ 1 w 1693"/>
                  <a:gd name="T11" fmla="*/ 39 h 78"/>
                  <a:gd name="T12" fmla="*/ 5 w 1693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78">
                    <a:moveTo>
                      <a:pt x="5" y="0"/>
                    </a:moveTo>
                    <a:lnTo>
                      <a:pt x="1688" y="0"/>
                    </a:lnTo>
                    <a:lnTo>
                      <a:pt x="1692" y="39"/>
                    </a:lnTo>
                    <a:lnTo>
                      <a:pt x="1693" y="78"/>
                    </a:lnTo>
                    <a:lnTo>
                      <a:pt x="0" y="78"/>
                    </a:lnTo>
                    <a:lnTo>
                      <a:pt x="1" y="3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6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2" name="ïš1ïde">
                <a:extLst>
                  <a:ext uri="{FF2B5EF4-FFF2-40B4-BE49-F238E27FC236}">
                    <a16:creationId xmlns:a16="http://schemas.microsoft.com/office/drawing/2014/main" xmlns="" id="{B12F6032-108F-4829-8950-291FB401B5C4}"/>
                  </a:ext>
                </a:extLst>
              </p:cNvPr>
              <p:cNvSpPr/>
              <p:nvPr/>
            </p:nvSpPr>
            <p:spPr bwMode="auto">
              <a:xfrm>
                <a:off x="1752" y="2023"/>
                <a:ext cx="338" cy="12"/>
              </a:xfrm>
              <a:custGeom>
                <a:avLst/>
                <a:gdLst>
                  <a:gd name="T0" fmla="*/ 3 w 1693"/>
                  <a:gd name="T1" fmla="*/ 0 h 63"/>
                  <a:gd name="T2" fmla="*/ 1690 w 1693"/>
                  <a:gd name="T3" fmla="*/ 0 h 63"/>
                  <a:gd name="T4" fmla="*/ 1692 w 1693"/>
                  <a:gd name="T5" fmla="*/ 31 h 63"/>
                  <a:gd name="T6" fmla="*/ 1693 w 1693"/>
                  <a:gd name="T7" fmla="*/ 63 h 63"/>
                  <a:gd name="T8" fmla="*/ 0 w 1693"/>
                  <a:gd name="T9" fmla="*/ 63 h 63"/>
                  <a:gd name="T10" fmla="*/ 1 w 1693"/>
                  <a:gd name="T11" fmla="*/ 31 h 63"/>
                  <a:gd name="T12" fmla="*/ 3 w 1693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63">
                    <a:moveTo>
                      <a:pt x="3" y="0"/>
                    </a:moveTo>
                    <a:lnTo>
                      <a:pt x="1690" y="0"/>
                    </a:lnTo>
                    <a:lnTo>
                      <a:pt x="1692" y="31"/>
                    </a:lnTo>
                    <a:lnTo>
                      <a:pt x="1693" y="63"/>
                    </a:lnTo>
                    <a:lnTo>
                      <a:pt x="0" y="63"/>
                    </a:lnTo>
                    <a:lnTo>
                      <a:pt x="1" y="3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7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3" name="iṧļíde">
                <a:extLst>
                  <a:ext uri="{FF2B5EF4-FFF2-40B4-BE49-F238E27FC236}">
                    <a16:creationId xmlns:a16="http://schemas.microsoft.com/office/drawing/2014/main" xmlns="" id="{F1AC80B1-AB0A-44B4-92FF-3579529C3F6A}"/>
                  </a:ext>
                </a:extLst>
              </p:cNvPr>
              <p:cNvSpPr/>
              <p:nvPr/>
            </p:nvSpPr>
            <p:spPr bwMode="auto">
              <a:xfrm>
                <a:off x="1752" y="2026"/>
                <a:ext cx="338" cy="9"/>
              </a:xfrm>
              <a:custGeom>
                <a:avLst/>
                <a:gdLst>
                  <a:gd name="T0" fmla="*/ 2 w 1693"/>
                  <a:gd name="T1" fmla="*/ 0 h 47"/>
                  <a:gd name="T2" fmla="*/ 1691 w 1693"/>
                  <a:gd name="T3" fmla="*/ 0 h 47"/>
                  <a:gd name="T4" fmla="*/ 1692 w 1693"/>
                  <a:gd name="T5" fmla="*/ 24 h 47"/>
                  <a:gd name="T6" fmla="*/ 1693 w 1693"/>
                  <a:gd name="T7" fmla="*/ 47 h 47"/>
                  <a:gd name="T8" fmla="*/ 0 w 1693"/>
                  <a:gd name="T9" fmla="*/ 47 h 47"/>
                  <a:gd name="T10" fmla="*/ 1 w 1693"/>
                  <a:gd name="T11" fmla="*/ 24 h 47"/>
                  <a:gd name="T12" fmla="*/ 2 w 1693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47">
                    <a:moveTo>
                      <a:pt x="2" y="0"/>
                    </a:moveTo>
                    <a:lnTo>
                      <a:pt x="1691" y="0"/>
                    </a:lnTo>
                    <a:lnTo>
                      <a:pt x="1692" y="24"/>
                    </a:lnTo>
                    <a:lnTo>
                      <a:pt x="1693" y="47"/>
                    </a:lnTo>
                    <a:lnTo>
                      <a:pt x="0" y="47"/>
                    </a:lnTo>
                    <a:lnTo>
                      <a:pt x="1" y="2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4" name="îṩḻîḋê">
                <a:extLst>
                  <a:ext uri="{FF2B5EF4-FFF2-40B4-BE49-F238E27FC236}">
                    <a16:creationId xmlns:a16="http://schemas.microsoft.com/office/drawing/2014/main" xmlns="" id="{60E73385-8E0F-4763-8DCB-5F5336E0854F}"/>
                  </a:ext>
                </a:extLst>
              </p:cNvPr>
              <p:cNvSpPr/>
              <p:nvPr/>
            </p:nvSpPr>
            <p:spPr bwMode="auto">
              <a:xfrm>
                <a:off x="1752" y="2029"/>
                <a:ext cx="338" cy="6"/>
              </a:xfrm>
              <a:custGeom>
                <a:avLst/>
                <a:gdLst>
                  <a:gd name="T0" fmla="*/ 1 w 1693"/>
                  <a:gd name="T1" fmla="*/ 0 h 32"/>
                  <a:gd name="T2" fmla="*/ 1692 w 1693"/>
                  <a:gd name="T3" fmla="*/ 0 h 32"/>
                  <a:gd name="T4" fmla="*/ 1693 w 1693"/>
                  <a:gd name="T5" fmla="*/ 17 h 32"/>
                  <a:gd name="T6" fmla="*/ 1693 w 1693"/>
                  <a:gd name="T7" fmla="*/ 32 h 32"/>
                  <a:gd name="T8" fmla="*/ 0 w 1693"/>
                  <a:gd name="T9" fmla="*/ 32 h 32"/>
                  <a:gd name="T10" fmla="*/ 0 w 1693"/>
                  <a:gd name="T11" fmla="*/ 17 h 32"/>
                  <a:gd name="T12" fmla="*/ 1 w 1693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32">
                    <a:moveTo>
                      <a:pt x="1" y="0"/>
                    </a:moveTo>
                    <a:lnTo>
                      <a:pt x="1692" y="0"/>
                    </a:lnTo>
                    <a:lnTo>
                      <a:pt x="1693" y="17"/>
                    </a:lnTo>
                    <a:lnTo>
                      <a:pt x="1693" y="32"/>
                    </a:lnTo>
                    <a:lnTo>
                      <a:pt x="0" y="32"/>
                    </a:lnTo>
                    <a:lnTo>
                      <a:pt x="0" y="17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5" name="ïsḷîďè">
                <a:extLst>
                  <a:ext uri="{FF2B5EF4-FFF2-40B4-BE49-F238E27FC236}">
                    <a16:creationId xmlns:a16="http://schemas.microsoft.com/office/drawing/2014/main" xmlns="" id="{581C1D56-0F65-4CFA-8B07-9D5CC6B92C32}"/>
                  </a:ext>
                </a:extLst>
              </p:cNvPr>
              <p:cNvSpPr/>
              <p:nvPr/>
            </p:nvSpPr>
            <p:spPr bwMode="auto">
              <a:xfrm>
                <a:off x="1752" y="2032"/>
                <a:ext cx="338" cy="3"/>
              </a:xfrm>
              <a:custGeom>
                <a:avLst/>
                <a:gdLst>
                  <a:gd name="T0" fmla="*/ 0 w 1693"/>
                  <a:gd name="T1" fmla="*/ 0 h 15"/>
                  <a:gd name="T2" fmla="*/ 1693 w 1693"/>
                  <a:gd name="T3" fmla="*/ 0 h 15"/>
                  <a:gd name="T4" fmla="*/ 1693 w 1693"/>
                  <a:gd name="T5" fmla="*/ 7 h 15"/>
                  <a:gd name="T6" fmla="*/ 1693 w 1693"/>
                  <a:gd name="T7" fmla="*/ 15 h 15"/>
                  <a:gd name="T8" fmla="*/ 0 w 1693"/>
                  <a:gd name="T9" fmla="*/ 15 h 15"/>
                  <a:gd name="T10" fmla="*/ 0 w 1693"/>
                  <a:gd name="T11" fmla="*/ 7 h 15"/>
                  <a:gd name="T12" fmla="*/ 0 w 169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5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7"/>
                    </a:lnTo>
                    <a:lnTo>
                      <a:pt x="1693" y="15"/>
                    </a:lnTo>
                    <a:lnTo>
                      <a:pt x="0" y="15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9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6" name="iŝļïḍê">
                <a:extLst>
                  <a:ext uri="{FF2B5EF4-FFF2-40B4-BE49-F238E27FC236}">
                    <a16:creationId xmlns:a16="http://schemas.microsoft.com/office/drawing/2014/main" xmlns="" id="{28DCD57E-4AE2-4483-8386-A5B4A6DC9323}"/>
                  </a:ext>
                </a:extLst>
              </p:cNvPr>
              <p:cNvSpPr/>
              <p:nvPr/>
            </p:nvSpPr>
            <p:spPr bwMode="auto">
              <a:xfrm>
                <a:off x="1752" y="2035"/>
                <a:ext cx="338" cy="1"/>
              </a:xfrm>
              <a:prstGeom prst="rect">
                <a:avLst/>
              </a:prstGeom>
              <a:solidFill>
                <a:srgbClr val="BA2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7" name="îṥḻíḓé">
                <a:extLst>
                  <a:ext uri="{FF2B5EF4-FFF2-40B4-BE49-F238E27FC236}">
                    <a16:creationId xmlns:a16="http://schemas.microsoft.com/office/drawing/2014/main" xmlns="" id="{9542859E-7D97-41E0-995F-030826AB7C60}"/>
                  </a:ext>
                </a:extLst>
              </p:cNvPr>
              <p:cNvSpPr/>
              <p:nvPr/>
            </p:nvSpPr>
            <p:spPr bwMode="auto">
              <a:xfrm>
                <a:off x="1754" y="2013"/>
                <a:ext cx="335" cy="1"/>
              </a:xfrm>
              <a:prstGeom prst="rect">
                <a:avLst/>
              </a:prstGeom>
              <a:solidFill>
                <a:srgbClr val="AE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8" name="îṣḻíďè">
                <a:extLst>
                  <a:ext uri="{FF2B5EF4-FFF2-40B4-BE49-F238E27FC236}">
                    <a16:creationId xmlns:a16="http://schemas.microsoft.com/office/drawing/2014/main" xmlns="" id="{3B05D607-959C-44E6-84FB-BE00F3FFF611}"/>
                  </a:ext>
                </a:extLst>
              </p:cNvPr>
              <p:cNvSpPr/>
              <p:nvPr/>
            </p:nvSpPr>
            <p:spPr bwMode="auto">
              <a:xfrm>
                <a:off x="1753" y="2013"/>
                <a:ext cx="336" cy="4"/>
              </a:xfrm>
              <a:custGeom>
                <a:avLst/>
                <a:gdLst>
                  <a:gd name="T0" fmla="*/ 1679 w 1679"/>
                  <a:gd name="T1" fmla="*/ 17 h 17"/>
                  <a:gd name="T2" fmla="*/ 0 w 1679"/>
                  <a:gd name="T3" fmla="*/ 17 h 17"/>
                  <a:gd name="T4" fmla="*/ 1 w 1679"/>
                  <a:gd name="T5" fmla="*/ 8 h 17"/>
                  <a:gd name="T6" fmla="*/ 2 w 1679"/>
                  <a:gd name="T7" fmla="*/ 0 h 17"/>
                  <a:gd name="T8" fmla="*/ 1677 w 1679"/>
                  <a:gd name="T9" fmla="*/ 0 h 17"/>
                  <a:gd name="T10" fmla="*/ 1678 w 1679"/>
                  <a:gd name="T11" fmla="*/ 8 h 17"/>
                  <a:gd name="T12" fmla="*/ 1679 w 1679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9" h="17">
                    <a:moveTo>
                      <a:pt x="1679" y="17"/>
                    </a:moveTo>
                    <a:lnTo>
                      <a:pt x="0" y="17"/>
                    </a:lnTo>
                    <a:lnTo>
                      <a:pt x="1" y="8"/>
                    </a:lnTo>
                    <a:lnTo>
                      <a:pt x="2" y="0"/>
                    </a:lnTo>
                    <a:lnTo>
                      <a:pt x="1677" y="0"/>
                    </a:lnTo>
                    <a:lnTo>
                      <a:pt x="1678" y="8"/>
                    </a:lnTo>
                    <a:lnTo>
                      <a:pt x="1679" y="17"/>
                    </a:lnTo>
                    <a:close/>
                  </a:path>
                </a:pathLst>
              </a:custGeom>
              <a:solidFill>
                <a:srgbClr val="AF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9" name="ïṩľîďè">
                <a:extLst>
                  <a:ext uri="{FF2B5EF4-FFF2-40B4-BE49-F238E27FC236}">
                    <a16:creationId xmlns:a16="http://schemas.microsoft.com/office/drawing/2014/main" xmlns="" id="{1B087F90-A94B-4EE1-9DD8-015DB705D414}"/>
                  </a:ext>
                </a:extLst>
              </p:cNvPr>
              <p:cNvSpPr/>
              <p:nvPr/>
            </p:nvSpPr>
            <p:spPr bwMode="auto">
              <a:xfrm>
                <a:off x="1753" y="2013"/>
                <a:ext cx="336" cy="7"/>
              </a:xfrm>
              <a:custGeom>
                <a:avLst/>
                <a:gdLst>
                  <a:gd name="T0" fmla="*/ 1683 w 1683"/>
                  <a:gd name="T1" fmla="*/ 32 h 32"/>
                  <a:gd name="T2" fmla="*/ 0 w 1683"/>
                  <a:gd name="T3" fmla="*/ 32 h 32"/>
                  <a:gd name="T4" fmla="*/ 2 w 1683"/>
                  <a:gd name="T5" fmla="*/ 16 h 32"/>
                  <a:gd name="T6" fmla="*/ 4 w 1683"/>
                  <a:gd name="T7" fmla="*/ 0 h 32"/>
                  <a:gd name="T8" fmla="*/ 1679 w 1683"/>
                  <a:gd name="T9" fmla="*/ 0 h 32"/>
                  <a:gd name="T10" fmla="*/ 1681 w 1683"/>
                  <a:gd name="T11" fmla="*/ 16 h 32"/>
                  <a:gd name="T12" fmla="*/ 1683 w 1683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32">
                    <a:moveTo>
                      <a:pt x="1683" y="32"/>
                    </a:moveTo>
                    <a:lnTo>
                      <a:pt x="0" y="32"/>
                    </a:lnTo>
                    <a:lnTo>
                      <a:pt x="2" y="16"/>
                    </a:lnTo>
                    <a:lnTo>
                      <a:pt x="4" y="0"/>
                    </a:lnTo>
                    <a:lnTo>
                      <a:pt x="1679" y="0"/>
                    </a:lnTo>
                    <a:lnTo>
                      <a:pt x="1681" y="16"/>
                    </a:lnTo>
                    <a:lnTo>
                      <a:pt x="1683" y="32"/>
                    </a:lnTo>
                    <a:close/>
                  </a:path>
                </a:pathLst>
              </a:custGeom>
              <a:solidFill>
                <a:srgbClr val="B0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0" name="išlîḑè">
                <a:extLst>
                  <a:ext uri="{FF2B5EF4-FFF2-40B4-BE49-F238E27FC236}">
                    <a16:creationId xmlns:a16="http://schemas.microsoft.com/office/drawing/2014/main" xmlns="" id="{99CB44B9-DF0F-484F-B08E-7CCE3C73E951}"/>
                  </a:ext>
                </a:extLst>
              </p:cNvPr>
              <p:cNvSpPr/>
              <p:nvPr/>
            </p:nvSpPr>
            <p:spPr bwMode="auto">
              <a:xfrm>
                <a:off x="1752" y="2013"/>
                <a:ext cx="338" cy="10"/>
              </a:xfrm>
              <a:custGeom>
                <a:avLst/>
                <a:gdLst>
                  <a:gd name="T0" fmla="*/ 1687 w 1687"/>
                  <a:gd name="T1" fmla="*/ 47 h 47"/>
                  <a:gd name="T2" fmla="*/ 0 w 1687"/>
                  <a:gd name="T3" fmla="*/ 47 h 47"/>
                  <a:gd name="T4" fmla="*/ 3 w 1687"/>
                  <a:gd name="T5" fmla="*/ 24 h 47"/>
                  <a:gd name="T6" fmla="*/ 6 w 1687"/>
                  <a:gd name="T7" fmla="*/ 0 h 47"/>
                  <a:gd name="T8" fmla="*/ 1681 w 1687"/>
                  <a:gd name="T9" fmla="*/ 0 h 47"/>
                  <a:gd name="T10" fmla="*/ 1684 w 1687"/>
                  <a:gd name="T11" fmla="*/ 24 h 47"/>
                  <a:gd name="T12" fmla="*/ 1687 w 1687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47">
                    <a:moveTo>
                      <a:pt x="1687" y="47"/>
                    </a:moveTo>
                    <a:lnTo>
                      <a:pt x="0" y="47"/>
                    </a:lnTo>
                    <a:lnTo>
                      <a:pt x="3" y="24"/>
                    </a:lnTo>
                    <a:lnTo>
                      <a:pt x="6" y="0"/>
                    </a:lnTo>
                    <a:lnTo>
                      <a:pt x="1681" y="0"/>
                    </a:lnTo>
                    <a:lnTo>
                      <a:pt x="1684" y="24"/>
                    </a:lnTo>
                    <a:lnTo>
                      <a:pt x="1687" y="47"/>
                    </a:lnTo>
                    <a:close/>
                  </a:path>
                </a:pathLst>
              </a:custGeom>
              <a:solidFill>
                <a:srgbClr val="B1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1" name="í$1îḓè">
                <a:extLst>
                  <a:ext uri="{FF2B5EF4-FFF2-40B4-BE49-F238E27FC236}">
                    <a16:creationId xmlns:a16="http://schemas.microsoft.com/office/drawing/2014/main" xmlns="" id="{4241EC65-CBED-4A6A-93AC-E1F69757E6CF}"/>
                  </a:ext>
                </a:extLst>
              </p:cNvPr>
              <p:cNvSpPr/>
              <p:nvPr/>
            </p:nvSpPr>
            <p:spPr bwMode="auto">
              <a:xfrm>
                <a:off x="1752" y="2013"/>
                <a:ext cx="338" cy="13"/>
              </a:xfrm>
              <a:custGeom>
                <a:avLst/>
                <a:gdLst>
                  <a:gd name="T0" fmla="*/ 1689 w 1689"/>
                  <a:gd name="T1" fmla="*/ 63 h 63"/>
                  <a:gd name="T2" fmla="*/ 0 w 1689"/>
                  <a:gd name="T3" fmla="*/ 63 h 63"/>
                  <a:gd name="T4" fmla="*/ 3 w 1689"/>
                  <a:gd name="T5" fmla="*/ 32 h 63"/>
                  <a:gd name="T6" fmla="*/ 7 w 1689"/>
                  <a:gd name="T7" fmla="*/ 0 h 63"/>
                  <a:gd name="T8" fmla="*/ 1682 w 1689"/>
                  <a:gd name="T9" fmla="*/ 0 h 63"/>
                  <a:gd name="T10" fmla="*/ 1686 w 1689"/>
                  <a:gd name="T11" fmla="*/ 32 h 63"/>
                  <a:gd name="T12" fmla="*/ 1689 w 1689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63">
                    <a:moveTo>
                      <a:pt x="1689" y="63"/>
                    </a:moveTo>
                    <a:lnTo>
                      <a:pt x="0" y="63"/>
                    </a:lnTo>
                    <a:lnTo>
                      <a:pt x="3" y="32"/>
                    </a:lnTo>
                    <a:lnTo>
                      <a:pt x="7" y="0"/>
                    </a:lnTo>
                    <a:lnTo>
                      <a:pt x="1682" y="0"/>
                    </a:lnTo>
                    <a:lnTo>
                      <a:pt x="1686" y="32"/>
                    </a:lnTo>
                    <a:lnTo>
                      <a:pt x="1689" y="63"/>
                    </a:lnTo>
                    <a:close/>
                  </a:path>
                </a:pathLst>
              </a:custGeom>
              <a:solidFill>
                <a:srgbClr val="B1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2" name="îSľïďé">
                <a:extLst>
                  <a:ext uri="{FF2B5EF4-FFF2-40B4-BE49-F238E27FC236}">
                    <a16:creationId xmlns:a16="http://schemas.microsoft.com/office/drawing/2014/main" xmlns="" id="{613560D5-4603-4DF4-8A97-D08D5090515D}"/>
                  </a:ext>
                </a:extLst>
              </p:cNvPr>
              <p:cNvSpPr/>
              <p:nvPr/>
            </p:nvSpPr>
            <p:spPr bwMode="auto">
              <a:xfrm>
                <a:off x="1752" y="2013"/>
                <a:ext cx="338" cy="16"/>
              </a:xfrm>
              <a:custGeom>
                <a:avLst/>
                <a:gdLst>
                  <a:gd name="T0" fmla="*/ 1691 w 1691"/>
                  <a:gd name="T1" fmla="*/ 79 h 79"/>
                  <a:gd name="T2" fmla="*/ 0 w 1691"/>
                  <a:gd name="T3" fmla="*/ 79 h 79"/>
                  <a:gd name="T4" fmla="*/ 3 w 1691"/>
                  <a:gd name="T5" fmla="*/ 39 h 79"/>
                  <a:gd name="T6" fmla="*/ 8 w 1691"/>
                  <a:gd name="T7" fmla="*/ 0 h 79"/>
                  <a:gd name="T8" fmla="*/ 1683 w 1691"/>
                  <a:gd name="T9" fmla="*/ 0 h 79"/>
                  <a:gd name="T10" fmla="*/ 1688 w 1691"/>
                  <a:gd name="T11" fmla="*/ 39 h 79"/>
                  <a:gd name="T12" fmla="*/ 1691 w 1691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79">
                    <a:moveTo>
                      <a:pt x="1691" y="79"/>
                    </a:moveTo>
                    <a:lnTo>
                      <a:pt x="0" y="79"/>
                    </a:lnTo>
                    <a:lnTo>
                      <a:pt x="3" y="39"/>
                    </a:lnTo>
                    <a:lnTo>
                      <a:pt x="8" y="0"/>
                    </a:lnTo>
                    <a:lnTo>
                      <a:pt x="1683" y="0"/>
                    </a:lnTo>
                    <a:lnTo>
                      <a:pt x="1688" y="39"/>
                    </a:lnTo>
                    <a:lnTo>
                      <a:pt x="1691" y="79"/>
                    </a:lnTo>
                    <a:close/>
                  </a:path>
                </a:pathLst>
              </a:custGeom>
              <a:solidFill>
                <a:srgbClr val="B2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3" name="iśḷiďé">
                <a:extLst>
                  <a:ext uri="{FF2B5EF4-FFF2-40B4-BE49-F238E27FC236}">
                    <a16:creationId xmlns:a16="http://schemas.microsoft.com/office/drawing/2014/main" xmlns="" id="{E443578A-861A-46F2-B58C-252854A08E95}"/>
                  </a:ext>
                </a:extLst>
              </p:cNvPr>
              <p:cNvSpPr/>
              <p:nvPr/>
            </p:nvSpPr>
            <p:spPr bwMode="auto">
              <a:xfrm>
                <a:off x="1752" y="2013"/>
                <a:ext cx="338" cy="19"/>
              </a:xfrm>
              <a:custGeom>
                <a:avLst/>
                <a:gdLst>
                  <a:gd name="T0" fmla="*/ 1693 w 1693"/>
                  <a:gd name="T1" fmla="*/ 95 h 95"/>
                  <a:gd name="T2" fmla="*/ 0 w 1693"/>
                  <a:gd name="T3" fmla="*/ 95 h 95"/>
                  <a:gd name="T4" fmla="*/ 3 w 1693"/>
                  <a:gd name="T5" fmla="*/ 47 h 95"/>
                  <a:gd name="T6" fmla="*/ 9 w 1693"/>
                  <a:gd name="T7" fmla="*/ 0 h 95"/>
                  <a:gd name="T8" fmla="*/ 1684 w 1693"/>
                  <a:gd name="T9" fmla="*/ 0 h 95"/>
                  <a:gd name="T10" fmla="*/ 1690 w 1693"/>
                  <a:gd name="T11" fmla="*/ 47 h 95"/>
                  <a:gd name="T12" fmla="*/ 1693 w 1693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95">
                    <a:moveTo>
                      <a:pt x="1693" y="95"/>
                    </a:moveTo>
                    <a:lnTo>
                      <a:pt x="0" y="95"/>
                    </a:lnTo>
                    <a:lnTo>
                      <a:pt x="3" y="47"/>
                    </a:lnTo>
                    <a:lnTo>
                      <a:pt x="9" y="0"/>
                    </a:lnTo>
                    <a:lnTo>
                      <a:pt x="1684" y="0"/>
                    </a:lnTo>
                    <a:lnTo>
                      <a:pt x="1690" y="47"/>
                    </a:lnTo>
                    <a:lnTo>
                      <a:pt x="1693" y="95"/>
                    </a:lnTo>
                    <a:close/>
                  </a:path>
                </a:pathLst>
              </a:custGeom>
              <a:solidFill>
                <a:srgbClr val="B3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4" name="ïślíďè">
                <a:extLst>
                  <a:ext uri="{FF2B5EF4-FFF2-40B4-BE49-F238E27FC236}">
                    <a16:creationId xmlns:a16="http://schemas.microsoft.com/office/drawing/2014/main" xmlns="" id="{DF2E26F4-A66F-4472-914C-A307ED2E64C5}"/>
                  </a:ext>
                </a:extLst>
              </p:cNvPr>
              <p:cNvSpPr/>
              <p:nvPr/>
            </p:nvSpPr>
            <p:spPr bwMode="auto">
              <a:xfrm>
                <a:off x="1752" y="2013"/>
                <a:ext cx="338" cy="22"/>
              </a:xfrm>
              <a:custGeom>
                <a:avLst/>
                <a:gdLst>
                  <a:gd name="T0" fmla="*/ 1693 w 1693"/>
                  <a:gd name="T1" fmla="*/ 110 h 110"/>
                  <a:gd name="T2" fmla="*/ 0 w 1693"/>
                  <a:gd name="T3" fmla="*/ 110 h 110"/>
                  <a:gd name="T4" fmla="*/ 2 w 1693"/>
                  <a:gd name="T5" fmla="*/ 55 h 110"/>
                  <a:gd name="T6" fmla="*/ 9 w 1693"/>
                  <a:gd name="T7" fmla="*/ 0 h 110"/>
                  <a:gd name="T8" fmla="*/ 1684 w 1693"/>
                  <a:gd name="T9" fmla="*/ 0 h 110"/>
                  <a:gd name="T10" fmla="*/ 1691 w 1693"/>
                  <a:gd name="T11" fmla="*/ 55 h 110"/>
                  <a:gd name="T12" fmla="*/ 1693 w 1693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10">
                    <a:moveTo>
                      <a:pt x="1693" y="110"/>
                    </a:moveTo>
                    <a:lnTo>
                      <a:pt x="0" y="110"/>
                    </a:lnTo>
                    <a:lnTo>
                      <a:pt x="2" y="55"/>
                    </a:lnTo>
                    <a:lnTo>
                      <a:pt x="9" y="0"/>
                    </a:lnTo>
                    <a:lnTo>
                      <a:pt x="1684" y="0"/>
                    </a:lnTo>
                    <a:lnTo>
                      <a:pt x="1691" y="55"/>
                    </a:lnTo>
                    <a:lnTo>
                      <a:pt x="1693" y="110"/>
                    </a:lnTo>
                    <a:close/>
                  </a:path>
                </a:pathLst>
              </a:custGeom>
              <a:solidFill>
                <a:srgbClr val="B4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5" name="ïṡḻiďé">
                <a:extLst>
                  <a:ext uri="{FF2B5EF4-FFF2-40B4-BE49-F238E27FC236}">
                    <a16:creationId xmlns:a16="http://schemas.microsoft.com/office/drawing/2014/main" xmlns="" id="{E56B595D-D02A-4BFB-BA40-C366F0E6C2CB}"/>
                  </a:ext>
                </a:extLst>
              </p:cNvPr>
              <p:cNvSpPr/>
              <p:nvPr/>
            </p:nvSpPr>
            <p:spPr bwMode="auto">
              <a:xfrm>
                <a:off x="1752" y="2013"/>
                <a:ext cx="338" cy="25"/>
              </a:xfrm>
              <a:custGeom>
                <a:avLst/>
                <a:gdLst>
                  <a:gd name="T0" fmla="*/ 1693 w 1693"/>
                  <a:gd name="T1" fmla="*/ 126 h 126"/>
                  <a:gd name="T2" fmla="*/ 1486 w 1693"/>
                  <a:gd name="T3" fmla="*/ 126 h 126"/>
                  <a:gd name="T4" fmla="*/ 1436 w 1693"/>
                  <a:gd name="T5" fmla="*/ 126 h 126"/>
                  <a:gd name="T6" fmla="*/ 0 w 1693"/>
                  <a:gd name="T7" fmla="*/ 126 h 126"/>
                  <a:gd name="T8" fmla="*/ 1 w 1693"/>
                  <a:gd name="T9" fmla="*/ 62 h 126"/>
                  <a:gd name="T10" fmla="*/ 9 w 1693"/>
                  <a:gd name="T11" fmla="*/ 0 h 126"/>
                  <a:gd name="T12" fmla="*/ 96 w 1693"/>
                  <a:gd name="T13" fmla="*/ 0 h 126"/>
                  <a:gd name="T14" fmla="*/ 847 w 1693"/>
                  <a:gd name="T15" fmla="*/ 0 h 126"/>
                  <a:gd name="T16" fmla="*/ 1684 w 1693"/>
                  <a:gd name="T17" fmla="*/ 0 h 126"/>
                  <a:gd name="T18" fmla="*/ 1692 w 1693"/>
                  <a:gd name="T19" fmla="*/ 62 h 126"/>
                  <a:gd name="T20" fmla="*/ 1693 w 1693"/>
                  <a:gd name="T21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26">
                    <a:moveTo>
                      <a:pt x="1693" y="126"/>
                    </a:moveTo>
                    <a:lnTo>
                      <a:pt x="1486" y="126"/>
                    </a:lnTo>
                    <a:lnTo>
                      <a:pt x="1436" y="126"/>
                    </a:lnTo>
                    <a:lnTo>
                      <a:pt x="0" y="126"/>
                    </a:lnTo>
                    <a:lnTo>
                      <a:pt x="1" y="62"/>
                    </a:lnTo>
                    <a:lnTo>
                      <a:pt x="9" y="0"/>
                    </a:lnTo>
                    <a:lnTo>
                      <a:pt x="96" y="0"/>
                    </a:lnTo>
                    <a:lnTo>
                      <a:pt x="847" y="0"/>
                    </a:lnTo>
                    <a:lnTo>
                      <a:pt x="1684" y="0"/>
                    </a:lnTo>
                    <a:lnTo>
                      <a:pt x="1692" y="62"/>
                    </a:lnTo>
                    <a:lnTo>
                      <a:pt x="1693" y="126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6" name="îşḻîdé">
                <a:extLst>
                  <a:ext uri="{FF2B5EF4-FFF2-40B4-BE49-F238E27FC236}">
                    <a16:creationId xmlns:a16="http://schemas.microsoft.com/office/drawing/2014/main" xmlns="" id="{2713B7C1-A40B-447A-AF02-13FD98B2FB7E}"/>
                  </a:ext>
                </a:extLst>
              </p:cNvPr>
              <p:cNvSpPr/>
              <p:nvPr/>
            </p:nvSpPr>
            <p:spPr bwMode="auto">
              <a:xfrm>
                <a:off x="1752" y="2016"/>
                <a:ext cx="338" cy="22"/>
              </a:xfrm>
              <a:custGeom>
                <a:avLst/>
                <a:gdLst>
                  <a:gd name="T0" fmla="*/ 7 w 1693"/>
                  <a:gd name="T1" fmla="*/ 0 h 110"/>
                  <a:gd name="T2" fmla="*/ 1686 w 1693"/>
                  <a:gd name="T3" fmla="*/ 0 h 110"/>
                  <a:gd name="T4" fmla="*/ 1692 w 1693"/>
                  <a:gd name="T5" fmla="*/ 54 h 110"/>
                  <a:gd name="T6" fmla="*/ 1693 w 1693"/>
                  <a:gd name="T7" fmla="*/ 110 h 110"/>
                  <a:gd name="T8" fmla="*/ 0 w 1693"/>
                  <a:gd name="T9" fmla="*/ 110 h 110"/>
                  <a:gd name="T10" fmla="*/ 1 w 1693"/>
                  <a:gd name="T11" fmla="*/ 54 h 110"/>
                  <a:gd name="T12" fmla="*/ 7 w 1693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10">
                    <a:moveTo>
                      <a:pt x="7" y="0"/>
                    </a:moveTo>
                    <a:lnTo>
                      <a:pt x="1686" y="0"/>
                    </a:lnTo>
                    <a:lnTo>
                      <a:pt x="1692" y="54"/>
                    </a:lnTo>
                    <a:lnTo>
                      <a:pt x="1693" y="110"/>
                    </a:lnTo>
                    <a:lnTo>
                      <a:pt x="0" y="110"/>
                    </a:lnTo>
                    <a:lnTo>
                      <a:pt x="1" y="5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7" name="îšḷîďê">
                <a:extLst>
                  <a:ext uri="{FF2B5EF4-FFF2-40B4-BE49-F238E27FC236}">
                    <a16:creationId xmlns:a16="http://schemas.microsoft.com/office/drawing/2014/main" xmlns="" id="{C5F97D5D-8214-4C11-B1E5-E51767EF9018}"/>
                  </a:ext>
                </a:extLst>
              </p:cNvPr>
              <p:cNvSpPr/>
              <p:nvPr/>
            </p:nvSpPr>
            <p:spPr bwMode="auto">
              <a:xfrm>
                <a:off x="1752" y="2020"/>
                <a:ext cx="338" cy="18"/>
              </a:xfrm>
              <a:custGeom>
                <a:avLst/>
                <a:gdLst>
                  <a:gd name="T0" fmla="*/ 5 w 1693"/>
                  <a:gd name="T1" fmla="*/ 0 h 94"/>
                  <a:gd name="T2" fmla="*/ 1688 w 1693"/>
                  <a:gd name="T3" fmla="*/ 0 h 94"/>
                  <a:gd name="T4" fmla="*/ 1692 w 1693"/>
                  <a:gd name="T5" fmla="*/ 46 h 94"/>
                  <a:gd name="T6" fmla="*/ 1693 w 1693"/>
                  <a:gd name="T7" fmla="*/ 94 h 94"/>
                  <a:gd name="T8" fmla="*/ 0 w 1693"/>
                  <a:gd name="T9" fmla="*/ 94 h 94"/>
                  <a:gd name="T10" fmla="*/ 1 w 1693"/>
                  <a:gd name="T11" fmla="*/ 46 h 94"/>
                  <a:gd name="T12" fmla="*/ 5 w 1693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94">
                    <a:moveTo>
                      <a:pt x="5" y="0"/>
                    </a:moveTo>
                    <a:lnTo>
                      <a:pt x="1688" y="0"/>
                    </a:lnTo>
                    <a:lnTo>
                      <a:pt x="1692" y="46"/>
                    </a:lnTo>
                    <a:lnTo>
                      <a:pt x="1693" y="94"/>
                    </a:lnTo>
                    <a:lnTo>
                      <a:pt x="0" y="94"/>
                    </a:lnTo>
                    <a:lnTo>
                      <a:pt x="1" y="4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6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8" name="iSļïḍé">
                <a:extLst>
                  <a:ext uri="{FF2B5EF4-FFF2-40B4-BE49-F238E27FC236}">
                    <a16:creationId xmlns:a16="http://schemas.microsoft.com/office/drawing/2014/main" xmlns="" id="{826A46FC-E5C8-4363-9256-9AC707F269C6}"/>
                  </a:ext>
                </a:extLst>
              </p:cNvPr>
              <p:cNvSpPr/>
              <p:nvPr/>
            </p:nvSpPr>
            <p:spPr bwMode="auto">
              <a:xfrm>
                <a:off x="1752" y="2023"/>
                <a:ext cx="338" cy="15"/>
              </a:xfrm>
              <a:custGeom>
                <a:avLst/>
                <a:gdLst>
                  <a:gd name="T0" fmla="*/ 3 w 1693"/>
                  <a:gd name="T1" fmla="*/ 0 h 79"/>
                  <a:gd name="T2" fmla="*/ 1690 w 1693"/>
                  <a:gd name="T3" fmla="*/ 0 h 79"/>
                  <a:gd name="T4" fmla="*/ 1693 w 1693"/>
                  <a:gd name="T5" fmla="*/ 40 h 79"/>
                  <a:gd name="T6" fmla="*/ 1693 w 1693"/>
                  <a:gd name="T7" fmla="*/ 79 h 79"/>
                  <a:gd name="T8" fmla="*/ 0 w 1693"/>
                  <a:gd name="T9" fmla="*/ 79 h 79"/>
                  <a:gd name="T10" fmla="*/ 0 w 1693"/>
                  <a:gd name="T11" fmla="*/ 40 h 79"/>
                  <a:gd name="T12" fmla="*/ 3 w 1693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79">
                    <a:moveTo>
                      <a:pt x="3" y="0"/>
                    </a:moveTo>
                    <a:lnTo>
                      <a:pt x="1690" y="0"/>
                    </a:lnTo>
                    <a:lnTo>
                      <a:pt x="1693" y="40"/>
                    </a:lnTo>
                    <a:lnTo>
                      <a:pt x="1693" y="79"/>
                    </a:lnTo>
                    <a:lnTo>
                      <a:pt x="0" y="79"/>
                    </a:lnTo>
                    <a:lnTo>
                      <a:pt x="0" y="4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7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9" name="îšḻîďe">
                <a:extLst>
                  <a:ext uri="{FF2B5EF4-FFF2-40B4-BE49-F238E27FC236}">
                    <a16:creationId xmlns:a16="http://schemas.microsoft.com/office/drawing/2014/main" xmlns="" id="{24EDA364-A36F-4669-A225-A41414DDFC32}"/>
                  </a:ext>
                </a:extLst>
              </p:cNvPr>
              <p:cNvSpPr/>
              <p:nvPr/>
            </p:nvSpPr>
            <p:spPr bwMode="auto">
              <a:xfrm>
                <a:off x="1752" y="2026"/>
                <a:ext cx="338" cy="12"/>
              </a:xfrm>
              <a:custGeom>
                <a:avLst/>
                <a:gdLst>
                  <a:gd name="T0" fmla="*/ 2 w 1693"/>
                  <a:gd name="T1" fmla="*/ 0 h 63"/>
                  <a:gd name="T2" fmla="*/ 1691 w 1693"/>
                  <a:gd name="T3" fmla="*/ 0 h 63"/>
                  <a:gd name="T4" fmla="*/ 1693 w 1693"/>
                  <a:gd name="T5" fmla="*/ 32 h 63"/>
                  <a:gd name="T6" fmla="*/ 1693 w 1693"/>
                  <a:gd name="T7" fmla="*/ 63 h 63"/>
                  <a:gd name="T8" fmla="*/ 0 w 1693"/>
                  <a:gd name="T9" fmla="*/ 63 h 63"/>
                  <a:gd name="T10" fmla="*/ 0 w 1693"/>
                  <a:gd name="T11" fmla="*/ 32 h 63"/>
                  <a:gd name="T12" fmla="*/ 2 w 1693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63">
                    <a:moveTo>
                      <a:pt x="2" y="0"/>
                    </a:moveTo>
                    <a:lnTo>
                      <a:pt x="1691" y="0"/>
                    </a:lnTo>
                    <a:lnTo>
                      <a:pt x="1693" y="32"/>
                    </a:lnTo>
                    <a:lnTo>
                      <a:pt x="1693" y="63"/>
                    </a:lnTo>
                    <a:lnTo>
                      <a:pt x="0" y="63"/>
                    </a:lnTo>
                    <a:lnTo>
                      <a:pt x="0" y="3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0" name="iSlîḓè">
                <a:extLst>
                  <a:ext uri="{FF2B5EF4-FFF2-40B4-BE49-F238E27FC236}">
                    <a16:creationId xmlns:a16="http://schemas.microsoft.com/office/drawing/2014/main" xmlns="" id="{A4C10043-3AE3-4070-9039-59900ABE7C29}"/>
                  </a:ext>
                </a:extLst>
              </p:cNvPr>
              <p:cNvSpPr/>
              <p:nvPr/>
            </p:nvSpPr>
            <p:spPr bwMode="auto">
              <a:xfrm>
                <a:off x="1752" y="2029"/>
                <a:ext cx="338" cy="9"/>
              </a:xfrm>
              <a:custGeom>
                <a:avLst/>
                <a:gdLst>
                  <a:gd name="T0" fmla="*/ 1 w 1693"/>
                  <a:gd name="T1" fmla="*/ 0 h 48"/>
                  <a:gd name="T2" fmla="*/ 1692 w 1693"/>
                  <a:gd name="T3" fmla="*/ 0 h 48"/>
                  <a:gd name="T4" fmla="*/ 1693 w 1693"/>
                  <a:gd name="T5" fmla="*/ 24 h 48"/>
                  <a:gd name="T6" fmla="*/ 1693 w 1693"/>
                  <a:gd name="T7" fmla="*/ 48 h 48"/>
                  <a:gd name="T8" fmla="*/ 0 w 1693"/>
                  <a:gd name="T9" fmla="*/ 48 h 48"/>
                  <a:gd name="T10" fmla="*/ 0 w 1693"/>
                  <a:gd name="T11" fmla="*/ 24 h 48"/>
                  <a:gd name="T12" fmla="*/ 1 w 1693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48">
                    <a:moveTo>
                      <a:pt x="1" y="0"/>
                    </a:moveTo>
                    <a:lnTo>
                      <a:pt x="1692" y="0"/>
                    </a:lnTo>
                    <a:lnTo>
                      <a:pt x="1693" y="24"/>
                    </a:lnTo>
                    <a:lnTo>
                      <a:pt x="1693" y="48"/>
                    </a:lnTo>
                    <a:lnTo>
                      <a:pt x="0" y="48"/>
                    </a:lnTo>
                    <a:lnTo>
                      <a:pt x="0" y="2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1" name="íṡlïḋê">
                <a:extLst>
                  <a:ext uri="{FF2B5EF4-FFF2-40B4-BE49-F238E27FC236}">
                    <a16:creationId xmlns:a16="http://schemas.microsoft.com/office/drawing/2014/main" xmlns="" id="{C7F4B472-E000-4488-B604-AE20CD90F04F}"/>
                  </a:ext>
                </a:extLst>
              </p:cNvPr>
              <p:cNvSpPr/>
              <p:nvPr/>
            </p:nvSpPr>
            <p:spPr bwMode="auto">
              <a:xfrm>
                <a:off x="1752" y="2032"/>
                <a:ext cx="338" cy="6"/>
              </a:xfrm>
              <a:custGeom>
                <a:avLst/>
                <a:gdLst>
                  <a:gd name="T0" fmla="*/ 0 w 1693"/>
                  <a:gd name="T1" fmla="*/ 0 h 31"/>
                  <a:gd name="T2" fmla="*/ 1693 w 1693"/>
                  <a:gd name="T3" fmla="*/ 0 h 31"/>
                  <a:gd name="T4" fmla="*/ 1693 w 1693"/>
                  <a:gd name="T5" fmla="*/ 15 h 31"/>
                  <a:gd name="T6" fmla="*/ 1693 w 1693"/>
                  <a:gd name="T7" fmla="*/ 31 h 31"/>
                  <a:gd name="T8" fmla="*/ 0 w 1693"/>
                  <a:gd name="T9" fmla="*/ 31 h 31"/>
                  <a:gd name="T10" fmla="*/ 0 w 1693"/>
                  <a:gd name="T11" fmla="*/ 15 h 31"/>
                  <a:gd name="T12" fmla="*/ 0 w 1693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31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15"/>
                    </a:lnTo>
                    <a:lnTo>
                      <a:pt x="1693" y="31"/>
                    </a:lnTo>
                    <a:lnTo>
                      <a:pt x="0" y="31"/>
                    </a:lnTo>
                    <a:lnTo>
                      <a:pt x="0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9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2" name="îŝliḑe">
                <a:extLst>
                  <a:ext uri="{FF2B5EF4-FFF2-40B4-BE49-F238E27FC236}">
                    <a16:creationId xmlns:a16="http://schemas.microsoft.com/office/drawing/2014/main" xmlns="" id="{44945B24-422A-44CD-8684-7DAD3FDA0DE1}"/>
                  </a:ext>
                </a:extLst>
              </p:cNvPr>
              <p:cNvSpPr/>
              <p:nvPr/>
            </p:nvSpPr>
            <p:spPr bwMode="auto">
              <a:xfrm>
                <a:off x="1752" y="2035"/>
                <a:ext cx="338" cy="3"/>
              </a:xfrm>
              <a:custGeom>
                <a:avLst/>
                <a:gdLst>
                  <a:gd name="T0" fmla="*/ 0 w 1693"/>
                  <a:gd name="T1" fmla="*/ 0 h 16"/>
                  <a:gd name="T2" fmla="*/ 1693 w 1693"/>
                  <a:gd name="T3" fmla="*/ 0 h 16"/>
                  <a:gd name="T4" fmla="*/ 1693 w 1693"/>
                  <a:gd name="T5" fmla="*/ 8 h 16"/>
                  <a:gd name="T6" fmla="*/ 1693 w 1693"/>
                  <a:gd name="T7" fmla="*/ 16 h 16"/>
                  <a:gd name="T8" fmla="*/ 0 w 1693"/>
                  <a:gd name="T9" fmla="*/ 16 h 16"/>
                  <a:gd name="T10" fmla="*/ 0 w 1693"/>
                  <a:gd name="T11" fmla="*/ 8 h 16"/>
                  <a:gd name="T12" fmla="*/ 0 w 1693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6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8"/>
                    </a:lnTo>
                    <a:lnTo>
                      <a:pt x="1693" y="16"/>
                    </a:lnTo>
                    <a:lnTo>
                      <a:pt x="0" y="16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2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3" name="î$ľíḋê">
                <a:extLst>
                  <a:ext uri="{FF2B5EF4-FFF2-40B4-BE49-F238E27FC236}">
                    <a16:creationId xmlns:a16="http://schemas.microsoft.com/office/drawing/2014/main" xmlns="" id="{EC788D6D-D4F9-4ABE-993A-5256A3AA2BB0}"/>
                  </a:ext>
                </a:extLst>
              </p:cNvPr>
              <p:cNvSpPr/>
              <p:nvPr/>
            </p:nvSpPr>
            <p:spPr bwMode="auto">
              <a:xfrm>
                <a:off x="1752" y="2038"/>
                <a:ext cx="338" cy="1"/>
              </a:xfrm>
              <a:prstGeom prst="rect">
                <a:avLst/>
              </a:pr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4" name="ïSḻíḑê">
                <a:extLst>
                  <a:ext uri="{FF2B5EF4-FFF2-40B4-BE49-F238E27FC236}">
                    <a16:creationId xmlns:a16="http://schemas.microsoft.com/office/drawing/2014/main" xmlns="" id="{BED58B2C-3CC7-4EAE-B596-CCDD1383089E}"/>
                  </a:ext>
                </a:extLst>
              </p:cNvPr>
              <p:cNvSpPr/>
              <p:nvPr/>
            </p:nvSpPr>
            <p:spPr bwMode="auto">
              <a:xfrm>
                <a:off x="1753" y="2016"/>
                <a:ext cx="336" cy="1"/>
              </a:xfrm>
              <a:prstGeom prst="rect">
                <a:avLst/>
              </a:prstGeom>
              <a:solidFill>
                <a:srgbClr val="AF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5" name="îš1îḋê">
                <a:extLst>
                  <a:ext uri="{FF2B5EF4-FFF2-40B4-BE49-F238E27FC236}">
                    <a16:creationId xmlns:a16="http://schemas.microsoft.com/office/drawing/2014/main" xmlns="" id="{F33E571F-EBD6-4253-A4B4-D387AA7490C2}"/>
                  </a:ext>
                </a:extLst>
              </p:cNvPr>
              <p:cNvSpPr/>
              <p:nvPr/>
            </p:nvSpPr>
            <p:spPr bwMode="auto">
              <a:xfrm>
                <a:off x="1753" y="2016"/>
                <a:ext cx="336" cy="4"/>
              </a:xfrm>
              <a:custGeom>
                <a:avLst/>
                <a:gdLst>
                  <a:gd name="T0" fmla="*/ 1683 w 1683"/>
                  <a:gd name="T1" fmla="*/ 16 h 16"/>
                  <a:gd name="T2" fmla="*/ 0 w 1683"/>
                  <a:gd name="T3" fmla="*/ 16 h 16"/>
                  <a:gd name="T4" fmla="*/ 1 w 1683"/>
                  <a:gd name="T5" fmla="*/ 8 h 16"/>
                  <a:gd name="T6" fmla="*/ 2 w 1683"/>
                  <a:gd name="T7" fmla="*/ 0 h 16"/>
                  <a:gd name="T8" fmla="*/ 1681 w 1683"/>
                  <a:gd name="T9" fmla="*/ 0 h 16"/>
                  <a:gd name="T10" fmla="*/ 1682 w 1683"/>
                  <a:gd name="T11" fmla="*/ 8 h 16"/>
                  <a:gd name="T12" fmla="*/ 1683 w 1683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16">
                    <a:moveTo>
                      <a:pt x="1683" y="16"/>
                    </a:moveTo>
                    <a:lnTo>
                      <a:pt x="0" y="16"/>
                    </a:lnTo>
                    <a:lnTo>
                      <a:pt x="1" y="8"/>
                    </a:lnTo>
                    <a:lnTo>
                      <a:pt x="2" y="0"/>
                    </a:lnTo>
                    <a:lnTo>
                      <a:pt x="1681" y="0"/>
                    </a:lnTo>
                    <a:lnTo>
                      <a:pt x="1682" y="8"/>
                    </a:lnTo>
                    <a:lnTo>
                      <a:pt x="1683" y="16"/>
                    </a:lnTo>
                    <a:close/>
                  </a:path>
                </a:pathLst>
              </a:custGeom>
              <a:solidFill>
                <a:srgbClr val="B0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6" name="í$1ídé">
                <a:extLst>
                  <a:ext uri="{FF2B5EF4-FFF2-40B4-BE49-F238E27FC236}">
                    <a16:creationId xmlns:a16="http://schemas.microsoft.com/office/drawing/2014/main" xmlns="" id="{FF95F281-B018-44E1-8C9E-198B8615ACA5}"/>
                  </a:ext>
                </a:extLst>
              </p:cNvPr>
              <p:cNvSpPr/>
              <p:nvPr/>
            </p:nvSpPr>
            <p:spPr bwMode="auto">
              <a:xfrm>
                <a:off x="1752" y="2016"/>
                <a:ext cx="338" cy="7"/>
              </a:xfrm>
              <a:custGeom>
                <a:avLst/>
                <a:gdLst>
                  <a:gd name="T0" fmla="*/ 1687 w 1687"/>
                  <a:gd name="T1" fmla="*/ 31 h 31"/>
                  <a:gd name="T2" fmla="*/ 0 w 1687"/>
                  <a:gd name="T3" fmla="*/ 31 h 31"/>
                  <a:gd name="T4" fmla="*/ 2 w 1687"/>
                  <a:gd name="T5" fmla="*/ 16 h 31"/>
                  <a:gd name="T6" fmla="*/ 4 w 1687"/>
                  <a:gd name="T7" fmla="*/ 0 h 31"/>
                  <a:gd name="T8" fmla="*/ 1683 w 1687"/>
                  <a:gd name="T9" fmla="*/ 0 h 31"/>
                  <a:gd name="T10" fmla="*/ 1685 w 1687"/>
                  <a:gd name="T11" fmla="*/ 16 h 31"/>
                  <a:gd name="T12" fmla="*/ 1687 w 1687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31">
                    <a:moveTo>
                      <a:pt x="1687" y="31"/>
                    </a:moveTo>
                    <a:lnTo>
                      <a:pt x="0" y="31"/>
                    </a:lnTo>
                    <a:lnTo>
                      <a:pt x="2" y="16"/>
                    </a:lnTo>
                    <a:lnTo>
                      <a:pt x="4" y="0"/>
                    </a:lnTo>
                    <a:lnTo>
                      <a:pt x="1683" y="0"/>
                    </a:lnTo>
                    <a:lnTo>
                      <a:pt x="1685" y="16"/>
                    </a:lnTo>
                    <a:lnTo>
                      <a:pt x="1687" y="31"/>
                    </a:lnTo>
                    <a:close/>
                  </a:path>
                </a:pathLst>
              </a:custGeom>
              <a:solidFill>
                <a:srgbClr val="B1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7" name="îśḷîḋê">
                <a:extLst>
                  <a:ext uri="{FF2B5EF4-FFF2-40B4-BE49-F238E27FC236}">
                    <a16:creationId xmlns:a16="http://schemas.microsoft.com/office/drawing/2014/main" xmlns="" id="{F3783870-099C-4AA9-AD2A-E3051682DD68}"/>
                  </a:ext>
                </a:extLst>
              </p:cNvPr>
              <p:cNvSpPr/>
              <p:nvPr/>
            </p:nvSpPr>
            <p:spPr bwMode="auto">
              <a:xfrm>
                <a:off x="1752" y="2016"/>
                <a:ext cx="338" cy="10"/>
              </a:xfrm>
              <a:custGeom>
                <a:avLst/>
                <a:gdLst>
                  <a:gd name="T0" fmla="*/ 1689 w 1689"/>
                  <a:gd name="T1" fmla="*/ 47 h 47"/>
                  <a:gd name="T2" fmla="*/ 0 w 1689"/>
                  <a:gd name="T3" fmla="*/ 47 h 47"/>
                  <a:gd name="T4" fmla="*/ 2 w 1689"/>
                  <a:gd name="T5" fmla="*/ 23 h 47"/>
                  <a:gd name="T6" fmla="*/ 5 w 1689"/>
                  <a:gd name="T7" fmla="*/ 0 h 47"/>
                  <a:gd name="T8" fmla="*/ 1684 w 1689"/>
                  <a:gd name="T9" fmla="*/ 0 h 47"/>
                  <a:gd name="T10" fmla="*/ 1687 w 1689"/>
                  <a:gd name="T11" fmla="*/ 23 h 47"/>
                  <a:gd name="T12" fmla="*/ 1689 w 1689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47">
                    <a:moveTo>
                      <a:pt x="1689" y="47"/>
                    </a:moveTo>
                    <a:lnTo>
                      <a:pt x="0" y="47"/>
                    </a:lnTo>
                    <a:lnTo>
                      <a:pt x="2" y="23"/>
                    </a:lnTo>
                    <a:lnTo>
                      <a:pt x="5" y="0"/>
                    </a:lnTo>
                    <a:lnTo>
                      <a:pt x="1684" y="0"/>
                    </a:lnTo>
                    <a:lnTo>
                      <a:pt x="1687" y="23"/>
                    </a:lnTo>
                    <a:lnTo>
                      <a:pt x="1689" y="47"/>
                    </a:lnTo>
                    <a:close/>
                  </a:path>
                </a:pathLst>
              </a:custGeom>
              <a:solidFill>
                <a:srgbClr val="B1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8" name="íṥľïďé">
                <a:extLst>
                  <a:ext uri="{FF2B5EF4-FFF2-40B4-BE49-F238E27FC236}">
                    <a16:creationId xmlns:a16="http://schemas.microsoft.com/office/drawing/2014/main" xmlns="" id="{CBB0FDEB-084A-4BCA-860A-B680B16DB416}"/>
                  </a:ext>
                </a:extLst>
              </p:cNvPr>
              <p:cNvSpPr/>
              <p:nvPr/>
            </p:nvSpPr>
            <p:spPr bwMode="auto">
              <a:xfrm>
                <a:off x="1752" y="2016"/>
                <a:ext cx="338" cy="13"/>
              </a:xfrm>
              <a:custGeom>
                <a:avLst/>
                <a:gdLst>
                  <a:gd name="T0" fmla="*/ 1691 w 1691"/>
                  <a:gd name="T1" fmla="*/ 63 h 63"/>
                  <a:gd name="T2" fmla="*/ 0 w 1691"/>
                  <a:gd name="T3" fmla="*/ 63 h 63"/>
                  <a:gd name="T4" fmla="*/ 2 w 1691"/>
                  <a:gd name="T5" fmla="*/ 31 h 63"/>
                  <a:gd name="T6" fmla="*/ 6 w 1691"/>
                  <a:gd name="T7" fmla="*/ 0 h 63"/>
                  <a:gd name="T8" fmla="*/ 1685 w 1691"/>
                  <a:gd name="T9" fmla="*/ 0 h 63"/>
                  <a:gd name="T10" fmla="*/ 1689 w 1691"/>
                  <a:gd name="T11" fmla="*/ 31 h 63"/>
                  <a:gd name="T12" fmla="*/ 1691 w 1691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63">
                    <a:moveTo>
                      <a:pt x="1691" y="63"/>
                    </a:moveTo>
                    <a:lnTo>
                      <a:pt x="0" y="63"/>
                    </a:lnTo>
                    <a:lnTo>
                      <a:pt x="2" y="31"/>
                    </a:lnTo>
                    <a:lnTo>
                      <a:pt x="6" y="0"/>
                    </a:lnTo>
                    <a:lnTo>
                      <a:pt x="1685" y="0"/>
                    </a:lnTo>
                    <a:lnTo>
                      <a:pt x="1689" y="31"/>
                    </a:lnTo>
                    <a:lnTo>
                      <a:pt x="1691" y="63"/>
                    </a:lnTo>
                    <a:close/>
                  </a:path>
                </a:pathLst>
              </a:custGeom>
              <a:solidFill>
                <a:srgbClr val="B2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9" name="ïšḷíḑê">
                <a:extLst>
                  <a:ext uri="{FF2B5EF4-FFF2-40B4-BE49-F238E27FC236}">
                    <a16:creationId xmlns:a16="http://schemas.microsoft.com/office/drawing/2014/main" xmlns="" id="{9165B33D-9CE0-4616-9CF5-7CB0509AB298}"/>
                  </a:ext>
                </a:extLst>
              </p:cNvPr>
              <p:cNvSpPr/>
              <p:nvPr/>
            </p:nvSpPr>
            <p:spPr bwMode="auto">
              <a:xfrm>
                <a:off x="1752" y="2016"/>
                <a:ext cx="338" cy="16"/>
              </a:xfrm>
              <a:custGeom>
                <a:avLst/>
                <a:gdLst>
                  <a:gd name="T0" fmla="*/ 1693 w 1693"/>
                  <a:gd name="T1" fmla="*/ 79 h 79"/>
                  <a:gd name="T2" fmla="*/ 0 w 1693"/>
                  <a:gd name="T3" fmla="*/ 79 h 79"/>
                  <a:gd name="T4" fmla="*/ 2 w 1693"/>
                  <a:gd name="T5" fmla="*/ 39 h 79"/>
                  <a:gd name="T6" fmla="*/ 7 w 1693"/>
                  <a:gd name="T7" fmla="*/ 0 h 79"/>
                  <a:gd name="T8" fmla="*/ 1686 w 1693"/>
                  <a:gd name="T9" fmla="*/ 0 h 79"/>
                  <a:gd name="T10" fmla="*/ 1691 w 1693"/>
                  <a:gd name="T11" fmla="*/ 39 h 79"/>
                  <a:gd name="T12" fmla="*/ 1693 w 1693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79">
                    <a:moveTo>
                      <a:pt x="1693" y="79"/>
                    </a:moveTo>
                    <a:lnTo>
                      <a:pt x="0" y="79"/>
                    </a:lnTo>
                    <a:lnTo>
                      <a:pt x="2" y="39"/>
                    </a:lnTo>
                    <a:lnTo>
                      <a:pt x="7" y="0"/>
                    </a:lnTo>
                    <a:lnTo>
                      <a:pt x="1686" y="0"/>
                    </a:lnTo>
                    <a:lnTo>
                      <a:pt x="1691" y="39"/>
                    </a:lnTo>
                    <a:lnTo>
                      <a:pt x="1693" y="79"/>
                    </a:lnTo>
                    <a:close/>
                  </a:path>
                </a:pathLst>
              </a:custGeom>
              <a:solidFill>
                <a:srgbClr val="B3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0" name="í$ḷidè">
                <a:extLst>
                  <a:ext uri="{FF2B5EF4-FFF2-40B4-BE49-F238E27FC236}">
                    <a16:creationId xmlns:a16="http://schemas.microsoft.com/office/drawing/2014/main" xmlns="" id="{1151A79A-C0BE-43EB-8C4F-0E4AA77995E3}"/>
                  </a:ext>
                </a:extLst>
              </p:cNvPr>
              <p:cNvSpPr/>
              <p:nvPr/>
            </p:nvSpPr>
            <p:spPr bwMode="auto">
              <a:xfrm>
                <a:off x="1752" y="2016"/>
                <a:ext cx="338" cy="19"/>
              </a:xfrm>
              <a:custGeom>
                <a:avLst/>
                <a:gdLst>
                  <a:gd name="T0" fmla="*/ 1693 w 1693"/>
                  <a:gd name="T1" fmla="*/ 94 h 94"/>
                  <a:gd name="T2" fmla="*/ 0 w 1693"/>
                  <a:gd name="T3" fmla="*/ 94 h 94"/>
                  <a:gd name="T4" fmla="*/ 2 w 1693"/>
                  <a:gd name="T5" fmla="*/ 47 h 94"/>
                  <a:gd name="T6" fmla="*/ 7 w 1693"/>
                  <a:gd name="T7" fmla="*/ 0 h 94"/>
                  <a:gd name="T8" fmla="*/ 1686 w 1693"/>
                  <a:gd name="T9" fmla="*/ 0 h 94"/>
                  <a:gd name="T10" fmla="*/ 1691 w 1693"/>
                  <a:gd name="T11" fmla="*/ 47 h 94"/>
                  <a:gd name="T12" fmla="*/ 1693 w 1693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94">
                    <a:moveTo>
                      <a:pt x="1693" y="94"/>
                    </a:moveTo>
                    <a:lnTo>
                      <a:pt x="0" y="94"/>
                    </a:lnTo>
                    <a:lnTo>
                      <a:pt x="2" y="47"/>
                    </a:lnTo>
                    <a:lnTo>
                      <a:pt x="7" y="0"/>
                    </a:lnTo>
                    <a:lnTo>
                      <a:pt x="1686" y="0"/>
                    </a:lnTo>
                    <a:lnTo>
                      <a:pt x="1691" y="47"/>
                    </a:lnTo>
                    <a:lnTo>
                      <a:pt x="1693" y="94"/>
                    </a:lnTo>
                    <a:close/>
                  </a:path>
                </a:pathLst>
              </a:custGeom>
              <a:solidFill>
                <a:srgbClr val="B4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1" name="ïşľíďè">
                <a:extLst>
                  <a:ext uri="{FF2B5EF4-FFF2-40B4-BE49-F238E27FC236}">
                    <a16:creationId xmlns:a16="http://schemas.microsoft.com/office/drawing/2014/main" xmlns="" id="{011419EB-08B2-4421-A643-9A6CE9CE3071}"/>
                  </a:ext>
                </a:extLst>
              </p:cNvPr>
              <p:cNvSpPr/>
              <p:nvPr/>
            </p:nvSpPr>
            <p:spPr bwMode="auto">
              <a:xfrm>
                <a:off x="1752" y="2016"/>
                <a:ext cx="338" cy="22"/>
              </a:xfrm>
              <a:custGeom>
                <a:avLst/>
                <a:gdLst>
                  <a:gd name="T0" fmla="*/ 1693 w 1693"/>
                  <a:gd name="T1" fmla="*/ 110 h 110"/>
                  <a:gd name="T2" fmla="*/ 0 w 1693"/>
                  <a:gd name="T3" fmla="*/ 110 h 110"/>
                  <a:gd name="T4" fmla="*/ 1 w 1693"/>
                  <a:gd name="T5" fmla="*/ 54 h 110"/>
                  <a:gd name="T6" fmla="*/ 7 w 1693"/>
                  <a:gd name="T7" fmla="*/ 0 h 110"/>
                  <a:gd name="T8" fmla="*/ 1686 w 1693"/>
                  <a:gd name="T9" fmla="*/ 0 h 110"/>
                  <a:gd name="T10" fmla="*/ 1692 w 1693"/>
                  <a:gd name="T11" fmla="*/ 54 h 110"/>
                  <a:gd name="T12" fmla="*/ 1693 w 1693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10">
                    <a:moveTo>
                      <a:pt x="1693" y="110"/>
                    </a:moveTo>
                    <a:lnTo>
                      <a:pt x="0" y="110"/>
                    </a:lnTo>
                    <a:lnTo>
                      <a:pt x="1" y="54"/>
                    </a:lnTo>
                    <a:lnTo>
                      <a:pt x="7" y="0"/>
                    </a:lnTo>
                    <a:lnTo>
                      <a:pt x="1686" y="0"/>
                    </a:lnTo>
                    <a:lnTo>
                      <a:pt x="1692" y="54"/>
                    </a:lnTo>
                    <a:lnTo>
                      <a:pt x="1693" y="110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2" name="iś1ïḓê">
                <a:extLst>
                  <a:ext uri="{FF2B5EF4-FFF2-40B4-BE49-F238E27FC236}">
                    <a16:creationId xmlns:a16="http://schemas.microsoft.com/office/drawing/2014/main" xmlns="" id="{33E36A80-A9F1-47BB-B7FC-1FE28F5DAE70}"/>
                  </a:ext>
                </a:extLst>
              </p:cNvPr>
              <p:cNvSpPr/>
              <p:nvPr/>
            </p:nvSpPr>
            <p:spPr bwMode="auto">
              <a:xfrm>
                <a:off x="1752" y="2016"/>
                <a:ext cx="338" cy="26"/>
              </a:xfrm>
              <a:custGeom>
                <a:avLst/>
                <a:gdLst>
                  <a:gd name="T0" fmla="*/ 1693 w 1693"/>
                  <a:gd name="T1" fmla="*/ 126 h 126"/>
                  <a:gd name="T2" fmla="*/ 0 w 1693"/>
                  <a:gd name="T3" fmla="*/ 126 h 126"/>
                  <a:gd name="T4" fmla="*/ 0 w 1693"/>
                  <a:gd name="T5" fmla="*/ 118 h 126"/>
                  <a:gd name="T6" fmla="*/ 0 w 1693"/>
                  <a:gd name="T7" fmla="*/ 111 h 126"/>
                  <a:gd name="T8" fmla="*/ 1 w 1693"/>
                  <a:gd name="T9" fmla="*/ 55 h 126"/>
                  <a:gd name="T10" fmla="*/ 7 w 1693"/>
                  <a:gd name="T11" fmla="*/ 0 h 126"/>
                  <a:gd name="T12" fmla="*/ 1686 w 1693"/>
                  <a:gd name="T13" fmla="*/ 0 h 126"/>
                  <a:gd name="T14" fmla="*/ 1692 w 1693"/>
                  <a:gd name="T15" fmla="*/ 55 h 126"/>
                  <a:gd name="T16" fmla="*/ 1693 w 1693"/>
                  <a:gd name="T17" fmla="*/ 111 h 126"/>
                  <a:gd name="T18" fmla="*/ 1693 w 1693"/>
                  <a:gd name="T19" fmla="*/ 118 h 126"/>
                  <a:gd name="T20" fmla="*/ 1693 w 1693"/>
                  <a:gd name="T21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26">
                    <a:moveTo>
                      <a:pt x="1693" y="126"/>
                    </a:moveTo>
                    <a:lnTo>
                      <a:pt x="0" y="126"/>
                    </a:lnTo>
                    <a:lnTo>
                      <a:pt x="0" y="118"/>
                    </a:lnTo>
                    <a:lnTo>
                      <a:pt x="0" y="111"/>
                    </a:lnTo>
                    <a:lnTo>
                      <a:pt x="1" y="55"/>
                    </a:lnTo>
                    <a:lnTo>
                      <a:pt x="7" y="0"/>
                    </a:lnTo>
                    <a:lnTo>
                      <a:pt x="1686" y="0"/>
                    </a:lnTo>
                    <a:lnTo>
                      <a:pt x="1692" y="55"/>
                    </a:lnTo>
                    <a:lnTo>
                      <a:pt x="1693" y="111"/>
                    </a:lnTo>
                    <a:lnTo>
                      <a:pt x="1693" y="118"/>
                    </a:lnTo>
                    <a:lnTo>
                      <a:pt x="1693" y="126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3" name="iśḷiďê">
                <a:extLst>
                  <a:ext uri="{FF2B5EF4-FFF2-40B4-BE49-F238E27FC236}">
                    <a16:creationId xmlns:a16="http://schemas.microsoft.com/office/drawing/2014/main" xmlns="" id="{C3C9CFB4-F465-459A-A19E-97F1753D425B}"/>
                  </a:ext>
                </a:extLst>
              </p:cNvPr>
              <p:cNvSpPr/>
              <p:nvPr/>
            </p:nvSpPr>
            <p:spPr bwMode="auto">
              <a:xfrm>
                <a:off x="1752" y="2020"/>
                <a:ext cx="338" cy="22"/>
              </a:xfrm>
              <a:custGeom>
                <a:avLst/>
                <a:gdLst>
                  <a:gd name="T0" fmla="*/ 5 w 1693"/>
                  <a:gd name="T1" fmla="*/ 0 h 110"/>
                  <a:gd name="T2" fmla="*/ 1688 w 1693"/>
                  <a:gd name="T3" fmla="*/ 0 h 110"/>
                  <a:gd name="T4" fmla="*/ 1692 w 1693"/>
                  <a:gd name="T5" fmla="*/ 47 h 110"/>
                  <a:gd name="T6" fmla="*/ 1693 w 1693"/>
                  <a:gd name="T7" fmla="*/ 95 h 110"/>
                  <a:gd name="T8" fmla="*/ 1693 w 1693"/>
                  <a:gd name="T9" fmla="*/ 102 h 110"/>
                  <a:gd name="T10" fmla="*/ 1693 w 1693"/>
                  <a:gd name="T11" fmla="*/ 110 h 110"/>
                  <a:gd name="T12" fmla="*/ 0 w 1693"/>
                  <a:gd name="T13" fmla="*/ 110 h 110"/>
                  <a:gd name="T14" fmla="*/ 0 w 1693"/>
                  <a:gd name="T15" fmla="*/ 102 h 110"/>
                  <a:gd name="T16" fmla="*/ 0 w 1693"/>
                  <a:gd name="T17" fmla="*/ 95 h 110"/>
                  <a:gd name="T18" fmla="*/ 1 w 1693"/>
                  <a:gd name="T19" fmla="*/ 47 h 110"/>
                  <a:gd name="T20" fmla="*/ 5 w 1693"/>
                  <a:gd name="T2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10">
                    <a:moveTo>
                      <a:pt x="5" y="0"/>
                    </a:moveTo>
                    <a:lnTo>
                      <a:pt x="1688" y="0"/>
                    </a:lnTo>
                    <a:lnTo>
                      <a:pt x="1692" y="47"/>
                    </a:lnTo>
                    <a:lnTo>
                      <a:pt x="1693" y="95"/>
                    </a:lnTo>
                    <a:lnTo>
                      <a:pt x="1693" y="102"/>
                    </a:lnTo>
                    <a:lnTo>
                      <a:pt x="1693" y="110"/>
                    </a:lnTo>
                    <a:lnTo>
                      <a:pt x="0" y="110"/>
                    </a:lnTo>
                    <a:lnTo>
                      <a:pt x="0" y="102"/>
                    </a:lnTo>
                    <a:lnTo>
                      <a:pt x="0" y="95"/>
                    </a:lnTo>
                    <a:lnTo>
                      <a:pt x="1" y="4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6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4" name="îṧḻíďè">
                <a:extLst>
                  <a:ext uri="{FF2B5EF4-FFF2-40B4-BE49-F238E27FC236}">
                    <a16:creationId xmlns:a16="http://schemas.microsoft.com/office/drawing/2014/main" xmlns="" id="{E55B2C67-B5E0-4386-B853-2DC6011CEAB5}"/>
                  </a:ext>
                </a:extLst>
              </p:cNvPr>
              <p:cNvSpPr/>
              <p:nvPr/>
            </p:nvSpPr>
            <p:spPr bwMode="auto">
              <a:xfrm>
                <a:off x="1752" y="2023"/>
                <a:ext cx="338" cy="19"/>
              </a:xfrm>
              <a:custGeom>
                <a:avLst/>
                <a:gdLst>
                  <a:gd name="T0" fmla="*/ 3 w 1693"/>
                  <a:gd name="T1" fmla="*/ 0 h 95"/>
                  <a:gd name="T2" fmla="*/ 1690 w 1693"/>
                  <a:gd name="T3" fmla="*/ 0 h 95"/>
                  <a:gd name="T4" fmla="*/ 1693 w 1693"/>
                  <a:gd name="T5" fmla="*/ 40 h 95"/>
                  <a:gd name="T6" fmla="*/ 1693 w 1693"/>
                  <a:gd name="T7" fmla="*/ 80 h 95"/>
                  <a:gd name="T8" fmla="*/ 1693 w 1693"/>
                  <a:gd name="T9" fmla="*/ 87 h 95"/>
                  <a:gd name="T10" fmla="*/ 1693 w 1693"/>
                  <a:gd name="T11" fmla="*/ 95 h 95"/>
                  <a:gd name="T12" fmla="*/ 0 w 1693"/>
                  <a:gd name="T13" fmla="*/ 95 h 95"/>
                  <a:gd name="T14" fmla="*/ 0 w 1693"/>
                  <a:gd name="T15" fmla="*/ 87 h 95"/>
                  <a:gd name="T16" fmla="*/ 0 w 1693"/>
                  <a:gd name="T17" fmla="*/ 80 h 95"/>
                  <a:gd name="T18" fmla="*/ 0 w 1693"/>
                  <a:gd name="T19" fmla="*/ 40 h 95"/>
                  <a:gd name="T20" fmla="*/ 3 w 1693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95">
                    <a:moveTo>
                      <a:pt x="3" y="0"/>
                    </a:moveTo>
                    <a:lnTo>
                      <a:pt x="1690" y="0"/>
                    </a:lnTo>
                    <a:lnTo>
                      <a:pt x="1693" y="40"/>
                    </a:lnTo>
                    <a:lnTo>
                      <a:pt x="1693" y="80"/>
                    </a:lnTo>
                    <a:lnTo>
                      <a:pt x="1693" y="87"/>
                    </a:lnTo>
                    <a:lnTo>
                      <a:pt x="1693" y="95"/>
                    </a:lnTo>
                    <a:lnTo>
                      <a:pt x="0" y="95"/>
                    </a:lnTo>
                    <a:lnTo>
                      <a:pt x="0" y="87"/>
                    </a:lnTo>
                    <a:lnTo>
                      <a:pt x="0" y="80"/>
                    </a:lnTo>
                    <a:lnTo>
                      <a:pt x="0" y="4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7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5" name="iṧļíďê">
                <a:extLst>
                  <a:ext uri="{FF2B5EF4-FFF2-40B4-BE49-F238E27FC236}">
                    <a16:creationId xmlns:a16="http://schemas.microsoft.com/office/drawing/2014/main" xmlns="" id="{8B2333B0-36C3-4DCA-8E04-4A66C136EA92}"/>
                  </a:ext>
                </a:extLst>
              </p:cNvPr>
              <p:cNvSpPr/>
              <p:nvPr/>
            </p:nvSpPr>
            <p:spPr bwMode="auto">
              <a:xfrm>
                <a:off x="1752" y="2026"/>
                <a:ext cx="338" cy="16"/>
              </a:xfrm>
              <a:custGeom>
                <a:avLst/>
                <a:gdLst>
                  <a:gd name="T0" fmla="*/ 2 w 1693"/>
                  <a:gd name="T1" fmla="*/ 0 h 79"/>
                  <a:gd name="T2" fmla="*/ 1691 w 1693"/>
                  <a:gd name="T3" fmla="*/ 0 h 79"/>
                  <a:gd name="T4" fmla="*/ 1693 w 1693"/>
                  <a:gd name="T5" fmla="*/ 32 h 79"/>
                  <a:gd name="T6" fmla="*/ 1693 w 1693"/>
                  <a:gd name="T7" fmla="*/ 64 h 79"/>
                  <a:gd name="T8" fmla="*/ 1693 w 1693"/>
                  <a:gd name="T9" fmla="*/ 71 h 79"/>
                  <a:gd name="T10" fmla="*/ 1693 w 1693"/>
                  <a:gd name="T11" fmla="*/ 79 h 79"/>
                  <a:gd name="T12" fmla="*/ 0 w 1693"/>
                  <a:gd name="T13" fmla="*/ 79 h 79"/>
                  <a:gd name="T14" fmla="*/ 0 w 1693"/>
                  <a:gd name="T15" fmla="*/ 71 h 79"/>
                  <a:gd name="T16" fmla="*/ 0 w 1693"/>
                  <a:gd name="T17" fmla="*/ 64 h 79"/>
                  <a:gd name="T18" fmla="*/ 0 w 1693"/>
                  <a:gd name="T19" fmla="*/ 32 h 79"/>
                  <a:gd name="T20" fmla="*/ 2 w 1693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79">
                    <a:moveTo>
                      <a:pt x="2" y="0"/>
                    </a:moveTo>
                    <a:lnTo>
                      <a:pt x="1691" y="0"/>
                    </a:lnTo>
                    <a:lnTo>
                      <a:pt x="1693" y="32"/>
                    </a:lnTo>
                    <a:lnTo>
                      <a:pt x="1693" y="64"/>
                    </a:lnTo>
                    <a:lnTo>
                      <a:pt x="1693" y="71"/>
                    </a:lnTo>
                    <a:lnTo>
                      <a:pt x="1693" y="79"/>
                    </a:lnTo>
                    <a:lnTo>
                      <a:pt x="0" y="79"/>
                    </a:lnTo>
                    <a:lnTo>
                      <a:pt x="0" y="71"/>
                    </a:lnTo>
                    <a:lnTo>
                      <a:pt x="0" y="64"/>
                    </a:lnTo>
                    <a:lnTo>
                      <a:pt x="0" y="3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6" name="îṩ1íḓè">
                <a:extLst>
                  <a:ext uri="{FF2B5EF4-FFF2-40B4-BE49-F238E27FC236}">
                    <a16:creationId xmlns:a16="http://schemas.microsoft.com/office/drawing/2014/main" xmlns="" id="{4B631D8E-0176-4835-9018-534152A18214}"/>
                  </a:ext>
                </a:extLst>
              </p:cNvPr>
              <p:cNvSpPr/>
              <p:nvPr/>
            </p:nvSpPr>
            <p:spPr bwMode="auto">
              <a:xfrm>
                <a:off x="1752" y="2029"/>
                <a:ext cx="338" cy="13"/>
              </a:xfrm>
              <a:custGeom>
                <a:avLst/>
                <a:gdLst>
                  <a:gd name="T0" fmla="*/ 1 w 1693"/>
                  <a:gd name="T1" fmla="*/ 0 h 64"/>
                  <a:gd name="T2" fmla="*/ 1692 w 1693"/>
                  <a:gd name="T3" fmla="*/ 0 h 64"/>
                  <a:gd name="T4" fmla="*/ 1693 w 1693"/>
                  <a:gd name="T5" fmla="*/ 25 h 64"/>
                  <a:gd name="T6" fmla="*/ 1693 w 1693"/>
                  <a:gd name="T7" fmla="*/ 49 h 64"/>
                  <a:gd name="T8" fmla="*/ 1693 w 1693"/>
                  <a:gd name="T9" fmla="*/ 56 h 64"/>
                  <a:gd name="T10" fmla="*/ 1693 w 1693"/>
                  <a:gd name="T11" fmla="*/ 64 h 64"/>
                  <a:gd name="T12" fmla="*/ 0 w 1693"/>
                  <a:gd name="T13" fmla="*/ 64 h 64"/>
                  <a:gd name="T14" fmla="*/ 0 w 1693"/>
                  <a:gd name="T15" fmla="*/ 56 h 64"/>
                  <a:gd name="T16" fmla="*/ 0 w 1693"/>
                  <a:gd name="T17" fmla="*/ 49 h 64"/>
                  <a:gd name="T18" fmla="*/ 0 w 1693"/>
                  <a:gd name="T19" fmla="*/ 25 h 64"/>
                  <a:gd name="T20" fmla="*/ 1 w 1693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64">
                    <a:moveTo>
                      <a:pt x="1" y="0"/>
                    </a:moveTo>
                    <a:lnTo>
                      <a:pt x="1692" y="0"/>
                    </a:lnTo>
                    <a:lnTo>
                      <a:pt x="1693" y="25"/>
                    </a:lnTo>
                    <a:lnTo>
                      <a:pt x="1693" y="49"/>
                    </a:lnTo>
                    <a:lnTo>
                      <a:pt x="1693" y="56"/>
                    </a:lnTo>
                    <a:lnTo>
                      <a:pt x="1693" y="64"/>
                    </a:lnTo>
                    <a:lnTo>
                      <a:pt x="0" y="64"/>
                    </a:lnTo>
                    <a:lnTo>
                      <a:pt x="0" y="56"/>
                    </a:lnTo>
                    <a:lnTo>
                      <a:pt x="0" y="49"/>
                    </a:lnTo>
                    <a:lnTo>
                      <a:pt x="0" y="25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7" name="ísḷiḓé">
                <a:extLst>
                  <a:ext uri="{FF2B5EF4-FFF2-40B4-BE49-F238E27FC236}">
                    <a16:creationId xmlns:a16="http://schemas.microsoft.com/office/drawing/2014/main" xmlns="" id="{5276D431-7487-44C8-8C3A-5A96D155B598}"/>
                  </a:ext>
                </a:extLst>
              </p:cNvPr>
              <p:cNvSpPr/>
              <p:nvPr/>
            </p:nvSpPr>
            <p:spPr bwMode="auto">
              <a:xfrm>
                <a:off x="1752" y="2032"/>
                <a:ext cx="338" cy="10"/>
              </a:xfrm>
              <a:custGeom>
                <a:avLst/>
                <a:gdLst>
                  <a:gd name="T0" fmla="*/ 0 w 1693"/>
                  <a:gd name="T1" fmla="*/ 0 h 47"/>
                  <a:gd name="T2" fmla="*/ 1693 w 1693"/>
                  <a:gd name="T3" fmla="*/ 0 h 47"/>
                  <a:gd name="T4" fmla="*/ 1693 w 1693"/>
                  <a:gd name="T5" fmla="*/ 15 h 47"/>
                  <a:gd name="T6" fmla="*/ 1693 w 1693"/>
                  <a:gd name="T7" fmla="*/ 32 h 47"/>
                  <a:gd name="T8" fmla="*/ 1693 w 1693"/>
                  <a:gd name="T9" fmla="*/ 39 h 47"/>
                  <a:gd name="T10" fmla="*/ 1693 w 1693"/>
                  <a:gd name="T11" fmla="*/ 47 h 47"/>
                  <a:gd name="T12" fmla="*/ 0 w 1693"/>
                  <a:gd name="T13" fmla="*/ 47 h 47"/>
                  <a:gd name="T14" fmla="*/ 0 w 1693"/>
                  <a:gd name="T15" fmla="*/ 39 h 47"/>
                  <a:gd name="T16" fmla="*/ 0 w 1693"/>
                  <a:gd name="T17" fmla="*/ 32 h 47"/>
                  <a:gd name="T18" fmla="*/ 0 w 1693"/>
                  <a:gd name="T19" fmla="*/ 15 h 47"/>
                  <a:gd name="T20" fmla="*/ 0 w 1693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47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15"/>
                    </a:lnTo>
                    <a:lnTo>
                      <a:pt x="1693" y="32"/>
                    </a:lnTo>
                    <a:lnTo>
                      <a:pt x="1693" y="39"/>
                    </a:lnTo>
                    <a:lnTo>
                      <a:pt x="1693" y="47"/>
                    </a:lnTo>
                    <a:lnTo>
                      <a:pt x="0" y="47"/>
                    </a:lnTo>
                    <a:lnTo>
                      <a:pt x="0" y="39"/>
                    </a:lnTo>
                    <a:lnTo>
                      <a:pt x="0" y="32"/>
                    </a:lnTo>
                    <a:lnTo>
                      <a:pt x="0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9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8" name="îšlïḍè">
                <a:extLst>
                  <a:ext uri="{FF2B5EF4-FFF2-40B4-BE49-F238E27FC236}">
                    <a16:creationId xmlns:a16="http://schemas.microsoft.com/office/drawing/2014/main" xmlns="" id="{01472237-06AC-4472-BD2A-FDFF581D63E1}"/>
                  </a:ext>
                </a:extLst>
              </p:cNvPr>
              <p:cNvSpPr/>
              <p:nvPr/>
            </p:nvSpPr>
            <p:spPr bwMode="auto">
              <a:xfrm>
                <a:off x="1752" y="2035"/>
                <a:ext cx="338" cy="7"/>
              </a:xfrm>
              <a:custGeom>
                <a:avLst/>
                <a:gdLst>
                  <a:gd name="T0" fmla="*/ 0 w 1693"/>
                  <a:gd name="T1" fmla="*/ 0 h 32"/>
                  <a:gd name="T2" fmla="*/ 1693 w 1693"/>
                  <a:gd name="T3" fmla="*/ 0 h 32"/>
                  <a:gd name="T4" fmla="*/ 1693 w 1693"/>
                  <a:gd name="T5" fmla="*/ 8 h 32"/>
                  <a:gd name="T6" fmla="*/ 1693 w 1693"/>
                  <a:gd name="T7" fmla="*/ 17 h 32"/>
                  <a:gd name="T8" fmla="*/ 1693 w 1693"/>
                  <a:gd name="T9" fmla="*/ 24 h 32"/>
                  <a:gd name="T10" fmla="*/ 1693 w 1693"/>
                  <a:gd name="T11" fmla="*/ 32 h 32"/>
                  <a:gd name="T12" fmla="*/ 0 w 1693"/>
                  <a:gd name="T13" fmla="*/ 32 h 32"/>
                  <a:gd name="T14" fmla="*/ 0 w 1693"/>
                  <a:gd name="T15" fmla="*/ 24 h 32"/>
                  <a:gd name="T16" fmla="*/ 0 w 1693"/>
                  <a:gd name="T17" fmla="*/ 17 h 32"/>
                  <a:gd name="T18" fmla="*/ 0 w 1693"/>
                  <a:gd name="T19" fmla="*/ 8 h 32"/>
                  <a:gd name="T20" fmla="*/ 0 w 1693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32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8"/>
                    </a:lnTo>
                    <a:lnTo>
                      <a:pt x="1693" y="17"/>
                    </a:lnTo>
                    <a:lnTo>
                      <a:pt x="1693" y="24"/>
                    </a:lnTo>
                    <a:lnTo>
                      <a:pt x="1693" y="32"/>
                    </a:lnTo>
                    <a:lnTo>
                      <a:pt x="0" y="32"/>
                    </a:lnTo>
                    <a:lnTo>
                      <a:pt x="0" y="24"/>
                    </a:lnTo>
                    <a:lnTo>
                      <a:pt x="0" y="17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2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9" name="iṡlïḑè">
                <a:extLst>
                  <a:ext uri="{FF2B5EF4-FFF2-40B4-BE49-F238E27FC236}">
                    <a16:creationId xmlns:a16="http://schemas.microsoft.com/office/drawing/2014/main" xmlns="" id="{186D3ABD-B85B-42D7-9688-C7EFFACC480D}"/>
                  </a:ext>
                </a:extLst>
              </p:cNvPr>
              <p:cNvSpPr/>
              <p:nvPr/>
            </p:nvSpPr>
            <p:spPr bwMode="auto">
              <a:xfrm>
                <a:off x="1752" y="2038"/>
                <a:ext cx="338" cy="4"/>
              </a:xfrm>
              <a:custGeom>
                <a:avLst/>
                <a:gdLst>
                  <a:gd name="T0" fmla="*/ 0 w 1693"/>
                  <a:gd name="T1" fmla="*/ 0 h 16"/>
                  <a:gd name="T2" fmla="*/ 1693 w 1693"/>
                  <a:gd name="T3" fmla="*/ 0 h 16"/>
                  <a:gd name="T4" fmla="*/ 1693 w 1693"/>
                  <a:gd name="T5" fmla="*/ 1 h 16"/>
                  <a:gd name="T6" fmla="*/ 1693 w 1693"/>
                  <a:gd name="T7" fmla="*/ 8 h 16"/>
                  <a:gd name="T8" fmla="*/ 1693 w 1693"/>
                  <a:gd name="T9" fmla="*/ 16 h 16"/>
                  <a:gd name="T10" fmla="*/ 0 w 1693"/>
                  <a:gd name="T11" fmla="*/ 16 h 16"/>
                  <a:gd name="T12" fmla="*/ 0 w 1693"/>
                  <a:gd name="T13" fmla="*/ 8 h 16"/>
                  <a:gd name="T14" fmla="*/ 0 w 1693"/>
                  <a:gd name="T15" fmla="*/ 1 h 16"/>
                  <a:gd name="T16" fmla="*/ 0 w 1693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3" h="16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1"/>
                    </a:lnTo>
                    <a:lnTo>
                      <a:pt x="1693" y="8"/>
                    </a:lnTo>
                    <a:lnTo>
                      <a:pt x="1693" y="16"/>
                    </a:lnTo>
                    <a:lnTo>
                      <a:pt x="0" y="16"/>
                    </a:lnTo>
                    <a:lnTo>
                      <a:pt x="0" y="8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0" name="íṩ1ide">
                <a:extLst>
                  <a:ext uri="{FF2B5EF4-FFF2-40B4-BE49-F238E27FC236}">
                    <a16:creationId xmlns:a16="http://schemas.microsoft.com/office/drawing/2014/main" xmlns="" id="{6556FCA0-ADD2-4949-ADFB-45F10F7195A9}"/>
                  </a:ext>
                </a:extLst>
              </p:cNvPr>
              <p:cNvSpPr/>
              <p:nvPr/>
            </p:nvSpPr>
            <p:spPr bwMode="auto">
              <a:xfrm>
                <a:off x="1752" y="2041"/>
                <a:ext cx="338" cy="1"/>
              </a:xfrm>
              <a:prstGeom prst="rect">
                <a:avLst/>
              </a:pr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1" name="ïṧľiḋè">
                <a:extLst>
                  <a:ext uri="{FF2B5EF4-FFF2-40B4-BE49-F238E27FC236}">
                    <a16:creationId xmlns:a16="http://schemas.microsoft.com/office/drawing/2014/main" xmlns="" id="{B5BA596E-7174-4139-BB16-3E4E0BD7C2F2}"/>
                  </a:ext>
                </a:extLst>
              </p:cNvPr>
              <p:cNvSpPr/>
              <p:nvPr/>
            </p:nvSpPr>
            <p:spPr bwMode="auto">
              <a:xfrm>
                <a:off x="1753" y="2020"/>
                <a:ext cx="336" cy="1"/>
              </a:xfrm>
              <a:prstGeom prst="rect">
                <a:avLst/>
              </a:prstGeom>
              <a:solidFill>
                <a:srgbClr val="B0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2" name="ïṣļíḓê">
                <a:extLst>
                  <a:ext uri="{FF2B5EF4-FFF2-40B4-BE49-F238E27FC236}">
                    <a16:creationId xmlns:a16="http://schemas.microsoft.com/office/drawing/2014/main" xmlns="" id="{659EF6C4-D878-4F10-A010-C21DACCFF71B}"/>
                  </a:ext>
                </a:extLst>
              </p:cNvPr>
              <p:cNvSpPr/>
              <p:nvPr/>
            </p:nvSpPr>
            <p:spPr bwMode="auto">
              <a:xfrm>
                <a:off x="1752" y="2020"/>
                <a:ext cx="338" cy="3"/>
              </a:xfrm>
              <a:custGeom>
                <a:avLst/>
                <a:gdLst>
                  <a:gd name="T0" fmla="*/ 1687 w 1687"/>
                  <a:gd name="T1" fmla="*/ 15 h 15"/>
                  <a:gd name="T2" fmla="*/ 0 w 1687"/>
                  <a:gd name="T3" fmla="*/ 15 h 15"/>
                  <a:gd name="T4" fmla="*/ 1 w 1687"/>
                  <a:gd name="T5" fmla="*/ 7 h 15"/>
                  <a:gd name="T6" fmla="*/ 2 w 1687"/>
                  <a:gd name="T7" fmla="*/ 0 h 15"/>
                  <a:gd name="T8" fmla="*/ 1685 w 1687"/>
                  <a:gd name="T9" fmla="*/ 0 h 15"/>
                  <a:gd name="T10" fmla="*/ 1686 w 1687"/>
                  <a:gd name="T11" fmla="*/ 7 h 15"/>
                  <a:gd name="T12" fmla="*/ 1687 w 1687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15">
                    <a:moveTo>
                      <a:pt x="1687" y="15"/>
                    </a:moveTo>
                    <a:lnTo>
                      <a:pt x="0" y="15"/>
                    </a:lnTo>
                    <a:lnTo>
                      <a:pt x="1" y="7"/>
                    </a:lnTo>
                    <a:lnTo>
                      <a:pt x="2" y="0"/>
                    </a:lnTo>
                    <a:lnTo>
                      <a:pt x="1685" y="0"/>
                    </a:lnTo>
                    <a:lnTo>
                      <a:pt x="1686" y="7"/>
                    </a:lnTo>
                    <a:lnTo>
                      <a:pt x="1687" y="15"/>
                    </a:lnTo>
                    <a:close/>
                  </a:path>
                </a:pathLst>
              </a:custGeom>
              <a:solidFill>
                <a:srgbClr val="B1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3" name="iṣ1iďe">
                <a:extLst>
                  <a:ext uri="{FF2B5EF4-FFF2-40B4-BE49-F238E27FC236}">
                    <a16:creationId xmlns:a16="http://schemas.microsoft.com/office/drawing/2014/main" xmlns="" id="{52B6BB35-79E4-4DB3-B1E5-8A6D8CE732E5}"/>
                  </a:ext>
                </a:extLst>
              </p:cNvPr>
              <p:cNvSpPr/>
              <p:nvPr/>
            </p:nvSpPr>
            <p:spPr bwMode="auto">
              <a:xfrm>
                <a:off x="1752" y="2020"/>
                <a:ext cx="338" cy="6"/>
              </a:xfrm>
              <a:custGeom>
                <a:avLst/>
                <a:gdLst>
                  <a:gd name="T0" fmla="*/ 1689 w 1689"/>
                  <a:gd name="T1" fmla="*/ 31 h 31"/>
                  <a:gd name="T2" fmla="*/ 0 w 1689"/>
                  <a:gd name="T3" fmla="*/ 31 h 31"/>
                  <a:gd name="T4" fmla="*/ 1 w 1689"/>
                  <a:gd name="T5" fmla="*/ 15 h 31"/>
                  <a:gd name="T6" fmla="*/ 3 w 1689"/>
                  <a:gd name="T7" fmla="*/ 0 h 31"/>
                  <a:gd name="T8" fmla="*/ 1686 w 1689"/>
                  <a:gd name="T9" fmla="*/ 0 h 31"/>
                  <a:gd name="T10" fmla="*/ 1688 w 1689"/>
                  <a:gd name="T11" fmla="*/ 15 h 31"/>
                  <a:gd name="T12" fmla="*/ 1689 w 1689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31">
                    <a:moveTo>
                      <a:pt x="1689" y="31"/>
                    </a:moveTo>
                    <a:lnTo>
                      <a:pt x="0" y="31"/>
                    </a:lnTo>
                    <a:lnTo>
                      <a:pt x="1" y="15"/>
                    </a:lnTo>
                    <a:lnTo>
                      <a:pt x="3" y="0"/>
                    </a:lnTo>
                    <a:lnTo>
                      <a:pt x="1686" y="0"/>
                    </a:lnTo>
                    <a:lnTo>
                      <a:pt x="1688" y="15"/>
                    </a:lnTo>
                    <a:lnTo>
                      <a:pt x="1689" y="31"/>
                    </a:lnTo>
                    <a:close/>
                  </a:path>
                </a:pathLst>
              </a:custGeom>
              <a:solidFill>
                <a:srgbClr val="B1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4" name="iśliḋé">
                <a:extLst>
                  <a:ext uri="{FF2B5EF4-FFF2-40B4-BE49-F238E27FC236}">
                    <a16:creationId xmlns:a16="http://schemas.microsoft.com/office/drawing/2014/main" xmlns="" id="{B36E0072-025A-42B4-B335-61260613D79A}"/>
                  </a:ext>
                </a:extLst>
              </p:cNvPr>
              <p:cNvSpPr/>
              <p:nvPr/>
            </p:nvSpPr>
            <p:spPr bwMode="auto">
              <a:xfrm>
                <a:off x="1752" y="2020"/>
                <a:ext cx="338" cy="9"/>
              </a:xfrm>
              <a:custGeom>
                <a:avLst/>
                <a:gdLst>
                  <a:gd name="T0" fmla="*/ 1691 w 1691"/>
                  <a:gd name="T1" fmla="*/ 47 h 47"/>
                  <a:gd name="T2" fmla="*/ 0 w 1691"/>
                  <a:gd name="T3" fmla="*/ 47 h 47"/>
                  <a:gd name="T4" fmla="*/ 2 w 1691"/>
                  <a:gd name="T5" fmla="*/ 24 h 47"/>
                  <a:gd name="T6" fmla="*/ 4 w 1691"/>
                  <a:gd name="T7" fmla="*/ 0 h 47"/>
                  <a:gd name="T8" fmla="*/ 1687 w 1691"/>
                  <a:gd name="T9" fmla="*/ 0 h 47"/>
                  <a:gd name="T10" fmla="*/ 1689 w 1691"/>
                  <a:gd name="T11" fmla="*/ 24 h 47"/>
                  <a:gd name="T12" fmla="*/ 1691 w 1691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47">
                    <a:moveTo>
                      <a:pt x="1691" y="47"/>
                    </a:moveTo>
                    <a:lnTo>
                      <a:pt x="0" y="47"/>
                    </a:lnTo>
                    <a:lnTo>
                      <a:pt x="2" y="24"/>
                    </a:lnTo>
                    <a:lnTo>
                      <a:pt x="4" y="0"/>
                    </a:lnTo>
                    <a:lnTo>
                      <a:pt x="1687" y="0"/>
                    </a:lnTo>
                    <a:lnTo>
                      <a:pt x="1689" y="24"/>
                    </a:lnTo>
                    <a:lnTo>
                      <a:pt x="1691" y="47"/>
                    </a:lnTo>
                    <a:close/>
                  </a:path>
                </a:pathLst>
              </a:custGeom>
              <a:solidFill>
                <a:srgbClr val="B2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5" name="îṧḷïďè">
                <a:extLst>
                  <a:ext uri="{FF2B5EF4-FFF2-40B4-BE49-F238E27FC236}">
                    <a16:creationId xmlns:a16="http://schemas.microsoft.com/office/drawing/2014/main" xmlns="" id="{9B4B3F2C-D8AD-4DA2-A132-40DFAD88FFF3}"/>
                  </a:ext>
                </a:extLst>
              </p:cNvPr>
              <p:cNvSpPr/>
              <p:nvPr/>
            </p:nvSpPr>
            <p:spPr bwMode="auto">
              <a:xfrm>
                <a:off x="1752" y="2020"/>
                <a:ext cx="338" cy="12"/>
              </a:xfrm>
              <a:custGeom>
                <a:avLst/>
                <a:gdLst>
                  <a:gd name="T0" fmla="*/ 1693 w 1693"/>
                  <a:gd name="T1" fmla="*/ 63 h 63"/>
                  <a:gd name="T2" fmla="*/ 0 w 1693"/>
                  <a:gd name="T3" fmla="*/ 63 h 63"/>
                  <a:gd name="T4" fmla="*/ 2 w 1693"/>
                  <a:gd name="T5" fmla="*/ 31 h 63"/>
                  <a:gd name="T6" fmla="*/ 5 w 1693"/>
                  <a:gd name="T7" fmla="*/ 0 h 63"/>
                  <a:gd name="T8" fmla="*/ 1688 w 1693"/>
                  <a:gd name="T9" fmla="*/ 0 h 63"/>
                  <a:gd name="T10" fmla="*/ 1691 w 1693"/>
                  <a:gd name="T11" fmla="*/ 31 h 63"/>
                  <a:gd name="T12" fmla="*/ 1693 w 1693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63">
                    <a:moveTo>
                      <a:pt x="1693" y="63"/>
                    </a:moveTo>
                    <a:lnTo>
                      <a:pt x="0" y="63"/>
                    </a:lnTo>
                    <a:lnTo>
                      <a:pt x="2" y="31"/>
                    </a:lnTo>
                    <a:lnTo>
                      <a:pt x="5" y="0"/>
                    </a:lnTo>
                    <a:lnTo>
                      <a:pt x="1688" y="0"/>
                    </a:lnTo>
                    <a:lnTo>
                      <a:pt x="1691" y="31"/>
                    </a:lnTo>
                    <a:lnTo>
                      <a:pt x="1693" y="63"/>
                    </a:lnTo>
                    <a:close/>
                  </a:path>
                </a:pathLst>
              </a:custGeom>
              <a:solidFill>
                <a:srgbClr val="B3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6" name="íṡḻîḋê">
                <a:extLst>
                  <a:ext uri="{FF2B5EF4-FFF2-40B4-BE49-F238E27FC236}">
                    <a16:creationId xmlns:a16="http://schemas.microsoft.com/office/drawing/2014/main" xmlns="" id="{DC0314FF-6D44-454C-82FE-08583CD4FB79}"/>
                  </a:ext>
                </a:extLst>
              </p:cNvPr>
              <p:cNvSpPr/>
              <p:nvPr/>
            </p:nvSpPr>
            <p:spPr bwMode="auto">
              <a:xfrm>
                <a:off x="1752" y="2020"/>
                <a:ext cx="338" cy="15"/>
              </a:xfrm>
              <a:custGeom>
                <a:avLst/>
                <a:gdLst>
                  <a:gd name="T0" fmla="*/ 1693 w 1693"/>
                  <a:gd name="T1" fmla="*/ 78 h 78"/>
                  <a:gd name="T2" fmla="*/ 0 w 1693"/>
                  <a:gd name="T3" fmla="*/ 78 h 78"/>
                  <a:gd name="T4" fmla="*/ 1 w 1693"/>
                  <a:gd name="T5" fmla="*/ 39 h 78"/>
                  <a:gd name="T6" fmla="*/ 5 w 1693"/>
                  <a:gd name="T7" fmla="*/ 0 h 78"/>
                  <a:gd name="T8" fmla="*/ 1688 w 1693"/>
                  <a:gd name="T9" fmla="*/ 0 h 78"/>
                  <a:gd name="T10" fmla="*/ 1692 w 1693"/>
                  <a:gd name="T11" fmla="*/ 39 h 78"/>
                  <a:gd name="T12" fmla="*/ 1693 w 1693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78">
                    <a:moveTo>
                      <a:pt x="1693" y="78"/>
                    </a:moveTo>
                    <a:lnTo>
                      <a:pt x="0" y="78"/>
                    </a:lnTo>
                    <a:lnTo>
                      <a:pt x="1" y="39"/>
                    </a:lnTo>
                    <a:lnTo>
                      <a:pt x="5" y="0"/>
                    </a:lnTo>
                    <a:lnTo>
                      <a:pt x="1688" y="0"/>
                    </a:lnTo>
                    <a:lnTo>
                      <a:pt x="1692" y="39"/>
                    </a:lnTo>
                    <a:lnTo>
                      <a:pt x="1693" y="78"/>
                    </a:lnTo>
                    <a:close/>
                  </a:path>
                </a:pathLst>
              </a:custGeom>
              <a:solidFill>
                <a:srgbClr val="B4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7" name="iṡļïdê">
                <a:extLst>
                  <a:ext uri="{FF2B5EF4-FFF2-40B4-BE49-F238E27FC236}">
                    <a16:creationId xmlns:a16="http://schemas.microsoft.com/office/drawing/2014/main" xmlns="" id="{A60339AC-2737-4CF1-AE53-3E516F28646D}"/>
                  </a:ext>
                </a:extLst>
              </p:cNvPr>
              <p:cNvSpPr/>
              <p:nvPr/>
            </p:nvSpPr>
            <p:spPr bwMode="auto">
              <a:xfrm>
                <a:off x="1752" y="2020"/>
                <a:ext cx="338" cy="18"/>
              </a:xfrm>
              <a:custGeom>
                <a:avLst/>
                <a:gdLst>
                  <a:gd name="T0" fmla="*/ 1693 w 1693"/>
                  <a:gd name="T1" fmla="*/ 94 h 94"/>
                  <a:gd name="T2" fmla="*/ 0 w 1693"/>
                  <a:gd name="T3" fmla="*/ 94 h 94"/>
                  <a:gd name="T4" fmla="*/ 1 w 1693"/>
                  <a:gd name="T5" fmla="*/ 46 h 94"/>
                  <a:gd name="T6" fmla="*/ 5 w 1693"/>
                  <a:gd name="T7" fmla="*/ 0 h 94"/>
                  <a:gd name="T8" fmla="*/ 1688 w 1693"/>
                  <a:gd name="T9" fmla="*/ 0 h 94"/>
                  <a:gd name="T10" fmla="*/ 1692 w 1693"/>
                  <a:gd name="T11" fmla="*/ 46 h 94"/>
                  <a:gd name="T12" fmla="*/ 1693 w 1693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94">
                    <a:moveTo>
                      <a:pt x="1693" y="94"/>
                    </a:moveTo>
                    <a:lnTo>
                      <a:pt x="0" y="94"/>
                    </a:lnTo>
                    <a:lnTo>
                      <a:pt x="1" y="46"/>
                    </a:lnTo>
                    <a:lnTo>
                      <a:pt x="5" y="0"/>
                    </a:lnTo>
                    <a:lnTo>
                      <a:pt x="1688" y="0"/>
                    </a:lnTo>
                    <a:lnTo>
                      <a:pt x="1692" y="46"/>
                    </a:lnTo>
                    <a:lnTo>
                      <a:pt x="1693" y="94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8" name="ïŝļíḑe">
                <a:extLst>
                  <a:ext uri="{FF2B5EF4-FFF2-40B4-BE49-F238E27FC236}">
                    <a16:creationId xmlns:a16="http://schemas.microsoft.com/office/drawing/2014/main" xmlns="" id="{003B1C80-2900-4927-87CA-9D5281C0EC96}"/>
                  </a:ext>
                </a:extLst>
              </p:cNvPr>
              <p:cNvSpPr/>
              <p:nvPr/>
            </p:nvSpPr>
            <p:spPr bwMode="auto">
              <a:xfrm>
                <a:off x="1752" y="2020"/>
                <a:ext cx="338" cy="22"/>
              </a:xfrm>
              <a:custGeom>
                <a:avLst/>
                <a:gdLst>
                  <a:gd name="T0" fmla="*/ 1693 w 1693"/>
                  <a:gd name="T1" fmla="*/ 110 h 110"/>
                  <a:gd name="T2" fmla="*/ 0 w 1693"/>
                  <a:gd name="T3" fmla="*/ 110 h 110"/>
                  <a:gd name="T4" fmla="*/ 0 w 1693"/>
                  <a:gd name="T5" fmla="*/ 103 h 110"/>
                  <a:gd name="T6" fmla="*/ 0 w 1693"/>
                  <a:gd name="T7" fmla="*/ 95 h 110"/>
                  <a:gd name="T8" fmla="*/ 1 w 1693"/>
                  <a:gd name="T9" fmla="*/ 47 h 110"/>
                  <a:gd name="T10" fmla="*/ 5 w 1693"/>
                  <a:gd name="T11" fmla="*/ 0 h 110"/>
                  <a:gd name="T12" fmla="*/ 1688 w 1693"/>
                  <a:gd name="T13" fmla="*/ 0 h 110"/>
                  <a:gd name="T14" fmla="*/ 1692 w 1693"/>
                  <a:gd name="T15" fmla="*/ 47 h 110"/>
                  <a:gd name="T16" fmla="*/ 1693 w 1693"/>
                  <a:gd name="T17" fmla="*/ 95 h 110"/>
                  <a:gd name="T18" fmla="*/ 1693 w 1693"/>
                  <a:gd name="T19" fmla="*/ 103 h 110"/>
                  <a:gd name="T20" fmla="*/ 1693 w 1693"/>
                  <a:gd name="T21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10">
                    <a:moveTo>
                      <a:pt x="1693" y="110"/>
                    </a:moveTo>
                    <a:lnTo>
                      <a:pt x="0" y="110"/>
                    </a:lnTo>
                    <a:lnTo>
                      <a:pt x="0" y="103"/>
                    </a:lnTo>
                    <a:lnTo>
                      <a:pt x="0" y="95"/>
                    </a:lnTo>
                    <a:lnTo>
                      <a:pt x="1" y="47"/>
                    </a:lnTo>
                    <a:lnTo>
                      <a:pt x="5" y="0"/>
                    </a:lnTo>
                    <a:lnTo>
                      <a:pt x="1688" y="0"/>
                    </a:lnTo>
                    <a:lnTo>
                      <a:pt x="1692" y="47"/>
                    </a:lnTo>
                    <a:lnTo>
                      <a:pt x="1693" y="95"/>
                    </a:lnTo>
                    <a:lnTo>
                      <a:pt x="1693" y="103"/>
                    </a:lnTo>
                    <a:lnTo>
                      <a:pt x="1693" y="110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9" name="iśļïďê">
                <a:extLst>
                  <a:ext uri="{FF2B5EF4-FFF2-40B4-BE49-F238E27FC236}">
                    <a16:creationId xmlns:a16="http://schemas.microsoft.com/office/drawing/2014/main" xmlns="" id="{4AFADA80-EF7B-482A-A821-41BA8AA8AEBE}"/>
                  </a:ext>
                </a:extLst>
              </p:cNvPr>
              <p:cNvSpPr/>
              <p:nvPr/>
            </p:nvSpPr>
            <p:spPr bwMode="auto">
              <a:xfrm>
                <a:off x="1752" y="2020"/>
                <a:ext cx="338" cy="25"/>
              </a:xfrm>
              <a:custGeom>
                <a:avLst/>
                <a:gdLst>
                  <a:gd name="T0" fmla="*/ 1693 w 1693"/>
                  <a:gd name="T1" fmla="*/ 125 h 125"/>
                  <a:gd name="T2" fmla="*/ 994 w 1693"/>
                  <a:gd name="T3" fmla="*/ 125 h 125"/>
                  <a:gd name="T4" fmla="*/ 945 w 1693"/>
                  <a:gd name="T5" fmla="*/ 125 h 125"/>
                  <a:gd name="T6" fmla="*/ 0 w 1693"/>
                  <a:gd name="T7" fmla="*/ 125 h 125"/>
                  <a:gd name="T8" fmla="*/ 0 w 1693"/>
                  <a:gd name="T9" fmla="*/ 110 h 125"/>
                  <a:gd name="T10" fmla="*/ 0 w 1693"/>
                  <a:gd name="T11" fmla="*/ 95 h 125"/>
                  <a:gd name="T12" fmla="*/ 1 w 1693"/>
                  <a:gd name="T13" fmla="*/ 47 h 125"/>
                  <a:gd name="T14" fmla="*/ 5 w 1693"/>
                  <a:gd name="T15" fmla="*/ 0 h 125"/>
                  <a:gd name="T16" fmla="*/ 1688 w 1693"/>
                  <a:gd name="T17" fmla="*/ 0 h 125"/>
                  <a:gd name="T18" fmla="*/ 1692 w 1693"/>
                  <a:gd name="T19" fmla="*/ 47 h 125"/>
                  <a:gd name="T20" fmla="*/ 1693 w 1693"/>
                  <a:gd name="T21" fmla="*/ 95 h 125"/>
                  <a:gd name="T22" fmla="*/ 1693 w 1693"/>
                  <a:gd name="T23" fmla="*/ 110 h 125"/>
                  <a:gd name="T24" fmla="*/ 1693 w 1693"/>
                  <a:gd name="T25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3" h="125">
                    <a:moveTo>
                      <a:pt x="1693" y="125"/>
                    </a:moveTo>
                    <a:lnTo>
                      <a:pt x="994" y="125"/>
                    </a:lnTo>
                    <a:lnTo>
                      <a:pt x="945" y="125"/>
                    </a:lnTo>
                    <a:lnTo>
                      <a:pt x="0" y="125"/>
                    </a:lnTo>
                    <a:lnTo>
                      <a:pt x="0" y="110"/>
                    </a:lnTo>
                    <a:lnTo>
                      <a:pt x="0" y="95"/>
                    </a:lnTo>
                    <a:lnTo>
                      <a:pt x="1" y="47"/>
                    </a:lnTo>
                    <a:lnTo>
                      <a:pt x="5" y="0"/>
                    </a:lnTo>
                    <a:lnTo>
                      <a:pt x="1688" y="0"/>
                    </a:lnTo>
                    <a:lnTo>
                      <a:pt x="1692" y="47"/>
                    </a:lnTo>
                    <a:lnTo>
                      <a:pt x="1693" y="95"/>
                    </a:lnTo>
                    <a:lnTo>
                      <a:pt x="1693" y="110"/>
                    </a:lnTo>
                    <a:lnTo>
                      <a:pt x="1693" y="125"/>
                    </a:lnTo>
                    <a:close/>
                  </a:path>
                </a:pathLst>
              </a:custGeom>
              <a:solidFill>
                <a:srgbClr val="B6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0" name="ïṣļïḑè">
                <a:extLst>
                  <a:ext uri="{FF2B5EF4-FFF2-40B4-BE49-F238E27FC236}">
                    <a16:creationId xmlns:a16="http://schemas.microsoft.com/office/drawing/2014/main" xmlns="" id="{1CAC8431-B90B-430A-B768-E537BFBF17B9}"/>
                  </a:ext>
                </a:extLst>
              </p:cNvPr>
              <p:cNvSpPr/>
              <p:nvPr/>
            </p:nvSpPr>
            <p:spPr bwMode="auto">
              <a:xfrm>
                <a:off x="1752" y="2023"/>
                <a:ext cx="338" cy="22"/>
              </a:xfrm>
              <a:custGeom>
                <a:avLst/>
                <a:gdLst>
                  <a:gd name="T0" fmla="*/ 3 w 1693"/>
                  <a:gd name="T1" fmla="*/ 0 h 110"/>
                  <a:gd name="T2" fmla="*/ 1690 w 1693"/>
                  <a:gd name="T3" fmla="*/ 0 h 110"/>
                  <a:gd name="T4" fmla="*/ 1693 w 1693"/>
                  <a:gd name="T5" fmla="*/ 40 h 110"/>
                  <a:gd name="T6" fmla="*/ 1693 w 1693"/>
                  <a:gd name="T7" fmla="*/ 80 h 110"/>
                  <a:gd name="T8" fmla="*/ 1693 w 1693"/>
                  <a:gd name="T9" fmla="*/ 95 h 110"/>
                  <a:gd name="T10" fmla="*/ 1693 w 1693"/>
                  <a:gd name="T11" fmla="*/ 110 h 110"/>
                  <a:gd name="T12" fmla="*/ 0 w 1693"/>
                  <a:gd name="T13" fmla="*/ 110 h 110"/>
                  <a:gd name="T14" fmla="*/ 0 w 1693"/>
                  <a:gd name="T15" fmla="*/ 95 h 110"/>
                  <a:gd name="T16" fmla="*/ 0 w 1693"/>
                  <a:gd name="T17" fmla="*/ 80 h 110"/>
                  <a:gd name="T18" fmla="*/ 0 w 1693"/>
                  <a:gd name="T19" fmla="*/ 40 h 110"/>
                  <a:gd name="T20" fmla="*/ 3 w 1693"/>
                  <a:gd name="T2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10">
                    <a:moveTo>
                      <a:pt x="3" y="0"/>
                    </a:moveTo>
                    <a:lnTo>
                      <a:pt x="1690" y="0"/>
                    </a:lnTo>
                    <a:lnTo>
                      <a:pt x="1693" y="40"/>
                    </a:lnTo>
                    <a:lnTo>
                      <a:pt x="1693" y="80"/>
                    </a:lnTo>
                    <a:lnTo>
                      <a:pt x="1693" y="95"/>
                    </a:lnTo>
                    <a:lnTo>
                      <a:pt x="1693" y="110"/>
                    </a:lnTo>
                    <a:lnTo>
                      <a:pt x="0" y="110"/>
                    </a:lnTo>
                    <a:lnTo>
                      <a:pt x="0" y="95"/>
                    </a:lnTo>
                    <a:lnTo>
                      <a:pt x="0" y="80"/>
                    </a:lnTo>
                    <a:lnTo>
                      <a:pt x="0" y="4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7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1" name="íSļidè">
                <a:extLst>
                  <a:ext uri="{FF2B5EF4-FFF2-40B4-BE49-F238E27FC236}">
                    <a16:creationId xmlns:a16="http://schemas.microsoft.com/office/drawing/2014/main" xmlns="" id="{AB10DE24-32C9-487C-84B6-73A1C57A5389}"/>
                  </a:ext>
                </a:extLst>
              </p:cNvPr>
              <p:cNvSpPr/>
              <p:nvPr/>
            </p:nvSpPr>
            <p:spPr bwMode="auto">
              <a:xfrm>
                <a:off x="1752" y="2026"/>
                <a:ext cx="338" cy="19"/>
              </a:xfrm>
              <a:custGeom>
                <a:avLst/>
                <a:gdLst>
                  <a:gd name="T0" fmla="*/ 2 w 1693"/>
                  <a:gd name="T1" fmla="*/ 0 h 94"/>
                  <a:gd name="T2" fmla="*/ 1691 w 1693"/>
                  <a:gd name="T3" fmla="*/ 0 h 94"/>
                  <a:gd name="T4" fmla="*/ 1693 w 1693"/>
                  <a:gd name="T5" fmla="*/ 32 h 94"/>
                  <a:gd name="T6" fmla="*/ 1693 w 1693"/>
                  <a:gd name="T7" fmla="*/ 64 h 94"/>
                  <a:gd name="T8" fmla="*/ 1693 w 1693"/>
                  <a:gd name="T9" fmla="*/ 79 h 94"/>
                  <a:gd name="T10" fmla="*/ 1693 w 1693"/>
                  <a:gd name="T11" fmla="*/ 94 h 94"/>
                  <a:gd name="T12" fmla="*/ 0 w 1693"/>
                  <a:gd name="T13" fmla="*/ 94 h 94"/>
                  <a:gd name="T14" fmla="*/ 0 w 1693"/>
                  <a:gd name="T15" fmla="*/ 79 h 94"/>
                  <a:gd name="T16" fmla="*/ 0 w 1693"/>
                  <a:gd name="T17" fmla="*/ 64 h 94"/>
                  <a:gd name="T18" fmla="*/ 0 w 1693"/>
                  <a:gd name="T19" fmla="*/ 32 h 94"/>
                  <a:gd name="T20" fmla="*/ 2 w 1693"/>
                  <a:gd name="T2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94">
                    <a:moveTo>
                      <a:pt x="2" y="0"/>
                    </a:moveTo>
                    <a:lnTo>
                      <a:pt x="1691" y="0"/>
                    </a:lnTo>
                    <a:lnTo>
                      <a:pt x="1693" y="32"/>
                    </a:lnTo>
                    <a:lnTo>
                      <a:pt x="1693" y="64"/>
                    </a:lnTo>
                    <a:lnTo>
                      <a:pt x="1693" y="79"/>
                    </a:lnTo>
                    <a:lnTo>
                      <a:pt x="1693" y="94"/>
                    </a:lnTo>
                    <a:lnTo>
                      <a:pt x="0" y="94"/>
                    </a:lnTo>
                    <a:lnTo>
                      <a:pt x="0" y="79"/>
                    </a:lnTo>
                    <a:lnTo>
                      <a:pt x="0" y="64"/>
                    </a:lnTo>
                    <a:lnTo>
                      <a:pt x="0" y="3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2" name="ïṣľiďè">
                <a:extLst>
                  <a:ext uri="{FF2B5EF4-FFF2-40B4-BE49-F238E27FC236}">
                    <a16:creationId xmlns:a16="http://schemas.microsoft.com/office/drawing/2014/main" xmlns="" id="{DDE23907-7589-4B96-8C90-266D7DB86693}"/>
                  </a:ext>
                </a:extLst>
              </p:cNvPr>
              <p:cNvSpPr/>
              <p:nvPr/>
            </p:nvSpPr>
            <p:spPr bwMode="auto">
              <a:xfrm>
                <a:off x="1752" y="2029"/>
                <a:ext cx="338" cy="16"/>
              </a:xfrm>
              <a:custGeom>
                <a:avLst/>
                <a:gdLst>
                  <a:gd name="T0" fmla="*/ 1 w 1693"/>
                  <a:gd name="T1" fmla="*/ 0 h 79"/>
                  <a:gd name="T2" fmla="*/ 1692 w 1693"/>
                  <a:gd name="T3" fmla="*/ 0 h 79"/>
                  <a:gd name="T4" fmla="*/ 1693 w 1693"/>
                  <a:gd name="T5" fmla="*/ 25 h 79"/>
                  <a:gd name="T6" fmla="*/ 1693 w 1693"/>
                  <a:gd name="T7" fmla="*/ 49 h 79"/>
                  <a:gd name="T8" fmla="*/ 1693 w 1693"/>
                  <a:gd name="T9" fmla="*/ 64 h 79"/>
                  <a:gd name="T10" fmla="*/ 1693 w 1693"/>
                  <a:gd name="T11" fmla="*/ 79 h 79"/>
                  <a:gd name="T12" fmla="*/ 0 w 1693"/>
                  <a:gd name="T13" fmla="*/ 79 h 79"/>
                  <a:gd name="T14" fmla="*/ 0 w 1693"/>
                  <a:gd name="T15" fmla="*/ 64 h 79"/>
                  <a:gd name="T16" fmla="*/ 0 w 1693"/>
                  <a:gd name="T17" fmla="*/ 49 h 79"/>
                  <a:gd name="T18" fmla="*/ 0 w 1693"/>
                  <a:gd name="T19" fmla="*/ 25 h 79"/>
                  <a:gd name="T20" fmla="*/ 1 w 1693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79">
                    <a:moveTo>
                      <a:pt x="1" y="0"/>
                    </a:moveTo>
                    <a:lnTo>
                      <a:pt x="1692" y="0"/>
                    </a:lnTo>
                    <a:lnTo>
                      <a:pt x="1693" y="25"/>
                    </a:lnTo>
                    <a:lnTo>
                      <a:pt x="1693" y="49"/>
                    </a:lnTo>
                    <a:lnTo>
                      <a:pt x="1693" y="64"/>
                    </a:lnTo>
                    <a:lnTo>
                      <a:pt x="1693" y="79"/>
                    </a:lnTo>
                    <a:lnTo>
                      <a:pt x="0" y="79"/>
                    </a:lnTo>
                    <a:lnTo>
                      <a:pt x="0" y="64"/>
                    </a:lnTo>
                    <a:lnTo>
                      <a:pt x="0" y="49"/>
                    </a:lnTo>
                    <a:lnTo>
                      <a:pt x="0" y="25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3" name="í$líḋé">
                <a:extLst>
                  <a:ext uri="{FF2B5EF4-FFF2-40B4-BE49-F238E27FC236}">
                    <a16:creationId xmlns:a16="http://schemas.microsoft.com/office/drawing/2014/main" xmlns="" id="{62FDA64D-6B63-48F0-AFD5-4E06B065DDF5}"/>
                  </a:ext>
                </a:extLst>
              </p:cNvPr>
              <p:cNvSpPr/>
              <p:nvPr/>
            </p:nvSpPr>
            <p:spPr bwMode="auto">
              <a:xfrm>
                <a:off x="1752" y="2032"/>
                <a:ext cx="338" cy="13"/>
              </a:xfrm>
              <a:custGeom>
                <a:avLst/>
                <a:gdLst>
                  <a:gd name="T0" fmla="*/ 0 w 1693"/>
                  <a:gd name="T1" fmla="*/ 0 h 62"/>
                  <a:gd name="T2" fmla="*/ 1693 w 1693"/>
                  <a:gd name="T3" fmla="*/ 0 h 62"/>
                  <a:gd name="T4" fmla="*/ 1693 w 1693"/>
                  <a:gd name="T5" fmla="*/ 15 h 62"/>
                  <a:gd name="T6" fmla="*/ 1693 w 1693"/>
                  <a:gd name="T7" fmla="*/ 32 h 62"/>
                  <a:gd name="T8" fmla="*/ 1693 w 1693"/>
                  <a:gd name="T9" fmla="*/ 47 h 62"/>
                  <a:gd name="T10" fmla="*/ 1693 w 1693"/>
                  <a:gd name="T11" fmla="*/ 62 h 62"/>
                  <a:gd name="T12" fmla="*/ 0 w 1693"/>
                  <a:gd name="T13" fmla="*/ 62 h 62"/>
                  <a:gd name="T14" fmla="*/ 0 w 1693"/>
                  <a:gd name="T15" fmla="*/ 47 h 62"/>
                  <a:gd name="T16" fmla="*/ 0 w 1693"/>
                  <a:gd name="T17" fmla="*/ 32 h 62"/>
                  <a:gd name="T18" fmla="*/ 0 w 1693"/>
                  <a:gd name="T19" fmla="*/ 15 h 62"/>
                  <a:gd name="T20" fmla="*/ 0 w 1693"/>
                  <a:gd name="T2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62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15"/>
                    </a:lnTo>
                    <a:lnTo>
                      <a:pt x="1693" y="32"/>
                    </a:lnTo>
                    <a:lnTo>
                      <a:pt x="1693" y="47"/>
                    </a:lnTo>
                    <a:lnTo>
                      <a:pt x="1693" y="62"/>
                    </a:lnTo>
                    <a:lnTo>
                      <a:pt x="0" y="62"/>
                    </a:lnTo>
                    <a:lnTo>
                      <a:pt x="0" y="47"/>
                    </a:lnTo>
                    <a:lnTo>
                      <a:pt x="0" y="32"/>
                    </a:lnTo>
                    <a:lnTo>
                      <a:pt x="0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9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4" name="ïslîḑé">
                <a:extLst>
                  <a:ext uri="{FF2B5EF4-FFF2-40B4-BE49-F238E27FC236}">
                    <a16:creationId xmlns:a16="http://schemas.microsoft.com/office/drawing/2014/main" xmlns="" id="{8FF0F163-BA8A-4E91-A7E4-48865C632BE8}"/>
                  </a:ext>
                </a:extLst>
              </p:cNvPr>
              <p:cNvSpPr/>
              <p:nvPr/>
            </p:nvSpPr>
            <p:spPr bwMode="auto">
              <a:xfrm>
                <a:off x="1752" y="2035"/>
                <a:ext cx="338" cy="10"/>
              </a:xfrm>
              <a:custGeom>
                <a:avLst/>
                <a:gdLst>
                  <a:gd name="T0" fmla="*/ 0 w 1693"/>
                  <a:gd name="T1" fmla="*/ 0 h 47"/>
                  <a:gd name="T2" fmla="*/ 1693 w 1693"/>
                  <a:gd name="T3" fmla="*/ 0 h 47"/>
                  <a:gd name="T4" fmla="*/ 1693 w 1693"/>
                  <a:gd name="T5" fmla="*/ 8 h 47"/>
                  <a:gd name="T6" fmla="*/ 1693 w 1693"/>
                  <a:gd name="T7" fmla="*/ 17 h 47"/>
                  <a:gd name="T8" fmla="*/ 1693 w 1693"/>
                  <a:gd name="T9" fmla="*/ 32 h 47"/>
                  <a:gd name="T10" fmla="*/ 1693 w 1693"/>
                  <a:gd name="T11" fmla="*/ 47 h 47"/>
                  <a:gd name="T12" fmla="*/ 0 w 1693"/>
                  <a:gd name="T13" fmla="*/ 47 h 47"/>
                  <a:gd name="T14" fmla="*/ 0 w 1693"/>
                  <a:gd name="T15" fmla="*/ 32 h 47"/>
                  <a:gd name="T16" fmla="*/ 0 w 1693"/>
                  <a:gd name="T17" fmla="*/ 17 h 47"/>
                  <a:gd name="T18" fmla="*/ 0 w 1693"/>
                  <a:gd name="T19" fmla="*/ 8 h 47"/>
                  <a:gd name="T20" fmla="*/ 0 w 1693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47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8"/>
                    </a:lnTo>
                    <a:lnTo>
                      <a:pt x="1693" y="17"/>
                    </a:lnTo>
                    <a:lnTo>
                      <a:pt x="1693" y="32"/>
                    </a:lnTo>
                    <a:lnTo>
                      <a:pt x="1693" y="47"/>
                    </a:lnTo>
                    <a:lnTo>
                      <a:pt x="0" y="47"/>
                    </a:lnTo>
                    <a:lnTo>
                      <a:pt x="0" y="32"/>
                    </a:lnTo>
                    <a:lnTo>
                      <a:pt x="0" y="17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2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5" name="îṡļiďé">
                <a:extLst>
                  <a:ext uri="{FF2B5EF4-FFF2-40B4-BE49-F238E27FC236}">
                    <a16:creationId xmlns:a16="http://schemas.microsoft.com/office/drawing/2014/main" xmlns="" id="{95779BFC-03F6-49FE-9627-979E1C544D16}"/>
                  </a:ext>
                </a:extLst>
              </p:cNvPr>
              <p:cNvSpPr/>
              <p:nvPr/>
            </p:nvSpPr>
            <p:spPr bwMode="auto">
              <a:xfrm>
                <a:off x="1752" y="2038"/>
                <a:ext cx="338" cy="7"/>
              </a:xfrm>
              <a:custGeom>
                <a:avLst/>
                <a:gdLst>
                  <a:gd name="T0" fmla="*/ 0 w 1693"/>
                  <a:gd name="T1" fmla="*/ 0 h 31"/>
                  <a:gd name="T2" fmla="*/ 1693 w 1693"/>
                  <a:gd name="T3" fmla="*/ 0 h 31"/>
                  <a:gd name="T4" fmla="*/ 1693 w 1693"/>
                  <a:gd name="T5" fmla="*/ 1 h 31"/>
                  <a:gd name="T6" fmla="*/ 1693 w 1693"/>
                  <a:gd name="T7" fmla="*/ 16 h 31"/>
                  <a:gd name="T8" fmla="*/ 1693 w 1693"/>
                  <a:gd name="T9" fmla="*/ 31 h 31"/>
                  <a:gd name="T10" fmla="*/ 0 w 1693"/>
                  <a:gd name="T11" fmla="*/ 31 h 31"/>
                  <a:gd name="T12" fmla="*/ 0 w 1693"/>
                  <a:gd name="T13" fmla="*/ 16 h 31"/>
                  <a:gd name="T14" fmla="*/ 0 w 1693"/>
                  <a:gd name="T15" fmla="*/ 1 h 31"/>
                  <a:gd name="T16" fmla="*/ 0 w 1693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3" h="31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1"/>
                    </a:lnTo>
                    <a:lnTo>
                      <a:pt x="1693" y="16"/>
                    </a:lnTo>
                    <a:lnTo>
                      <a:pt x="1693" y="31"/>
                    </a:lnTo>
                    <a:lnTo>
                      <a:pt x="0" y="31"/>
                    </a:lnTo>
                    <a:lnTo>
                      <a:pt x="0" y="16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6" name="íṡḻiḍe">
                <a:extLst>
                  <a:ext uri="{FF2B5EF4-FFF2-40B4-BE49-F238E27FC236}">
                    <a16:creationId xmlns:a16="http://schemas.microsoft.com/office/drawing/2014/main" xmlns="" id="{533C176A-760E-47A9-9255-CA040B17AACF}"/>
                  </a:ext>
                </a:extLst>
              </p:cNvPr>
              <p:cNvSpPr/>
              <p:nvPr/>
            </p:nvSpPr>
            <p:spPr bwMode="auto">
              <a:xfrm>
                <a:off x="1752" y="2041"/>
                <a:ext cx="338" cy="4"/>
              </a:xfrm>
              <a:custGeom>
                <a:avLst/>
                <a:gdLst>
                  <a:gd name="T0" fmla="*/ 0 w 1693"/>
                  <a:gd name="T1" fmla="*/ 0 h 16"/>
                  <a:gd name="T2" fmla="*/ 1693 w 1693"/>
                  <a:gd name="T3" fmla="*/ 0 h 16"/>
                  <a:gd name="T4" fmla="*/ 1693 w 1693"/>
                  <a:gd name="T5" fmla="*/ 8 h 16"/>
                  <a:gd name="T6" fmla="*/ 1693 w 1693"/>
                  <a:gd name="T7" fmla="*/ 16 h 16"/>
                  <a:gd name="T8" fmla="*/ 0 w 1693"/>
                  <a:gd name="T9" fmla="*/ 16 h 16"/>
                  <a:gd name="T10" fmla="*/ 0 w 1693"/>
                  <a:gd name="T11" fmla="*/ 8 h 16"/>
                  <a:gd name="T12" fmla="*/ 0 w 1693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6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8"/>
                    </a:lnTo>
                    <a:lnTo>
                      <a:pt x="1693" y="16"/>
                    </a:lnTo>
                    <a:lnTo>
                      <a:pt x="0" y="16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7" name="iṣļíḓe">
                <a:extLst>
                  <a:ext uri="{FF2B5EF4-FFF2-40B4-BE49-F238E27FC236}">
                    <a16:creationId xmlns:a16="http://schemas.microsoft.com/office/drawing/2014/main" xmlns="" id="{B2DF0572-63A8-47EA-BABA-CEECBD3D9DF4}"/>
                  </a:ext>
                </a:extLst>
              </p:cNvPr>
              <p:cNvSpPr/>
              <p:nvPr/>
            </p:nvSpPr>
            <p:spPr bwMode="auto">
              <a:xfrm>
                <a:off x="1752" y="2045"/>
                <a:ext cx="338" cy="1"/>
              </a:xfrm>
              <a:prstGeom prst="rect">
                <a:avLst/>
              </a:prstGeom>
              <a:solidFill>
                <a:srgbClr val="BC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8" name="îsliḑé">
                <a:extLst>
                  <a:ext uri="{FF2B5EF4-FFF2-40B4-BE49-F238E27FC236}">
                    <a16:creationId xmlns:a16="http://schemas.microsoft.com/office/drawing/2014/main" xmlns="" id="{077F691F-62C5-4D64-8491-926E211BD7FF}"/>
                  </a:ext>
                </a:extLst>
              </p:cNvPr>
              <p:cNvSpPr/>
              <p:nvPr/>
            </p:nvSpPr>
            <p:spPr bwMode="auto">
              <a:xfrm>
                <a:off x="1752" y="2023"/>
                <a:ext cx="338" cy="1"/>
              </a:xfrm>
              <a:prstGeom prst="rect">
                <a:avLst/>
              </a:prstGeom>
              <a:solidFill>
                <a:srgbClr val="B12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9" name="îślïďè">
                <a:extLst>
                  <a:ext uri="{FF2B5EF4-FFF2-40B4-BE49-F238E27FC236}">
                    <a16:creationId xmlns:a16="http://schemas.microsoft.com/office/drawing/2014/main" xmlns="" id="{DC0E3A62-1178-4EA8-81C3-C57E974FCF5D}"/>
                  </a:ext>
                </a:extLst>
              </p:cNvPr>
              <p:cNvSpPr/>
              <p:nvPr/>
            </p:nvSpPr>
            <p:spPr bwMode="auto">
              <a:xfrm>
                <a:off x="1752" y="2023"/>
                <a:ext cx="338" cy="3"/>
              </a:xfrm>
              <a:custGeom>
                <a:avLst/>
                <a:gdLst>
                  <a:gd name="T0" fmla="*/ 1689 w 1689"/>
                  <a:gd name="T1" fmla="*/ 16 h 16"/>
                  <a:gd name="T2" fmla="*/ 0 w 1689"/>
                  <a:gd name="T3" fmla="*/ 16 h 16"/>
                  <a:gd name="T4" fmla="*/ 1 w 1689"/>
                  <a:gd name="T5" fmla="*/ 9 h 16"/>
                  <a:gd name="T6" fmla="*/ 1 w 1689"/>
                  <a:gd name="T7" fmla="*/ 0 h 16"/>
                  <a:gd name="T8" fmla="*/ 1688 w 1689"/>
                  <a:gd name="T9" fmla="*/ 0 h 16"/>
                  <a:gd name="T10" fmla="*/ 1688 w 1689"/>
                  <a:gd name="T11" fmla="*/ 9 h 16"/>
                  <a:gd name="T12" fmla="*/ 1689 w 168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16">
                    <a:moveTo>
                      <a:pt x="1689" y="16"/>
                    </a:moveTo>
                    <a:lnTo>
                      <a:pt x="0" y="16"/>
                    </a:lnTo>
                    <a:lnTo>
                      <a:pt x="1" y="9"/>
                    </a:lnTo>
                    <a:lnTo>
                      <a:pt x="1" y="0"/>
                    </a:lnTo>
                    <a:lnTo>
                      <a:pt x="1688" y="0"/>
                    </a:lnTo>
                    <a:lnTo>
                      <a:pt x="1688" y="9"/>
                    </a:lnTo>
                    <a:lnTo>
                      <a:pt x="1689" y="16"/>
                    </a:lnTo>
                    <a:close/>
                  </a:path>
                </a:pathLst>
              </a:custGeom>
              <a:solidFill>
                <a:srgbClr val="B1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0" name="íṧľïḑé">
                <a:extLst>
                  <a:ext uri="{FF2B5EF4-FFF2-40B4-BE49-F238E27FC236}">
                    <a16:creationId xmlns:a16="http://schemas.microsoft.com/office/drawing/2014/main" xmlns="" id="{BFB244C0-4499-44CC-ACFC-A36CB9CB491E}"/>
                  </a:ext>
                </a:extLst>
              </p:cNvPr>
              <p:cNvSpPr/>
              <p:nvPr/>
            </p:nvSpPr>
            <p:spPr bwMode="auto">
              <a:xfrm>
                <a:off x="1752" y="2023"/>
                <a:ext cx="338" cy="6"/>
              </a:xfrm>
              <a:custGeom>
                <a:avLst/>
                <a:gdLst>
                  <a:gd name="T0" fmla="*/ 1691 w 1691"/>
                  <a:gd name="T1" fmla="*/ 32 h 32"/>
                  <a:gd name="T2" fmla="*/ 0 w 1691"/>
                  <a:gd name="T3" fmla="*/ 32 h 32"/>
                  <a:gd name="T4" fmla="*/ 1 w 1691"/>
                  <a:gd name="T5" fmla="*/ 16 h 32"/>
                  <a:gd name="T6" fmla="*/ 2 w 1691"/>
                  <a:gd name="T7" fmla="*/ 0 h 32"/>
                  <a:gd name="T8" fmla="*/ 1689 w 1691"/>
                  <a:gd name="T9" fmla="*/ 0 h 32"/>
                  <a:gd name="T10" fmla="*/ 1690 w 1691"/>
                  <a:gd name="T11" fmla="*/ 16 h 32"/>
                  <a:gd name="T12" fmla="*/ 1691 w 1691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32">
                    <a:moveTo>
                      <a:pt x="1691" y="32"/>
                    </a:moveTo>
                    <a:lnTo>
                      <a:pt x="0" y="32"/>
                    </a:lnTo>
                    <a:lnTo>
                      <a:pt x="1" y="16"/>
                    </a:lnTo>
                    <a:lnTo>
                      <a:pt x="2" y="0"/>
                    </a:lnTo>
                    <a:lnTo>
                      <a:pt x="1689" y="0"/>
                    </a:lnTo>
                    <a:lnTo>
                      <a:pt x="1690" y="16"/>
                    </a:lnTo>
                    <a:lnTo>
                      <a:pt x="1691" y="32"/>
                    </a:lnTo>
                    <a:close/>
                  </a:path>
                </a:pathLst>
              </a:custGeom>
              <a:solidFill>
                <a:srgbClr val="B2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1" name="ïṣḷïḑé">
                <a:extLst>
                  <a:ext uri="{FF2B5EF4-FFF2-40B4-BE49-F238E27FC236}">
                    <a16:creationId xmlns:a16="http://schemas.microsoft.com/office/drawing/2014/main" xmlns="" id="{D1BC1539-F5DB-43C3-8068-D70030365362}"/>
                  </a:ext>
                </a:extLst>
              </p:cNvPr>
              <p:cNvSpPr/>
              <p:nvPr/>
            </p:nvSpPr>
            <p:spPr bwMode="auto">
              <a:xfrm>
                <a:off x="1752" y="2023"/>
                <a:ext cx="338" cy="9"/>
              </a:xfrm>
              <a:custGeom>
                <a:avLst/>
                <a:gdLst>
                  <a:gd name="T0" fmla="*/ 1693 w 1693"/>
                  <a:gd name="T1" fmla="*/ 48 h 48"/>
                  <a:gd name="T2" fmla="*/ 0 w 1693"/>
                  <a:gd name="T3" fmla="*/ 48 h 48"/>
                  <a:gd name="T4" fmla="*/ 2 w 1693"/>
                  <a:gd name="T5" fmla="*/ 24 h 48"/>
                  <a:gd name="T6" fmla="*/ 3 w 1693"/>
                  <a:gd name="T7" fmla="*/ 0 h 48"/>
                  <a:gd name="T8" fmla="*/ 1690 w 1693"/>
                  <a:gd name="T9" fmla="*/ 0 h 48"/>
                  <a:gd name="T10" fmla="*/ 1691 w 1693"/>
                  <a:gd name="T11" fmla="*/ 24 h 48"/>
                  <a:gd name="T12" fmla="*/ 1693 w 1693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48">
                    <a:moveTo>
                      <a:pt x="1693" y="48"/>
                    </a:moveTo>
                    <a:lnTo>
                      <a:pt x="0" y="48"/>
                    </a:lnTo>
                    <a:lnTo>
                      <a:pt x="2" y="24"/>
                    </a:lnTo>
                    <a:lnTo>
                      <a:pt x="3" y="0"/>
                    </a:lnTo>
                    <a:lnTo>
                      <a:pt x="1690" y="0"/>
                    </a:lnTo>
                    <a:lnTo>
                      <a:pt x="1691" y="24"/>
                    </a:lnTo>
                    <a:lnTo>
                      <a:pt x="1693" y="48"/>
                    </a:lnTo>
                    <a:close/>
                  </a:path>
                </a:pathLst>
              </a:custGeom>
              <a:solidFill>
                <a:srgbClr val="B3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2" name="îśḷíḋé">
                <a:extLst>
                  <a:ext uri="{FF2B5EF4-FFF2-40B4-BE49-F238E27FC236}">
                    <a16:creationId xmlns:a16="http://schemas.microsoft.com/office/drawing/2014/main" xmlns="" id="{6DD4469B-824F-4ABD-B44E-F49C38B460AD}"/>
                  </a:ext>
                </a:extLst>
              </p:cNvPr>
              <p:cNvSpPr/>
              <p:nvPr/>
            </p:nvSpPr>
            <p:spPr bwMode="auto">
              <a:xfrm>
                <a:off x="1752" y="2023"/>
                <a:ext cx="338" cy="12"/>
              </a:xfrm>
              <a:custGeom>
                <a:avLst/>
                <a:gdLst>
                  <a:gd name="T0" fmla="*/ 1693 w 1693"/>
                  <a:gd name="T1" fmla="*/ 63 h 63"/>
                  <a:gd name="T2" fmla="*/ 0 w 1693"/>
                  <a:gd name="T3" fmla="*/ 63 h 63"/>
                  <a:gd name="T4" fmla="*/ 1 w 1693"/>
                  <a:gd name="T5" fmla="*/ 31 h 63"/>
                  <a:gd name="T6" fmla="*/ 3 w 1693"/>
                  <a:gd name="T7" fmla="*/ 0 h 63"/>
                  <a:gd name="T8" fmla="*/ 1690 w 1693"/>
                  <a:gd name="T9" fmla="*/ 0 h 63"/>
                  <a:gd name="T10" fmla="*/ 1692 w 1693"/>
                  <a:gd name="T11" fmla="*/ 31 h 63"/>
                  <a:gd name="T12" fmla="*/ 1693 w 1693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63">
                    <a:moveTo>
                      <a:pt x="1693" y="63"/>
                    </a:moveTo>
                    <a:lnTo>
                      <a:pt x="0" y="63"/>
                    </a:lnTo>
                    <a:lnTo>
                      <a:pt x="1" y="31"/>
                    </a:lnTo>
                    <a:lnTo>
                      <a:pt x="3" y="0"/>
                    </a:lnTo>
                    <a:lnTo>
                      <a:pt x="1690" y="0"/>
                    </a:lnTo>
                    <a:lnTo>
                      <a:pt x="1692" y="31"/>
                    </a:lnTo>
                    <a:lnTo>
                      <a:pt x="1693" y="63"/>
                    </a:lnTo>
                    <a:close/>
                  </a:path>
                </a:pathLst>
              </a:custGeom>
              <a:solidFill>
                <a:srgbClr val="B4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3" name="ïṥľidè">
                <a:extLst>
                  <a:ext uri="{FF2B5EF4-FFF2-40B4-BE49-F238E27FC236}">
                    <a16:creationId xmlns:a16="http://schemas.microsoft.com/office/drawing/2014/main" xmlns="" id="{4649CEA1-35AA-4E19-91D5-64A982155C50}"/>
                  </a:ext>
                </a:extLst>
              </p:cNvPr>
              <p:cNvSpPr/>
              <p:nvPr/>
            </p:nvSpPr>
            <p:spPr bwMode="auto">
              <a:xfrm>
                <a:off x="1752" y="2023"/>
                <a:ext cx="338" cy="15"/>
              </a:xfrm>
              <a:custGeom>
                <a:avLst/>
                <a:gdLst>
                  <a:gd name="T0" fmla="*/ 1693 w 1693"/>
                  <a:gd name="T1" fmla="*/ 79 h 79"/>
                  <a:gd name="T2" fmla="*/ 0 w 1693"/>
                  <a:gd name="T3" fmla="*/ 79 h 79"/>
                  <a:gd name="T4" fmla="*/ 0 w 1693"/>
                  <a:gd name="T5" fmla="*/ 40 h 79"/>
                  <a:gd name="T6" fmla="*/ 3 w 1693"/>
                  <a:gd name="T7" fmla="*/ 0 h 79"/>
                  <a:gd name="T8" fmla="*/ 1690 w 1693"/>
                  <a:gd name="T9" fmla="*/ 0 h 79"/>
                  <a:gd name="T10" fmla="*/ 1693 w 1693"/>
                  <a:gd name="T11" fmla="*/ 40 h 79"/>
                  <a:gd name="T12" fmla="*/ 1693 w 1693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79">
                    <a:moveTo>
                      <a:pt x="1693" y="79"/>
                    </a:moveTo>
                    <a:lnTo>
                      <a:pt x="0" y="79"/>
                    </a:lnTo>
                    <a:lnTo>
                      <a:pt x="0" y="40"/>
                    </a:lnTo>
                    <a:lnTo>
                      <a:pt x="3" y="0"/>
                    </a:lnTo>
                    <a:lnTo>
                      <a:pt x="1690" y="0"/>
                    </a:lnTo>
                    <a:lnTo>
                      <a:pt x="1693" y="40"/>
                    </a:lnTo>
                    <a:lnTo>
                      <a:pt x="1693" y="79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4" name="íṩḷïḑé">
                <a:extLst>
                  <a:ext uri="{FF2B5EF4-FFF2-40B4-BE49-F238E27FC236}">
                    <a16:creationId xmlns:a16="http://schemas.microsoft.com/office/drawing/2014/main" xmlns="" id="{50DE7C05-AD26-4AD5-8521-462ABAB5CD8D}"/>
                  </a:ext>
                </a:extLst>
              </p:cNvPr>
              <p:cNvSpPr/>
              <p:nvPr/>
            </p:nvSpPr>
            <p:spPr bwMode="auto">
              <a:xfrm>
                <a:off x="1752" y="2023"/>
                <a:ext cx="338" cy="19"/>
              </a:xfrm>
              <a:custGeom>
                <a:avLst/>
                <a:gdLst>
                  <a:gd name="T0" fmla="*/ 1693 w 1693"/>
                  <a:gd name="T1" fmla="*/ 95 h 95"/>
                  <a:gd name="T2" fmla="*/ 0 w 1693"/>
                  <a:gd name="T3" fmla="*/ 95 h 95"/>
                  <a:gd name="T4" fmla="*/ 0 w 1693"/>
                  <a:gd name="T5" fmla="*/ 88 h 95"/>
                  <a:gd name="T6" fmla="*/ 0 w 1693"/>
                  <a:gd name="T7" fmla="*/ 80 h 95"/>
                  <a:gd name="T8" fmla="*/ 0 w 1693"/>
                  <a:gd name="T9" fmla="*/ 40 h 95"/>
                  <a:gd name="T10" fmla="*/ 3 w 1693"/>
                  <a:gd name="T11" fmla="*/ 0 h 95"/>
                  <a:gd name="T12" fmla="*/ 1690 w 1693"/>
                  <a:gd name="T13" fmla="*/ 0 h 95"/>
                  <a:gd name="T14" fmla="*/ 1693 w 1693"/>
                  <a:gd name="T15" fmla="*/ 40 h 95"/>
                  <a:gd name="T16" fmla="*/ 1693 w 1693"/>
                  <a:gd name="T17" fmla="*/ 80 h 95"/>
                  <a:gd name="T18" fmla="*/ 1693 w 1693"/>
                  <a:gd name="T19" fmla="*/ 87 h 95"/>
                  <a:gd name="T20" fmla="*/ 1693 w 1693"/>
                  <a:gd name="T21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95">
                    <a:moveTo>
                      <a:pt x="1693" y="95"/>
                    </a:moveTo>
                    <a:lnTo>
                      <a:pt x="0" y="95"/>
                    </a:lnTo>
                    <a:lnTo>
                      <a:pt x="0" y="88"/>
                    </a:lnTo>
                    <a:lnTo>
                      <a:pt x="0" y="80"/>
                    </a:lnTo>
                    <a:lnTo>
                      <a:pt x="0" y="40"/>
                    </a:lnTo>
                    <a:lnTo>
                      <a:pt x="3" y="0"/>
                    </a:lnTo>
                    <a:lnTo>
                      <a:pt x="1690" y="0"/>
                    </a:lnTo>
                    <a:lnTo>
                      <a:pt x="1693" y="40"/>
                    </a:lnTo>
                    <a:lnTo>
                      <a:pt x="1693" y="80"/>
                    </a:lnTo>
                    <a:lnTo>
                      <a:pt x="1693" y="87"/>
                    </a:lnTo>
                    <a:lnTo>
                      <a:pt x="1693" y="95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5" name="íṩľíďé">
                <a:extLst>
                  <a:ext uri="{FF2B5EF4-FFF2-40B4-BE49-F238E27FC236}">
                    <a16:creationId xmlns:a16="http://schemas.microsoft.com/office/drawing/2014/main" xmlns="" id="{CC1ECCDD-E9D9-41C7-9B6E-2DC6F937EE5C}"/>
                  </a:ext>
                </a:extLst>
              </p:cNvPr>
              <p:cNvSpPr/>
              <p:nvPr/>
            </p:nvSpPr>
            <p:spPr bwMode="auto">
              <a:xfrm>
                <a:off x="1752" y="2023"/>
                <a:ext cx="338" cy="22"/>
              </a:xfrm>
              <a:custGeom>
                <a:avLst/>
                <a:gdLst>
                  <a:gd name="T0" fmla="*/ 1693 w 1693"/>
                  <a:gd name="T1" fmla="*/ 110 h 110"/>
                  <a:gd name="T2" fmla="*/ 0 w 1693"/>
                  <a:gd name="T3" fmla="*/ 110 h 110"/>
                  <a:gd name="T4" fmla="*/ 0 w 1693"/>
                  <a:gd name="T5" fmla="*/ 95 h 110"/>
                  <a:gd name="T6" fmla="*/ 0 w 1693"/>
                  <a:gd name="T7" fmla="*/ 80 h 110"/>
                  <a:gd name="T8" fmla="*/ 0 w 1693"/>
                  <a:gd name="T9" fmla="*/ 40 h 110"/>
                  <a:gd name="T10" fmla="*/ 3 w 1693"/>
                  <a:gd name="T11" fmla="*/ 0 h 110"/>
                  <a:gd name="T12" fmla="*/ 1690 w 1693"/>
                  <a:gd name="T13" fmla="*/ 0 h 110"/>
                  <a:gd name="T14" fmla="*/ 1693 w 1693"/>
                  <a:gd name="T15" fmla="*/ 40 h 110"/>
                  <a:gd name="T16" fmla="*/ 1693 w 1693"/>
                  <a:gd name="T17" fmla="*/ 80 h 110"/>
                  <a:gd name="T18" fmla="*/ 1693 w 1693"/>
                  <a:gd name="T19" fmla="*/ 95 h 110"/>
                  <a:gd name="T20" fmla="*/ 1693 w 1693"/>
                  <a:gd name="T21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10">
                    <a:moveTo>
                      <a:pt x="1693" y="110"/>
                    </a:moveTo>
                    <a:lnTo>
                      <a:pt x="0" y="110"/>
                    </a:lnTo>
                    <a:lnTo>
                      <a:pt x="0" y="95"/>
                    </a:lnTo>
                    <a:lnTo>
                      <a:pt x="0" y="80"/>
                    </a:lnTo>
                    <a:lnTo>
                      <a:pt x="0" y="40"/>
                    </a:lnTo>
                    <a:lnTo>
                      <a:pt x="3" y="0"/>
                    </a:lnTo>
                    <a:lnTo>
                      <a:pt x="1690" y="0"/>
                    </a:lnTo>
                    <a:lnTo>
                      <a:pt x="1693" y="40"/>
                    </a:lnTo>
                    <a:lnTo>
                      <a:pt x="1693" y="80"/>
                    </a:lnTo>
                    <a:lnTo>
                      <a:pt x="1693" y="95"/>
                    </a:lnTo>
                    <a:lnTo>
                      <a:pt x="1693" y="110"/>
                    </a:lnTo>
                    <a:close/>
                  </a:path>
                </a:pathLst>
              </a:custGeom>
              <a:solidFill>
                <a:srgbClr val="B6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6" name="î$1ïḑe">
                <a:extLst>
                  <a:ext uri="{FF2B5EF4-FFF2-40B4-BE49-F238E27FC236}">
                    <a16:creationId xmlns:a16="http://schemas.microsoft.com/office/drawing/2014/main" xmlns="" id="{C35EC3E6-18A8-4163-9173-553EACD60742}"/>
                  </a:ext>
                </a:extLst>
              </p:cNvPr>
              <p:cNvSpPr/>
              <p:nvPr/>
            </p:nvSpPr>
            <p:spPr bwMode="auto">
              <a:xfrm>
                <a:off x="1752" y="2023"/>
                <a:ext cx="338" cy="25"/>
              </a:xfrm>
              <a:custGeom>
                <a:avLst/>
                <a:gdLst>
                  <a:gd name="T0" fmla="*/ 1692 w 1693"/>
                  <a:gd name="T1" fmla="*/ 126 h 126"/>
                  <a:gd name="T2" fmla="*/ 1633 w 1693"/>
                  <a:gd name="T3" fmla="*/ 126 h 126"/>
                  <a:gd name="T4" fmla="*/ 1584 w 1693"/>
                  <a:gd name="T5" fmla="*/ 126 h 126"/>
                  <a:gd name="T6" fmla="*/ 1 w 1693"/>
                  <a:gd name="T7" fmla="*/ 126 h 126"/>
                  <a:gd name="T8" fmla="*/ 0 w 1693"/>
                  <a:gd name="T9" fmla="*/ 103 h 126"/>
                  <a:gd name="T10" fmla="*/ 0 w 1693"/>
                  <a:gd name="T11" fmla="*/ 80 h 126"/>
                  <a:gd name="T12" fmla="*/ 0 w 1693"/>
                  <a:gd name="T13" fmla="*/ 40 h 126"/>
                  <a:gd name="T14" fmla="*/ 3 w 1693"/>
                  <a:gd name="T15" fmla="*/ 0 h 126"/>
                  <a:gd name="T16" fmla="*/ 1690 w 1693"/>
                  <a:gd name="T17" fmla="*/ 0 h 126"/>
                  <a:gd name="T18" fmla="*/ 1693 w 1693"/>
                  <a:gd name="T19" fmla="*/ 40 h 126"/>
                  <a:gd name="T20" fmla="*/ 1693 w 1693"/>
                  <a:gd name="T21" fmla="*/ 80 h 126"/>
                  <a:gd name="T22" fmla="*/ 1693 w 1693"/>
                  <a:gd name="T23" fmla="*/ 103 h 126"/>
                  <a:gd name="T24" fmla="*/ 1692 w 1693"/>
                  <a:gd name="T25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3" h="126">
                    <a:moveTo>
                      <a:pt x="1692" y="126"/>
                    </a:moveTo>
                    <a:lnTo>
                      <a:pt x="1633" y="126"/>
                    </a:lnTo>
                    <a:lnTo>
                      <a:pt x="1584" y="126"/>
                    </a:lnTo>
                    <a:lnTo>
                      <a:pt x="1" y="126"/>
                    </a:lnTo>
                    <a:lnTo>
                      <a:pt x="0" y="103"/>
                    </a:lnTo>
                    <a:lnTo>
                      <a:pt x="0" y="80"/>
                    </a:lnTo>
                    <a:lnTo>
                      <a:pt x="0" y="40"/>
                    </a:lnTo>
                    <a:lnTo>
                      <a:pt x="3" y="0"/>
                    </a:lnTo>
                    <a:lnTo>
                      <a:pt x="1690" y="0"/>
                    </a:lnTo>
                    <a:lnTo>
                      <a:pt x="1693" y="40"/>
                    </a:lnTo>
                    <a:lnTo>
                      <a:pt x="1693" y="80"/>
                    </a:lnTo>
                    <a:lnTo>
                      <a:pt x="1693" y="103"/>
                    </a:lnTo>
                    <a:lnTo>
                      <a:pt x="1692" y="126"/>
                    </a:lnTo>
                    <a:close/>
                  </a:path>
                </a:pathLst>
              </a:custGeom>
              <a:solidFill>
                <a:srgbClr val="B7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7" name="íšļîḑè">
                <a:extLst>
                  <a:ext uri="{FF2B5EF4-FFF2-40B4-BE49-F238E27FC236}">
                    <a16:creationId xmlns:a16="http://schemas.microsoft.com/office/drawing/2014/main" xmlns="" id="{62536881-B2DF-4BD9-9F4D-D8AD749E0BB6}"/>
                  </a:ext>
                </a:extLst>
              </p:cNvPr>
              <p:cNvSpPr/>
              <p:nvPr/>
            </p:nvSpPr>
            <p:spPr bwMode="auto">
              <a:xfrm>
                <a:off x="1752" y="2026"/>
                <a:ext cx="338" cy="22"/>
              </a:xfrm>
              <a:custGeom>
                <a:avLst/>
                <a:gdLst>
                  <a:gd name="T0" fmla="*/ 2 w 1693"/>
                  <a:gd name="T1" fmla="*/ 0 h 110"/>
                  <a:gd name="T2" fmla="*/ 1691 w 1693"/>
                  <a:gd name="T3" fmla="*/ 0 h 110"/>
                  <a:gd name="T4" fmla="*/ 1693 w 1693"/>
                  <a:gd name="T5" fmla="*/ 32 h 110"/>
                  <a:gd name="T6" fmla="*/ 1693 w 1693"/>
                  <a:gd name="T7" fmla="*/ 64 h 110"/>
                  <a:gd name="T8" fmla="*/ 1693 w 1693"/>
                  <a:gd name="T9" fmla="*/ 87 h 110"/>
                  <a:gd name="T10" fmla="*/ 1692 w 1693"/>
                  <a:gd name="T11" fmla="*/ 110 h 110"/>
                  <a:gd name="T12" fmla="*/ 1 w 1693"/>
                  <a:gd name="T13" fmla="*/ 110 h 110"/>
                  <a:gd name="T14" fmla="*/ 0 w 1693"/>
                  <a:gd name="T15" fmla="*/ 87 h 110"/>
                  <a:gd name="T16" fmla="*/ 0 w 1693"/>
                  <a:gd name="T17" fmla="*/ 64 h 110"/>
                  <a:gd name="T18" fmla="*/ 0 w 1693"/>
                  <a:gd name="T19" fmla="*/ 32 h 110"/>
                  <a:gd name="T20" fmla="*/ 2 w 1693"/>
                  <a:gd name="T2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10">
                    <a:moveTo>
                      <a:pt x="2" y="0"/>
                    </a:moveTo>
                    <a:lnTo>
                      <a:pt x="1691" y="0"/>
                    </a:lnTo>
                    <a:lnTo>
                      <a:pt x="1693" y="32"/>
                    </a:lnTo>
                    <a:lnTo>
                      <a:pt x="1693" y="64"/>
                    </a:lnTo>
                    <a:lnTo>
                      <a:pt x="1693" y="87"/>
                    </a:lnTo>
                    <a:lnTo>
                      <a:pt x="1692" y="110"/>
                    </a:lnTo>
                    <a:lnTo>
                      <a:pt x="1" y="110"/>
                    </a:lnTo>
                    <a:lnTo>
                      <a:pt x="0" y="87"/>
                    </a:lnTo>
                    <a:lnTo>
                      <a:pt x="0" y="64"/>
                    </a:lnTo>
                    <a:lnTo>
                      <a:pt x="0" y="3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8" name="iś1îdè">
                <a:extLst>
                  <a:ext uri="{FF2B5EF4-FFF2-40B4-BE49-F238E27FC236}">
                    <a16:creationId xmlns:a16="http://schemas.microsoft.com/office/drawing/2014/main" xmlns="" id="{6B2BAEE1-7B85-44CC-B26E-A4271590F2FE}"/>
                  </a:ext>
                </a:extLst>
              </p:cNvPr>
              <p:cNvSpPr/>
              <p:nvPr/>
            </p:nvSpPr>
            <p:spPr bwMode="auto">
              <a:xfrm>
                <a:off x="1752" y="2029"/>
                <a:ext cx="338" cy="19"/>
              </a:xfrm>
              <a:custGeom>
                <a:avLst/>
                <a:gdLst>
                  <a:gd name="T0" fmla="*/ 1 w 1693"/>
                  <a:gd name="T1" fmla="*/ 0 h 95"/>
                  <a:gd name="T2" fmla="*/ 1692 w 1693"/>
                  <a:gd name="T3" fmla="*/ 0 h 95"/>
                  <a:gd name="T4" fmla="*/ 1693 w 1693"/>
                  <a:gd name="T5" fmla="*/ 25 h 95"/>
                  <a:gd name="T6" fmla="*/ 1693 w 1693"/>
                  <a:gd name="T7" fmla="*/ 49 h 95"/>
                  <a:gd name="T8" fmla="*/ 1693 w 1693"/>
                  <a:gd name="T9" fmla="*/ 72 h 95"/>
                  <a:gd name="T10" fmla="*/ 1692 w 1693"/>
                  <a:gd name="T11" fmla="*/ 95 h 95"/>
                  <a:gd name="T12" fmla="*/ 1 w 1693"/>
                  <a:gd name="T13" fmla="*/ 95 h 95"/>
                  <a:gd name="T14" fmla="*/ 0 w 1693"/>
                  <a:gd name="T15" fmla="*/ 72 h 95"/>
                  <a:gd name="T16" fmla="*/ 0 w 1693"/>
                  <a:gd name="T17" fmla="*/ 49 h 95"/>
                  <a:gd name="T18" fmla="*/ 0 w 1693"/>
                  <a:gd name="T19" fmla="*/ 25 h 95"/>
                  <a:gd name="T20" fmla="*/ 1 w 1693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95">
                    <a:moveTo>
                      <a:pt x="1" y="0"/>
                    </a:moveTo>
                    <a:lnTo>
                      <a:pt x="1692" y="0"/>
                    </a:lnTo>
                    <a:lnTo>
                      <a:pt x="1693" y="25"/>
                    </a:lnTo>
                    <a:lnTo>
                      <a:pt x="1693" y="49"/>
                    </a:lnTo>
                    <a:lnTo>
                      <a:pt x="1693" y="72"/>
                    </a:lnTo>
                    <a:lnTo>
                      <a:pt x="1692" y="95"/>
                    </a:lnTo>
                    <a:lnTo>
                      <a:pt x="1" y="95"/>
                    </a:lnTo>
                    <a:lnTo>
                      <a:pt x="0" y="72"/>
                    </a:lnTo>
                    <a:lnTo>
                      <a:pt x="0" y="49"/>
                    </a:lnTo>
                    <a:lnTo>
                      <a:pt x="0" y="25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9" name="ïsḷiḑe">
                <a:extLst>
                  <a:ext uri="{FF2B5EF4-FFF2-40B4-BE49-F238E27FC236}">
                    <a16:creationId xmlns:a16="http://schemas.microsoft.com/office/drawing/2014/main" xmlns="" id="{11433ACD-243A-4B0C-A240-A3BBFB96FD62}"/>
                  </a:ext>
                </a:extLst>
              </p:cNvPr>
              <p:cNvSpPr/>
              <p:nvPr/>
            </p:nvSpPr>
            <p:spPr bwMode="auto">
              <a:xfrm>
                <a:off x="1752" y="2032"/>
                <a:ext cx="338" cy="16"/>
              </a:xfrm>
              <a:custGeom>
                <a:avLst/>
                <a:gdLst>
                  <a:gd name="T0" fmla="*/ 0 w 1693"/>
                  <a:gd name="T1" fmla="*/ 0 h 78"/>
                  <a:gd name="T2" fmla="*/ 1693 w 1693"/>
                  <a:gd name="T3" fmla="*/ 0 h 78"/>
                  <a:gd name="T4" fmla="*/ 1693 w 1693"/>
                  <a:gd name="T5" fmla="*/ 15 h 78"/>
                  <a:gd name="T6" fmla="*/ 1693 w 1693"/>
                  <a:gd name="T7" fmla="*/ 32 h 78"/>
                  <a:gd name="T8" fmla="*/ 1693 w 1693"/>
                  <a:gd name="T9" fmla="*/ 55 h 78"/>
                  <a:gd name="T10" fmla="*/ 1692 w 1693"/>
                  <a:gd name="T11" fmla="*/ 78 h 78"/>
                  <a:gd name="T12" fmla="*/ 1 w 1693"/>
                  <a:gd name="T13" fmla="*/ 78 h 78"/>
                  <a:gd name="T14" fmla="*/ 0 w 1693"/>
                  <a:gd name="T15" fmla="*/ 55 h 78"/>
                  <a:gd name="T16" fmla="*/ 0 w 1693"/>
                  <a:gd name="T17" fmla="*/ 32 h 78"/>
                  <a:gd name="T18" fmla="*/ 0 w 1693"/>
                  <a:gd name="T19" fmla="*/ 15 h 78"/>
                  <a:gd name="T20" fmla="*/ 0 w 1693"/>
                  <a:gd name="T2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78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15"/>
                    </a:lnTo>
                    <a:lnTo>
                      <a:pt x="1693" y="32"/>
                    </a:lnTo>
                    <a:lnTo>
                      <a:pt x="1693" y="55"/>
                    </a:lnTo>
                    <a:lnTo>
                      <a:pt x="1692" y="78"/>
                    </a:lnTo>
                    <a:lnTo>
                      <a:pt x="1" y="78"/>
                    </a:lnTo>
                    <a:lnTo>
                      <a:pt x="0" y="55"/>
                    </a:lnTo>
                    <a:lnTo>
                      <a:pt x="0" y="32"/>
                    </a:lnTo>
                    <a:lnTo>
                      <a:pt x="0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9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0" name="ïş1iḑe">
                <a:extLst>
                  <a:ext uri="{FF2B5EF4-FFF2-40B4-BE49-F238E27FC236}">
                    <a16:creationId xmlns:a16="http://schemas.microsoft.com/office/drawing/2014/main" xmlns="" id="{BD3B67D1-2FA1-4322-866B-D508F027CC90}"/>
                  </a:ext>
                </a:extLst>
              </p:cNvPr>
              <p:cNvSpPr/>
              <p:nvPr/>
            </p:nvSpPr>
            <p:spPr bwMode="auto">
              <a:xfrm>
                <a:off x="1752" y="2035"/>
                <a:ext cx="338" cy="13"/>
              </a:xfrm>
              <a:custGeom>
                <a:avLst/>
                <a:gdLst>
                  <a:gd name="T0" fmla="*/ 0 w 1693"/>
                  <a:gd name="T1" fmla="*/ 0 h 63"/>
                  <a:gd name="T2" fmla="*/ 1693 w 1693"/>
                  <a:gd name="T3" fmla="*/ 0 h 63"/>
                  <a:gd name="T4" fmla="*/ 1693 w 1693"/>
                  <a:gd name="T5" fmla="*/ 8 h 63"/>
                  <a:gd name="T6" fmla="*/ 1693 w 1693"/>
                  <a:gd name="T7" fmla="*/ 17 h 63"/>
                  <a:gd name="T8" fmla="*/ 1693 w 1693"/>
                  <a:gd name="T9" fmla="*/ 40 h 63"/>
                  <a:gd name="T10" fmla="*/ 1692 w 1693"/>
                  <a:gd name="T11" fmla="*/ 63 h 63"/>
                  <a:gd name="T12" fmla="*/ 1 w 1693"/>
                  <a:gd name="T13" fmla="*/ 63 h 63"/>
                  <a:gd name="T14" fmla="*/ 0 w 1693"/>
                  <a:gd name="T15" fmla="*/ 40 h 63"/>
                  <a:gd name="T16" fmla="*/ 0 w 1693"/>
                  <a:gd name="T17" fmla="*/ 17 h 63"/>
                  <a:gd name="T18" fmla="*/ 0 w 1693"/>
                  <a:gd name="T19" fmla="*/ 8 h 63"/>
                  <a:gd name="T20" fmla="*/ 0 w 1693"/>
                  <a:gd name="T2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63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8"/>
                    </a:lnTo>
                    <a:lnTo>
                      <a:pt x="1693" y="17"/>
                    </a:lnTo>
                    <a:lnTo>
                      <a:pt x="1693" y="40"/>
                    </a:lnTo>
                    <a:lnTo>
                      <a:pt x="1692" y="63"/>
                    </a:lnTo>
                    <a:lnTo>
                      <a:pt x="1" y="63"/>
                    </a:lnTo>
                    <a:lnTo>
                      <a:pt x="0" y="40"/>
                    </a:lnTo>
                    <a:lnTo>
                      <a:pt x="0" y="17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2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1" name="isľïḓe">
                <a:extLst>
                  <a:ext uri="{FF2B5EF4-FFF2-40B4-BE49-F238E27FC236}">
                    <a16:creationId xmlns:a16="http://schemas.microsoft.com/office/drawing/2014/main" xmlns="" id="{EAD4CABC-45EE-4E49-8BBE-578E22EFBB58}"/>
                  </a:ext>
                </a:extLst>
              </p:cNvPr>
              <p:cNvSpPr/>
              <p:nvPr/>
            </p:nvSpPr>
            <p:spPr bwMode="auto">
              <a:xfrm>
                <a:off x="1752" y="2038"/>
                <a:ext cx="338" cy="10"/>
              </a:xfrm>
              <a:custGeom>
                <a:avLst/>
                <a:gdLst>
                  <a:gd name="T0" fmla="*/ 0 w 1693"/>
                  <a:gd name="T1" fmla="*/ 0 h 47"/>
                  <a:gd name="T2" fmla="*/ 1693 w 1693"/>
                  <a:gd name="T3" fmla="*/ 0 h 47"/>
                  <a:gd name="T4" fmla="*/ 1693 w 1693"/>
                  <a:gd name="T5" fmla="*/ 1 h 47"/>
                  <a:gd name="T6" fmla="*/ 1693 w 1693"/>
                  <a:gd name="T7" fmla="*/ 24 h 47"/>
                  <a:gd name="T8" fmla="*/ 1692 w 1693"/>
                  <a:gd name="T9" fmla="*/ 47 h 47"/>
                  <a:gd name="T10" fmla="*/ 1 w 1693"/>
                  <a:gd name="T11" fmla="*/ 47 h 47"/>
                  <a:gd name="T12" fmla="*/ 0 w 1693"/>
                  <a:gd name="T13" fmla="*/ 24 h 47"/>
                  <a:gd name="T14" fmla="*/ 0 w 1693"/>
                  <a:gd name="T15" fmla="*/ 1 h 47"/>
                  <a:gd name="T16" fmla="*/ 0 w 1693"/>
                  <a:gd name="T1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3" h="47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1"/>
                    </a:lnTo>
                    <a:lnTo>
                      <a:pt x="1693" y="24"/>
                    </a:lnTo>
                    <a:lnTo>
                      <a:pt x="1692" y="47"/>
                    </a:lnTo>
                    <a:lnTo>
                      <a:pt x="1" y="47"/>
                    </a:lnTo>
                    <a:lnTo>
                      <a:pt x="0" y="24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2" name="îşḻíďe">
                <a:extLst>
                  <a:ext uri="{FF2B5EF4-FFF2-40B4-BE49-F238E27FC236}">
                    <a16:creationId xmlns:a16="http://schemas.microsoft.com/office/drawing/2014/main" xmlns="" id="{A30E3847-FD6E-4B08-8366-6CAC41910FF0}"/>
                  </a:ext>
                </a:extLst>
              </p:cNvPr>
              <p:cNvSpPr/>
              <p:nvPr/>
            </p:nvSpPr>
            <p:spPr bwMode="auto">
              <a:xfrm>
                <a:off x="1752" y="2041"/>
                <a:ext cx="338" cy="7"/>
              </a:xfrm>
              <a:custGeom>
                <a:avLst/>
                <a:gdLst>
                  <a:gd name="T0" fmla="*/ 0 w 1693"/>
                  <a:gd name="T1" fmla="*/ 0 h 32"/>
                  <a:gd name="T2" fmla="*/ 1693 w 1693"/>
                  <a:gd name="T3" fmla="*/ 0 h 32"/>
                  <a:gd name="T4" fmla="*/ 1693 w 1693"/>
                  <a:gd name="T5" fmla="*/ 16 h 32"/>
                  <a:gd name="T6" fmla="*/ 1692 w 1693"/>
                  <a:gd name="T7" fmla="*/ 32 h 32"/>
                  <a:gd name="T8" fmla="*/ 1 w 1693"/>
                  <a:gd name="T9" fmla="*/ 32 h 32"/>
                  <a:gd name="T10" fmla="*/ 0 w 1693"/>
                  <a:gd name="T11" fmla="*/ 16 h 32"/>
                  <a:gd name="T12" fmla="*/ 0 w 1693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32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16"/>
                    </a:lnTo>
                    <a:lnTo>
                      <a:pt x="1692" y="32"/>
                    </a:lnTo>
                    <a:lnTo>
                      <a:pt x="1" y="32"/>
                    </a:ln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3" name="ïṣḻîḓè">
                <a:extLst>
                  <a:ext uri="{FF2B5EF4-FFF2-40B4-BE49-F238E27FC236}">
                    <a16:creationId xmlns:a16="http://schemas.microsoft.com/office/drawing/2014/main" xmlns="" id="{E99286EC-DBE0-48BD-83D0-C15068F3388E}"/>
                  </a:ext>
                </a:extLst>
              </p:cNvPr>
              <p:cNvSpPr/>
              <p:nvPr/>
            </p:nvSpPr>
            <p:spPr bwMode="auto">
              <a:xfrm>
                <a:off x="1752" y="2045"/>
                <a:ext cx="338" cy="3"/>
              </a:xfrm>
              <a:custGeom>
                <a:avLst/>
                <a:gdLst>
                  <a:gd name="T0" fmla="*/ 0 w 1693"/>
                  <a:gd name="T1" fmla="*/ 0 h 16"/>
                  <a:gd name="T2" fmla="*/ 1693 w 1693"/>
                  <a:gd name="T3" fmla="*/ 0 h 16"/>
                  <a:gd name="T4" fmla="*/ 1692 w 1693"/>
                  <a:gd name="T5" fmla="*/ 8 h 16"/>
                  <a:gd name="T6" fmla="*/ 1692 w 1693"/>
                  <a:gd name="T7" fmla="*/ 16 h 16"/>
                  <a:gd name="T8" fmla="*/ 1 w 1693"/>
                  <a:gd name="T9" fmla="*/ 16 h 16"/>
                  <a:gd name="T10" fmla="*/ 1 w 1693"/>
                  <a:gd name="T11" fmla="*/ 8 h 16"/>
                  <a:gd name="T12" fmla="*/ 0 w 1693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6">
                    <a:moveTo>
                      <a:pt x="0" y="0"/>
                    </a:moveTo>
                    <a:lnTo>
                      <a:pt x="1693" y="0"/>
                    </a:lnTo>
                    <a:lnTo>
                      <a:pt x="1692" y="8"/>
                    </a:lnTo>
                    <a:lnTo>
                      <a:pt x="1692" y="16"/>
                    </a:lnTo>
                    <a:lnTo>
                      <a:pt x="1" y="16"/>
                    </a:lnTo>
                    <a:lnTo>
                      <a:pt x="1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4" name="îṣľïḍê">
                <a:extLst>
                  <a:ext uri="{FF2B5EF4-FFF2-40B4-BE49-F238E27FC236}">
                    <a16:creationId xmlns:a16="http://schemas.microsoft.com/office/drawing/2014/main" xmlns="" id="{3EC1C1AB-2023-4914-B228-6177A4748443}"/>
                  </a:ext>
                </a:extLst>
              </p:cNvPr>
              <p:cNvSpPr/>
              <p:nvPr/>
            </p:nvSpPr>
            <p:spPr bwMode="auto">
              <a:xfrm>
                <a:off x="1752" y="2048"/>
                <a:ext cx="338" cy="1"/>
              </a:xfrm>
              <a:prstGeom prst="rect">
                <a:avLst/>
              </a:prstGeom>
              <a:solidFill>
                <a:srgbClr val="BD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5" name="ïṥļidé">
                <a:extLst>
                  <a:ext uri="{FF2B5EF4-FFF2-40B4-BE49-F238E27FC236}">
                    <a16:creationId xmlns:a16="http://schemas.microsoft.com/office/drawing/2014/main" xmlns="" id="{51D271FC-D0C5-473F-85C5-2384684A13CD}"/>
                  </a:ext>
                </a:extLst>
              </p:cNvPr>
              <p:cNvSpPr/>
              <p:nvPr/>
            </p:nvSpPr>
            <p:spPr bwMode="auto">
              <a:xfrm>
                <a:off x="1752" y="2026"/>
                <a:ext cx="338" cy="1"/>
              </a:xfrm>
              <a:prstGeom prst="rect">
                <a:avLst/>
              </a:prstGeom>
              <a:solidFill>
                <a:srgbClr val="B12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6" name="islíḑè">
                <a:extLst>
                  <a:ext uri="{FF2B5EF4-FFF2-40B4-BE49-F238E27FC236}">
                    <a16:creationId xmlns:a16="http://schemas.microsoft.com/office/drawing/2014/main" xmlns="" id="{44E2D3D8-4235-4199-836D-213F78DA40AF}"/>
                  </a:ext>
                </a:extLst>
              </p:cNvPr>
              <p:cNvSpPr/>
              <p:nvPr/>
            </p:nvSpPr>
            <p:spPr bwMode="auto">
              <a:xfrm>
                <a:off x="1752" y="2026"/>
                <a:ext cx="338" cy="3"/>
              </a:xfrm>
              <a:custGeom>
                <a:avLst/>
                <a:gdLst>
                  <a:gd name="T0" fmla="*/ 1691 w 1691"/>
                  <a:gd name="T1" fmla="*/ 16 h 16"/>
                  <a:gd name="T2" fmla="*/ 0 w 1691"/>
                  <a:gd name="T3" fmla="*/ 16 h 16"/>
                  <a:gd name="T4" fmla="*/ 1 w 1691"/>
                  <a:gd name="T5" fmla="*/ 8 h 16"/>
                  <a:gd name="T6" fmla="*/ 1 w 1691"/>
                  <a:gd name="T7" fmla="*/ 0 h 16"/>
                  <a:gd name="T8" fmla="*/ 1690 w 1691"/>
                  <a:gd name="T9" fmla="*/ 0 h 16"/>
                  <a:gd name="T10" fmla="*/ 1690 w 1691"/>
                  <a:gd name="T11" fmla="*/ 8 h 16"/>
                  <a:gd name="T12" fmla="*/ 1691 w 1691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16">
                    <a:moveTo>
                      <a:pt x="1691" y="16"/>
                    </a:moveTo>
                    <a:lnTo>
                      <a:pt x="0" y="16"/>
                    </a:lnTo>
                    <a:lnTo>
                      <a:pt x="1" y="8"/>
                    </a:lnTo>
                    <a:lnTo>
                      <a:pt x="1" y="0"/>
                    </a:lnTo>
                    <a:lnTo>
                      <a:pt x="1690" y="0"/>
                    </a:lnTo>
                    <a:lnTo>
                      <a:pt x="1690" y="8"/>
                    </a:lnTo>
                    <a:lnTo>
                      <a:pt x="1691" y="16"/>
                    </a:lnTo>
                    <a:close/>
                  </a:path>
                </a:pathLst>
              </a:custGeom>
              <a:solidFill>
                <a:srgbClr val="B2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7" name="ïSļide">
                <a:extLst>
                  <a:ext uri="{FF2B5EF4-FFF2-40B4-BE49-F238E27FC236}">
                    <a16:creationId xmlns:a16="http://schemas.microsoft.com/office/drawing/2014/main" xmlns="" id="{83D231D6-D4E4-44CC-AF87-6ACCB652BD2B}"/>
                  </a:ext>
                </a:extLst>
              </p:cNvPr>
              <p:cNvSpPr/>
              <p:nvPr/>
            </p:nvSpPr>
            <p:spPr bwMode="auto">
              <a:xfrm>
                <a:off x="1752" y="2026"/>
                <a:ext cx="338" cy="6"/>
              </a:xfrm>
              <a:custGeom>
                <a:avLst/>
                <a:gdLst>
                  <a:gd name="T0" fmla="*/ 1693 w 1693"/>
                  <a:gd name="T1" fmla="*/ 32 h 32"/>
                  <a:gd name="T2" fmla="*/ 0 w 1693"/>
                  <a:gd name="T3" fmla="*/ 32 h 32"/>
                  <a:gd name="T4" fmla="*/ 1 w 1693"/>
                  <a:gd name="T5" fmla="*/ 15 h 32"/>
                  <a:gd name="T6" fmla="*/ 2 w 1693"/>
                  <a:gd name="T7" fmla="*/ 0 h 32"/>
                  <a:gd name="T8" fmla="*/ 1691 w 1693"/>
                  <a:gd name="T9" fmla="*/ 0 h 32"/>
                  <a:gd name="T10" fmla="*/ 1692 w 1693"/>
                  <a:gd name="T11" fmla="*/ 15 h 32"/>
                  <a:gd name="T12" fmla="*/ 1693 w 1693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32">
                    <a:moveTo>
                      <a:pt x="1693" y="32"/>
                    </a:moveTo>
                    <a:lnTo>
                      <a:pt x="0" y="32"/>
                    </a:lnTo>
                    <a:lnTo>
                      <a:pt x="1" y="15"/>
                    </a:lnTo>
                    <a:lnTo>
                      <a:pt x="2" y="0"/>
                    </a:lnTo>
                    <a:lnTo>
                      <a:pt x="1691" y="0"/>
                    </a:lnTo>
                    <a:lnTo>
                      <a:pt x="1692" y="15"/>
                    </a:lnTo>
                    <a:lnTo>
                      <a:pt x="1693" y="32"/>
                    </a:lnTo>
                    <a:close/>
                  </a:path>
                </a:pathLst>
              </a:custGeom>
              <a:solidFill>
                <a:srgbClr val="B3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8" name="íṣlîde">
                <a:extLst>
                  <a:ext uri="{FF2B5EF4-FFF2-40B4-BE49-F238E27FC236}">
                    <a16:creationId xmlns:a16="http://schemas.microsoft.com/office/drawing/2014/main" xmlns="" id="{7234734A-A968-4058-965F-8DFB1CB179E0}"/>
                  </a:ext>
                </a:extLst>
              </p:cNvPr>
              <p:cNvSpPr/>
              <p:nvPr/>
            </p:nvSpPr>
            <p:spPr bwMode="auto">
              <a:xfrm>
                <a:off x="1752" y="2026"/>
                <a:ext cx="338" cy="9"/>
              </a:xfrm>
              <a:custGeom>
                <a:avLst/>
                <a:gdLst>
                  <a:gd name="T0" fmla="*/ 1693 w 1693"/>
                  <a:gd name="T1" fmla="*/ 47 h 47"/>
                  <a:gd name="T2" fmla="*/ 0 w 1693"/>
                  <a:gd name="T3" fmla="*/ 47 h 47"/>
                  <a:gd name="T4" fmla="*/ 1 w 1693"/>
                  <a:gd name="T5" fmla="*/ 24 h 47"/>
                  <a:gd name="T6" fmla="*/ 2 w 1693"/>
                  <a:gd name="T7" fmla="*/ 0 h 47"/>
                  <a:gd name="T8" fmla="*/ 1691 w 1693"/>
                  <a:gd name="T9" fmla="*/ 0 h 47"/>
                  <a:gd name="T10" fmla="*/ 1692 w 1693"/>
                  <a:gd name="T11" fmla="*/ 24 h 47"/>
                  <a:gd name="T12" fmla="*/ 1693 w 1693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47">
                    <a:moveTo>
                      <a:pt x="1693" y="47"/>
                    </a:moveTo>
                    <a:lnTo>
                      <a:pt x="0" y="47"/>
                    </a:lnTo>
                    <a:lnTo>
                      <a:pt x="1" y="24"/>
                    </a:lnTo>
                    <a:lnTo>
                      <a:pt x="2" y="0"/>
                    </a:lnTo>
                    <a:lnTo>
                      <a:pt x="1691" y="0"/>
                    </a:lnTo>
                    <a:lnTo>
                      <a:pt x="1692" y="24"/>
                    </a:lnTo>
                    <a:lnTo>
                      <a:pt x="1693" y="47"/>
                    </a:lnTo>
                    <a:close/>
                  </a:path>
                </a:pathLst>
              </a:custGeom>
              <a:solidFill>
                <a:srgbClr val="B4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9" name="iślîḑê">
                <a:extLst>
                  <a:ext uri="{FF2B5EF4-FFF2-40B4-BE49-F238E27FC236}">
                    <a16:creationId xmlns:a16="http://schemas.microsoft.com/office/drawing/2014/main" xmlns="" id="{AC4D4524-0FFF-41B8-8F02-3558E1EBD21E}"/>
                  </a:ext>
                </a:extLst>
              </p:cNvPr>
              <p:cNvSpPr/>
              <p:nvPr/>
            </p:nvSpPr>
            <p:spPr bwMode="auto">
              <a:xfrm>
                <a:off x="1752" y="2026"/>
                <a:ext cx="338" cy="12"/>
              </a:xfrm>
              <a:custGeom>
                <a:avLst/>
                <a:gdLst>
                  <a:gd name="T0" fmla="*/ 1693 w 1693"/>
                  <a:gd name="T1" fmla="*/ 63 h 63"/>
                  <a:gd name="T2" fmla="*/ 0 w 1693"/>
                  <a:gd name="T3" fmla="*/ 63 h 63"/>
                  <a:gd name="T4" fmla="*/ 0 w 1693"/>
                  <a:gd name="T5" fmla="*/ 32 h 63"/>
                  <a:gd name="T6" fmla="*/ 2 w 1693"/>
                  <a:gd name="T7" fmla="*/ 0 h 63"/>
                  <a:gd name="T8" fmla="*/ 1691 w 1693"/>
                  <a:gd name="T9" fmla="*/ 0 h 63"/>
                  <a:gd name="T10" fmla="*/ 1693 w 1693"/>
                  <a:gd name="T11" fmla="*/ 32 h 63"/>
                  <a:gd name="T12" fmla="*/ 1693 w 1693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63">
                    <a:moveTo>
                      <a:pt x="1693" y="63"/>
                    </a:moveTo>
                    <a:lnTo>
                      <a:pt x="0" y="63"/>
                    </a:lnTo>
                    <a:lnTo>
                      <a:pt x="0" y="32"/>
                    </a:lnTo>
                    <a:lnTo>
                      <a:pt x="2" y="0"/>
                    </a:lnTo>
                    <a:lnTo>
                      <a:pt x="1691" y="0"/>
                    </a:lnTo>
                    <a:lnTo>
                      <a:pt x="1693" y="32"/>
                    </a:lnTo>
                    <a:lnTo>
                      <a:pt x="1693" y="63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0" name="î$ļîde">
                <a:extLst>
                  <a:ext uri="{FF2B5EF4-FFF2-40B4-BE49-F238E27FC236}">
                    <a16:creationId xmlns:a16="http://schemas.microsoft.com/office/drawing/2014/main" xmlns="" id="{D358AF15-1DAA-47BE-8BBE-A5DA902445E8}"/>
                  </a:ext>
                </a:extLst>
              </p:cNvPr>
              <p:cNvSpPr/>
              <p:nvPr/>
            </p:nvSpPr>
            <p:spPr bwMode="auto">
              <a:xfrm>
                <a:off x="1752" y="2026"/>
                <a:ext cx="338" cy="16"/>
              </a:xfrm>
              <a:custGeom>
                <a:avLst/>
                <a:gdLst>
                  <a:gd name="T0" fmla="*/ 1693 w 1693"/>
                  <a:gd name="T1" fmla="*/ 79 h 79"/>
                  <a:gd name="T2" fmla="*/ 0 w 1693"/>
                  <a:gd name="T3" fmla="*/ 79 h 79"/>
                  <a:gd name="T4" fmla="*/ 0 w 1693"/>
                  <a:gd name="T5" fmla="*/ 72 h 79"/>
                  <a:gd name="T6" fmla="*/ 0 w 1693"/>
                  <a:gd name="T7" fmla="*/ 64 h 79"/>
                  <a:gd name="T8" fmla="*/ 0 w 1693"/>
                  <a:gd name="T9" fmla="*/ 32 h 79"/>
                  <a:gd name="T10" fmla="*/ 2 w 1693"/>
                  <a:gd name="T11" fmla="*/ 0 h 79"/>
                  <a:gd name="T12" fmla="*/ 1691 w 1693"/>
                  <a:gd name="T13" fmla="*/ 0 h 79"/>
                  <a:gd name="T14" fmla="*/ 1693 w 1693"/>
                  <a:gd name="T15" fmla="*/ 32 h 79"/>
                  <a:gd name="T16" fmla="*/ 1693 w 1693"/>
                  <a:gd name="T17" fmla="*/ 64 h 79"/>
                  <a:gd name="T18" fmla="*/ 1693 w 1693"/>
                  <a:gd name="T19" fmla="*/ 72 h 79"/>
                  <a:gd name="T20" fmla="*/ 1693 w 1693"/>
                  <a:gd name="T21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79">
                    <a:moveTo>
                      <a:pt x="1693" y="79"/>
                    </a:moveTo>
                    <a:lnTo>
                      <a:pt x="0" y="79"/>
                    </a:lnTo>
                    <a:lnTo>
                      <a:pt x="0" y="72"/>
                    </a:lnTo>
                    <a:lnTo>
                      <a:pt x="0" y="64"/>
                    </a:lnTo>
                    <a:lnTo>
                      <a:pt x="0" y="32"/>
                    </a:lnTo>
                    <a:lnTo>
                      <a:pt x="2" y="0"/>
                    </a:lnTo>
                    <a:lnTo>
                      <a:pt x="1691" y="0"/>
                    </a:lnTo>
                    <a:lnTo>
                      <a:pt x="1693" y="32"/>
                    </a:lnTo>
                    <a:lnTo>
                      <a:pt x="1693" y="64"/>
                    </a:lnTo>
                    <a:lnTo>
                      <a:pt x="1693" y="72"/>
                    </a:lnTo>
                    <a:lnTo>
                      <a:pt x="1693" y="79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1" name="íṥḷíḋé">
                <a:extLst>
                  <a:ext uri="{FF2B5EF4-FFF2-40B4-BE49-F238E27FC236}">
                    <a16:creationId xmlns:a16="http://schemas.microsoft.com/office/drawing/2014/main" xmlns="" id="{B16C8E81-89DB-4366-9B36-4A7B26CBE4BD}"/>
                  </a:ext>
                </a:extLst>
              </p:cNvPr>
              <p:cNvSpPr/>
              <p:nvPr/>
            </p:nvSpPr>
            <p:spPr bwMode="auto">
              <a:xfrm>
                <a:off x="1752" y="2026"/>
                <a:ext cx="338" cy="19"/>
              </a:xfrm>
              <a:custGeom>
                <a:avLst/>
                <a:gdLst>
                  <a:gd name="T0" fmla="*/ 1693 w 1693"/>
                  <a:gd name="T1" fmla="*/ 94 h 94"/>
                  <a:gd name="T2" fmla="*/ 0 w 1693"/>
                  <a:gd name="T3" fmla="*/ 94 h 94"/>
                  <a:gd name="T4" fmla="*/ 0 w 1693"/>
                  <a:gd name="T5" fmla="*/ 79 h 94"/>
                  <a:gd name="T6" fmla="*/ 0 w 1693"/>
                  <a:gd name="T7" fmla="*/ 64 h 94"/>
                  <a:gd name="T8" fmla="*/ 0 w 1693"/>
                  <a:gd name="T9" fmla="*/ 32 h 94"/>
                  <a:gd name="T10" fmla="*/ 2 w 1693"/>
                  <a:gd name="T11" fmla="*/ 0 h 94"/>
                  <a:gd name="T12" fmla="*/ 1691 w 1693"/>
                  <a:gd name="T13" fmla="*/ 0 h 94"/>
                  <a:gd name="T14" fmla="*/ 1693 w 1693"/>
                  <a:gd name="T15" fmla="*/ 32 h 94"/>
                  <a:gd name="T16" fmla="*/ 1693 w 1693"/>
                  <a:gd name="T17" fmla="*/ 64 h 94"/>
                  <a:gd name="T18" fmla="*/ 1693 w 1693"/>
                  <a:gd name="T19" fmla="*/ 79 h 94"/>
                  <a:gd name="T20" fmla="*/ 1693 w 1693"/>
                  <a:gd name="T21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94">
                    <a:moveTo>
                      <a:pt x="1693" y="94"/>
                    </a:moveTo>
                    <a:lnTo>
                      <a:pt x="0" y="94"/>
                    </a:lnTo>
                    <a:lnTo>
                      <a:pt x="0" y="79"/>
                    </a:lnTo>
                    <a:lnTo>
                      <a:pt x="0" y="64"/>
                    </a:lnTo>
                    <a:lnTo>
                      <a:pt x="0" y="32"/>
                    </a:lnTo>
                    <a:lnTo>
                      <a:pt x="2" y="0"/>
                    </a:lnTo>
                    <a:lnTo>
                      <a:pt x="1691" y="0"/>
                    </a:lnTo>
                    <a:lnTo>
                      <a:pt x="1693" y="32"/>
                    </a:lnTo>
                    <a:lnTo>
                      <a:pt x="1693" y="64"/>
                    </a:lnTo>
                    <a:lnTo>
                      <a:pt x="1693" y="79"/>
                    </a:lnTo>
                    <a:lnTo>
                      <a:pt x="1693" y="94"/>
                    </a:lnTo>
                    <a:close/>
                  </a:path>
                </a:pathLst>
              </a:custGeom>
              <a:solidFill>
                <a:srgbClr val="B6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2" name="ïṩ1íḓé">
                <a:extLst>
                  <a:ext uri="{FF2B5EF4-FFF2-40B4-BE49-F238E27FC236}">
                    <a16:creationId xmlns:a16="http://schemas.microsoft.com/office/drawing/2014/main" xmlns="" id="{68B7344A-266C-4604-819D-6EAAF2254B19}"/>
                  </a:ext>
                </a:extLst>
              </p:cNvPr>
              <p:cNvSpPr/>
              <p:nvPr/>
            </p:nvSpPr>
            <p:spPr bwMode="auto">
              <a:xfrm>
                <a:off x="1752" y="2026"/>
                <a:ext cx="338" cy="22"/>
              </a:xfrm>
              <a:custGeom>
                <a:avLst/>
                <a:gdLst>
                  <a:gd name="T0" fmla="*/ 1692 w 1693"/>
                  <a:gd name="T1" fmla="*/ 110 h 110"/>
                  <a:gd name="T2" fmla="*/ 1 w 1693"/>
                  <a:gd name="T3" fmla="*/ 110 h 110"/>
                  <a:gd name="T4" fmla="*/ 0 w 1693"/>
                  <a:gd name="T5" fmla="*/ 87 h 110"/>
                  <a:gd name="T6" fmla="*/ 0 w 1693"/>
                  <a:gd name="T7" fmla="*/ 64 h 110"/>
                  <a:gd name="T8" fmla="*/ 0 w 1693"/>
                  <a:gd name="T9" fmla="*/ 32 h 110"/>
                  <a:gd name="T10" fmla="*/ 2 w 1693"/>
                  <a:gd name="T11" fmla="*/ 0 h 110"/>
                  <a:gd name="T12" fmla="*/ 1691 w 1693"/>
                  <a:gd name="T13" fmla="*/ 0 h 110"/>
                  <a:gd name="T14" fmla="*/ 1693 w 1693"/>
                  <a:gd name="T15" fmla="*/ 32 h 110"/>
                  <a:gd name="T16" fmla="*/ 1693 w 1693"/>
                  <a:gd name="T17" fmla="*/ 64 h 110"/>
                  <a:gd name="T18" fmla="*/ 1693 w 1693"/>
                  <a:gd name="T19" fmla="*/ 87 h 110"/>
                  <a:gd name="T20" fmla="*/ 1692 w 1693"/>
                  <a:gd name="T21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10">
                    <a:moveTo>
                      <a:pt x="1692" y="110"/>
                    </a:moveTo>
                    <a:lnTo>
                      <a:pt x="1" y="110"/>
                    </a:lnTo>
                    <a:lnTo>
                      <a:pt x="0" y="87"/>
                    </a:lnTo>
                    <a:lnTo>
                      <a:pt x="0" y="64"/>
                    </a:lnTo>
                    <a:lnTo>
                      <a:pt x="0" y="32"/>
                    </a:lnTo>
                    <a:lnTo>
                      <a:pt x="2" y="0"/>
                    </a:lnTo>
                    <a:lnTo>
                      <a:pt x="1691" y="0"/>
                    </a:lnTo>
                    <a:lnTo>
                      <a:pt x="1693" y="32"/>
                    </a:lnTo>
                    <a:lnTo>
                      <a:pt x="1693" y="64"/>
                    </a:lnTo>
                    <a:lnTo>
                      <a:pt x="1693" y="87"/>
                    </a:lnTo>
                    <a:lnTo>
                      <a:pt x="1692" y="110"/>
                    </a:lnTo>
                    <a:close/>
                  </a:path>
                </a:pathLst>
              </a:custGeom>
              <a:solidFill>
                <a:srgbClr val="B7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3" name="îṥļíḍê">
                <a:extLst>
                  <a:ext uri="{FF2B5EF4-FFF2-40B4-BE49-F238E27FC236}">
                    <a16:creationId xmlns:a16="http://schemas.microsoft.com/office/drawing/2014/main" xmlns="" id="{D62D99E5-D900-464B-BA83-B65F53C3D626}"/>
                  </a:ext>
                </a:extLst>
              </p:cNvPr>
              <p:cNvSpPr/>
              <p:nvPr/>
            </p:nvSpPr>
            <p:spPr bwMode="auto">
              <a:xfrm>
                <a:off x="1752" y="2026"/>
                <a:ext cx="338" cy="25"/>
              </a:xfrm>
              <a:custGeom>
                <a:avLst/>
                <a:gdLst>
                  <a:gd name="T0" fmla="*/ 1691 w 1693"/>
                  <a:gd name="T1" fmla="*/ 125 h 125"/>
                  <a:gd name="T2" fmla="*/ 2 w 1693"/>
                  <a:gd name="T3" fmla="*/ 125 h 125"/>
                  <a:gd name="T4" fmla="*/ 0 w 1693"/>
                  <a:gd name="T5" fmla="*/ 95 h 125"/>
                  <a:gd name="T6" fmla="*/ 0 w 1693"/>
                  <a:gd name="T7" fmla="*/ 64 h 125"/>
                  <a:gd name="T8" fmla="*/ 0 w 1693"/>
                  <a:gd name="T9" fmla="*/ 32 h 125"/>
                  <a:gd name="T10" fmla="*/ 2 w 1693"/>
                  <a:gd name="T11" fmla="*/ 0 h 125"/>
                  <a:gd name="T12" fmla="*/ 1613 w 1693"/>
                  <a:gd name="T13" fmla="*/ 0 h 125"/>
                  <a:gd name="T14" fmla="*/ 1662 w 1693"/>
                  <a:gd name="T15" fmla="*/ 0 h 125"/>
                  <a:gd name="T16" fmla="*/ 1691 w 1693"/>
                  <a:gd name="T17" fmla="*/ 0 h 125"/>
                  <a:gd name="T18" fmla="*/ 1693 w 1693"/>
                  <a:gd name="T19" fmla="*/ 32 h 125"/>
                  <a:gd name="T20" fmla="*/ 1693 w 1693"/>
                  <a:gd name="T21" fmla="*/ 64 h 125"/>
                  <a:gd name="T22" fmla="*/ 1693 w 1693"/>
                  <a:gd name="T23" fmla="*/ 95 h 125"/>
                  <a:gd name="T24" fmla="*/ 1691 w 1693"/>
                  <a:gd name="T25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3" h="125">
                    <a:moveTo>
                      <a:pt x="1691" y="125"/>
                    </a:moveTo>
                    <a:lnTo>
                      <a:pt x="2" y="125"/>
                    </a:lnTo>
                    <a:lnTo>
                      <a:pt x="0" y="95"/>
                    </a:lnTo>
                    <a:lnTo>
                      <a:pt x="0" y="64"/>
                    </a:lnTo>
                    <a:lnTo>
                      <a:pt x="0" y="32"/>
                    </a:lnTo>
                    <a:lnTo>
                      <a:pt x="2" y="0"/>
                    </a:lnTo>
                    <a:lnTo>
                      <a:pt x="1613" y="0"/>
                    </a:lnTo>
                    <a:lnTo>
                      <a:pt x="1662" y="0"/>
                    </a:lnTo>
                    <a:lnTo>
                      <a:pt x="1691" y="0"/>
                    </a:lnTo>
                    <a:lnTo>
                      <a:pt x="1693" y="32"/>
                    </a:lnTo>
                    <a:lnTo>
                      <a:pt x="1693" y="64"/>
                    </a:lnTo>
                    <a:lnTo>
                      <a:pt x="1693" y="95"/>
                    </a:lnTo>
                    <a:lnTo>
                      <a:pt x="1691" y="125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4" name="îṡľîďê">
                <a:extLst>
                  <a:ext uri="{FF2B5EF4-FFF2-40B4-BE49-F238E27FC236}">
                    <a16:creationId xmlns:a16="http://schemas.microsoft.com/office/drawing/2014/main" xmlns="" id="{A8B4322F-D7EB-43EF-BB8C-2964C1DBCF7C}"/>
                  </a:ext>
                </a:extLst>
              </p:cNvPr>
              <p:cNvSpPr/>
              <p:nvPr/>
            </p:nvSpPr>
            <p:spPr bwMode="auto">
              <a:xfrm>
                <a:off x="1752" y="2029"/>
                <a:ext cx="338" cy="22"/>
              </a:xfrm>
              <a:custGeom>
                <a:avLst/>
                <a:gdLst>
                  <a:gd name="T0" fmla="*/ 1 w 1693"/>
                  <a:gd name="T1" fmla="*/ 0 h 110"/>
                  <a:gd name="T2" fmla="*/ 1692 w 1693"/>
                  <a:gd name="T3" fmla="*/ 0 h 110"/>
                  <a:gd name="T4" fmla="*/ 1693 w 1693"/>
                  <a:gd name="T5" fmla="*/ 25 h 110"/>
                  <a:gd name="T6" fmla="*/ 1693 w 1693"/>
                  <a:gd name="T7" fmla="*/ 49 h 110"/>
                  <a:gd name="T8" fmla="*/ 1693 w 1693"/>
                  <a:gd name="T9" fmla="*/ 80 h 110"/>
                  <a:gd name="T10" fmla="*/ 1691 w 1693"/>
                  <a:gd name="T11" fmla="*/ 110 h 110"/>
                  <a:gd name="T12" fmla="*/ 2 w 1693"/>
                  <a:gd name="T13" fmla="*/ 110 h 110"/>
                  <a:gd name="T14" fmla="*/ 0 w 1693"/>
                  <a:gd name="T15" fmla="*/ 80 h 110"/>
                  <a:gd name="T16" fmla="*/ 0 w 1693"/>
                  <a:gd name="T17" fmla="*/ 49 h 110"/>
                  <a:gd name="T18" fmla="*/ 0 w 1693"/>
                  <a:gd name="T19" fmla="*/ 25 h 110"/>
                  <a:gd name="T20" fmla="*/ 1 w 1693"/>
                  <a:gd name="T2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10">
                    <a:moveTo>
                      <a:pt x="1" y="0"/>
                    </a:moveTo>
                    <a:lnTo>
                      <a:pt x="1692" y="0"/>
                    </a:lnTo>
                    <a:lnTo>
                      <a:pt x="1693" y="25"/>
                    </a:lnTo>
                    <a:lnTo>
                      <a:pt x="1693" y="49"/>
                    </a:lnTo>
                    <a:lnTo>
                      <a:pt x="1693" y="80"/>
                    </a:lnTo>
                    <a:lnTo>
                      <a:pt x="1691" y="110"/>
                    </a:lnTo>
                    <a:lnTo>
                      <a:pt x="2" y="110"/>
                    </a:lnTo>
                    <a:lnTo>
                      <a:pt x="0" y="80"/>
                    </a:lnTo>
                    <a:lnTo>
                      <a:pt x="0" y="49"/>
                    </a:lnTo>
                    <a:lnTo>
                      <a:pt x="0" y="25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5" name="íṡľíḓè">
                <a:extLst>
                  <a:ext uri="{FF2B5EF4-FFF2-40B4-BE49-F238E27FC236}">
                    <a16:creationId xmlns:a16="http://schemas.microsoft.com/office/drawing/2014/main" xmlns="" id="{55150380-FF47-43A2-9AEC-B602AC86E5C1}"/>
                  </a:ext>
                </a:extLst>
              </p:cNvPr>
              <p:cNvSpPr/>
              <p:nvPr/>
            </p:nvSpPr>
            <p:spPr bwMode="auto">
              <a:xfrm>
                <a:off x="1752" y="2032"/>
                <a:ext cx="338" cy="19"/>
              </a:xfrm>
              <a:custGeom>
                <a:avLst/>
                <a:gdLst>
                  <a:gd name="T0" fmla="*/ 0 w 1693"/>
                  <a:gd name="T1" fmla="*/ 0 h 93"/>
                  <a:gd name="T2" fmla="*/ 1693 w 1693"/>
                  <a:gd name="T3" fmla="*/ 0 h 93"/>
                  <a:gd name="T4" fmla="*/ 1693 w 1693"/>
                  <a:gd name="T5" fmla="*/ 15 h 93"/>
                  <a:gd name="T6" fmla="*/ 1693 w 1693"/>
                  <a:gd name="T7" fmla="*/ 32 h 93"/>
                  <a:gd name="T8" fmla="*/ 1693 w 1693"/>
                  <a:gd name="T9" fmla="*/ 63 h 93"/>
                  <a:gd name="T10" fmla="*/ 1691 w 1693"/>
                  <a:gd name="T11" fmla="*/ 93 h 93"/>
                  <a:gd name="T12" fmla="*/ 2 w 1693"/>
                  <a:gd name="T13" fmla="*/ 93 h 93"/>
                  <a:gd name="T14" fmla="*/ 0 w 1693"/>
                  <a:gd name="T15" fmla="*/ 63 h 93"/>
                  <a:gd name="T16" fmla="*/ 0 w 1693"/>
                  <a:gd name="T17" fmla="*/ 32 h 93"/>
                  <a:gd name="T18" fmla="*/ 0 w 1693"/>
                  <a:gd name="T19" fmla="*/ 15 h 93"/>
                  <a:gd name="T20" fmla="*/ 0 w 1693"/>
                  <a:gd name="T21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93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15"/>
                    </a:lnTo>
                    <a:lnTo>
                      <a:pt x="1693" y="32"/>
                    </a:lnTo>
                    <a:lnTo>
                      <a:pt x="1693" y="63"/>
                    </a:lnTo>
                    <a:lnTo>
                      <a:pt x="1691" y="93"/>
                    </a:lnTo>
                    <a:lnTo>
                      <a:pt x="2" y="93"/>
                    </a:lnTo>
                    <a:lnTo>
                      <a:pt x="0" y="63"/>
                    </a:lnTo>
                    <a:lnTo>
                      <a:pt x="0" y="32"/>
                    </a:lnTo>
                    <a:lnTo>
                      <a:pt x="0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9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6" name="ïś1íḑé">
                <a:extLst>
                  <a:ext uri="{FF2B5EF4-FFF2-40B4-BE49-F238E27FC236}">
                    <a16:creationId xmlns:a16="http://schemas.microsoft.com/office/drawing/2014/main" xmlns="" id="{456F3F76-794F-4073-A3DC-4D93D4C0B6BC}"/>
                  </a:ext>
                </a:extLst>
              </p:cNvPr>
              <p:cNvSpPr/>
              <p:nvPr/>
            </p:nvSpPr>
            <p:spPr bwMode="auto">
              <a:xfrm>
                <a:off x="1752" y="2035"/>
                <a:ext cx="338" cy="16"/>
              </a:xfrm>
              <a:custGeom>
                <a:avLst/>
                <a:gdLst>
                  <a:gd name="T0" fmla="*/ 0 w 1693"/>
                  <a:gd name="T1" fmla="*/ 0 h 78"/>
                  <a:gd name="T2" fmla="*/ 1693 w 1693"/>
                  <a:gd name="T3" fmla="*/ 0 h 78"/>
                  <a:gd name="T4" fmla="*/ 1693 w 1693"/>
                  <a:gd name="T5" fmla="*/ 8 h 78"/>
                  <a:gd name="T6" fmla="*/ 1693 w 1693"/>
                  <a:gd name="T7" fmla="*/ 17 h 78"/>
                  <a:gd name="T8" fmla="*/ 1693 w 1693"/>
                  <a:gd name="T9" fmla="*/ 48 h 78"/>
                  <a:gd name="T10" fmla="*/ 1691 w 1693"/>
                  <a:gd name="T11" fmla="*/ 78 h 78"/>
                  <a:gd name="T12" fmla="*/ 2 w 1693"/>
                  <a:gd name="T13" fmla="*/ 78 h 78"/>
                  <a:gd name="T14" fmla="*/ 0 w 1693"/>
                  <a:gd name="T15" fmla="*/ 48 h 78"/>
                  <a:gd name="T16" fmla="*/ 0 w 1693"/>
                  <a:gd name="T17" fmla="*/ 17 h 78"/>
                  <a:gd name="T18" fmla="*/ 0 w 1693"/>
                  <a:gd name="T19" fmla="*/ 8 h 78"/>
                  <a:gd name="T20" fmla="*/ 0 w 1693"/>
                  <a:gd name="T2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78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8"/>
                    </a:lnTo>
                    <a:lnTo>
                      <a:pt x="1693" y="17"/>
                    </a:lnTo>
                    <a:lnTo>
                      <a:pt x="1693" y="48"/>
                    </a:lnTo>
                    <a:lnTo>
                      <a:pt x="1691" y="78"/>
                    </a:lnTo>
                    <a:lnTo>
                      <a:pt x="2" y="78"/>
                    </a:lnTo>
                    <a:lnTo>
                      <a:pt x="0" y="48"/>
                    </a:lnTo>
                    <a:lnTo>
                      <a:pt x="0" y="17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2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7" name="íSlîḓé">
                <a:extLst>
                  <a:ext uri="{FF2B5EF4-FFF2-40B4-BE49-F238E27FC236}">
                    <a16:creationId xmlns:a16="http://schemas.microsoft.com/office/drawing/2014/main" xmlns="" id="{431C594D-0D69-4D6F-A95B-6EF32D0916E0}"/>
                  </a:ext>
                </a:extLst>
              </p:cNvPr>
              <p:cNvSpPr/>
              <p:nvPr/>
            </p:nvSpPr>
            <p:spPr bwMode="auto">
              <a:xfrm>
                <a:off x="1752" y="2038"/>
                <a:ext cx="338" cy="13"/>
              </a:xfrm>
              <a:custGeom>
                <a:avLst/>
                <a:gdLst>
                  <a:gd name="T0" fmla="*/ 0 w 1693"/>
                  <a:gd name="T1" fmla="*/ 0 h 62"/>
                  <a:gd name="T2" fmla="*/ 1693 w 1693"/>
                  <a:gd name="T3" fmla="*/ 0 h 62"/>
                  <a:gd name="T4" fmla="*/ 1693 w 1693"/>
                  <a:gd name="T5" fmla="*/ 1 h 62"/>
                  <a:gd name="T6" fmla="*/ 1693 w 1693"/>
                  <a:gd name="T7" fmla="*/ 32 h 62"/>
                  <a:gd name="T8" fmla="*/ 1691 w 1693"/>
                  <a:gd name="T9" fmla="*/ 62 h 62"/>
                  <a:gd name="T10" fmla="*/ 2 w 1693"/>
                  <a:gd name="T11" fmla="*/ 62 h 62"/>
                  <a:gd name="T12" fmla="*/ 0 w 1693"/>
                  <a:gd name="T13" fmla="*/ 32 h 62"/>
                  <a:gd name="T14" fmla="*/ 0 w 1693"/>
                  <a:gd name="T15" fmla="*/ 1 h 62"/>
                  <a:gd name="T16" fmla="*/ 0 w 1693"/>
                  <a:gd name="T1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3" h="62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1"/>
                    </a:lnTo>
                    <a:lnTo>
                      <a:pt x="1693" y="32"/>
                    </a:lnTo>
                    <a:lnTo>
                      <a:pt x="1691" y="62"/>
                    </a:lnTo>
                    <a:lnTo>
                      <a:pt x="2" y="62"/>
                    </a:lnTo>
                    <a:lnTo>
                      <a:pt x="0" y="3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8" name="ïṧļíďe">
                <a:extLst>
                  <a:ext uri="{FF2B5EF4-FFF2-40B4-BE49-F238E27FC236}">
                    <a16:creationId xmlns:a16="http://schemas.microsoft.com/office/drawing/2014/main" xmlns="" id="{7FA78789-24A8-4972-9776-2F5CB054139F}"/>
                  </a:ext>
                </a:extLst>
              </p:cNvPr>
              <p:cNvSpPr/>
              <p:nvPr/>
            </p:nvSpPr>
            <p:spPr bwMode="auto">
              <a:xfrm>
                <a:off x="1752" y="2041"/>
                <a:ext cx="338" cy="10"/>
              </a:xfrm>
              <a:custGeom>
                <a:avLst/>
                <a:gdLst>
                  <a:gd name="T0" fmla="*/ 0 w 1693"/>
                  <a:gd name="T1" fmla="*/ 0 h 47"/>
                  <a:gd name="T2" fmla="*/ 1693 w 1693"/>
                  <a:gd name="T3" fmla="*/ 0 h 47"/>
                  <a:gd name="T4" fmla="*/ 1692 w 1693"/>
                  <a:gd name="T5" fmla="*/ 24 h 47"/>
                  <a:gd name="T6" fmla="*/ 1691 w 1693"/>
                  <a:gd name="T7" fmla="*/ 47 h 47"/>
                  <a:gd name="T8" fmla="*/ 2 w 1693"/>
                  <a:gd name="T9" fmla="*/ 47 h 47"/>
                  <a:gd name="T10" fmla="*/ 1 w 1693"/>
                  <a:gd name="T11" fmla="*/ 24 h 47"/>
                  <a:gd name="T12" fmla="*/ 0 w 1693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47">
                    <a:moveTo>
                      <a:pt x="0" y="0"/>
                    </a:moveTo>
                    <a:lnTo>
                      <a:pt x="1693" y="0"/>
                    </a:lnTo>
                    <a:lnTo>
                      <a:pt x="1692" y="24"/>
                    </a:lnTo>
                    <a:lnTo>
                      <a:pt x="1691" y="47"/>
                    </a:lnTo>
                    <a:lnTo>
                      <a:pt x="2" y="47"/>
                    </a:lnTo>
                    <a:lnTo>
                      <a:pt x="1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9" name="íśḷïdé">
                <a:extLst>
                  <a:ext uri="{FF2B5EF4-FFF2-40B4-BE49-F238E27FC236}">
                    <a16:creationId xmlns:a16="http://schemas.microsoft.com/office/drawing/2014/main" xmlns="" id="{DE8D38F3-A1B0-438F-A6DB-0B56631621EE}"/>
                  </a:ext>
                </a:extLst>
              </p:cNvPr>
              <p:cNvSpPr/>
              <p:nvPr/>
            </p:nvSpPr>
            <p:spPr bwMode="auto">
              <a:xfrm>
                <a:off x="1752" y="2045"/>
                <a:ext cx="338" cy="6"/>
              </a:xfrm>
              <a:custGeom>
                <a:avLst/>
                <a:gdLst>
                  <a:gd name="T0" fmla="*/ 0 w 1693"/>
                  <a:gd name="T1" fmla="*/ 0 h 31"/>
                  <a:gd name="T2" fmla="*/ 1693 w 1693"/>
                  <a:gd name="T3" fmla="*/ 0 h 31"/>
                  <a:gd name="T4" fmla="*/ 1692 w 1693"/>
                  <a:gd name="T5" fmla="*/ 16 h 31"/>
                  <a:gd name="T6" fmla="*/ 1691 w 1693"/>
                  <a:gd name="T7" fmla="*/ 31 h 31"/>
                  <a:gd name="T8" fmla="*/ 2 w 1693"/>
                  <a:gd name="T9" fmla="*/ 31 h 31"/>
                  <a:gd name="T10" fmla="*/ 1 w 1693"/>
                  <a:gd name="T11" fmla="*/ 16 h 31"/>
                  <a:gd name="T12" fmla="*/ 0 w 1693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31">
                    <a:moveTo>
                      <a:pt x="0" y="0"/>
                    </a:moveTo>
                    <a:lnTo>
                      <a:pt x="1693" y="0"/>
                    </a:lnTo>
                    <a:lnTo>
                      <a:pt x="1692" y="16"/>
                    </a:lnTo>
                    <a:lnTo>
                      <a:pt x="1691" y="31"/>
                    </a:lnTo>
                    <a:lnTo>
                      <a:pt x="2" y="31"/>
                    </a:lnTo>
                    <a:lnTo>
                      <a:pt x="1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0" name="ïšļidê">
                <a:extLst>
                  <a:ext uri="{FF2B5EF4-FFF2-40B4-BE49-F238E27FC236}">
                    <a16:creationId xmlns:a16="http://schemas.microsoft.com/office/drawing/2014/main" xmlns="" id="{76DF4253-7E52-4BAF-B83A-2C5FC4E81C87}"/>
                  </a:ext>
                </a:extLst>
              </p:cNvPr>
              <p:cNvSpPr/>
              <p:nvPr/>
            </p:nvSpPr>
            <p:spPr bwMode="auto">
              <a:xfrm>
                <a:off x="1752" y="2048"/>
                <a:ext cx="338" cy="3"/>
              </a:xfrm>
              <a:custGeom>
                <a:avLst/>
                <a:gdLst>
                  <a:gd name="T0" fmla="*/ 0 w 1691"/>
                  <a:gd name="T1" fmla="*/ 0 h 15"/>
                  <a:gd name="T2" fmla="*/ 1691 w 1691"/>
                  <a:gd name="T3" fmla="*/ 0 h 15"/>
                  <a:gd name="T4" fmla="*/ 1691 w 1691"/>
                  <a:gd name="T5" fmla="*/ 8 h 15"/>
                  <a:gd name="T6" fmla="*/ 1690 w 1691"/>
                  <a:gd name="T7" fmla="*/ 15 h 15"/>
                  <a:gd name="T8" fmla="*/ 1 w 1691"/>
                  <a:gd name="T9" fmla="*/ 15 h 15"/>
                  <a:gd name="T10" fmla="*/ 0 w 1691"/>
                  <a:gd name="T11" fmla="*/ 8 h 15"/>
                  <a:gd name="T12" fmla="*/ 0 w 1691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15">
                    <a:moveTo>
                      <a:pt x="0" y="0"/>
                    </a:moveTo>
                    <a:lnTo>
                      <a:pt x="1691" y="0"/>
                    </a:lnTo>
                    <a:lnTo>
                      <a:pt x="1691" y="8"/>
                    </a:lnTo>
                    <a:lnTo>
                      <a:pt x="1690" y="15"/>
                    </a:lnTo>
                    <a:lnTo>
                      <a:pt x="1" y="15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D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1" name="íṩḷîḑè">
                <a:extLst>
                  <a:ext uri="{FF2B5EF4-FFF2-40B4-BE49-F238E27FC236}">
                    <a16:creationId xmlns:a16="http://schemas.microsoft.com/office/drawing/2014/main" xmlns="" id="{8C3B8E87-4B2E-4ADF-802E-1AC503095925}"/>
                  </a:ext>
                </a:extLst>
              </p:cNvPr>
              <p:cNvSpPr/>
              <p:nvPr/>
            </p:nvSpPr>
            <p:spPr bwMode="auto">
              <a:xfrm>
                <a:off x="1752" y="2051"/>
                <a:ext cx="338" cy="1"/>
              </a:xfrm>
              <a:prstGeom prst="rect">
                <a:avLst/>
              </a:prstGeom>
              <a:solidFill>
                <a:srgbClr val="BE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2" name="îśḻidè">
                <a:extLst>
                  <a:ext uri="{FF2B5EF4-FFF2-40B4-BE49-F238E27FC236}">
                    <a16:creationId xmlns:a16="http://schemas.microsoft.com/office/drawing/2014/main" xmlns="" id="{CED76EDE-A519-4BEA-AC35-AEC27E1C5D1C}"/>
                  </a:ext>
                </a:extLst>
              </p:cNvPr>
              <p:cNvSpPr/>
              <p:nvPr/>
            </p:nvSpPr>
            <p:spPr bwMode="auto">
              <a:xfrm>
                <a:off x="1752" y="2029"/>
                <a:ext cx="338" cy="1"/>
              </a:xfrm>
              <a:prstGeom prst="rect">
                <a:avLst/>
              </a:prstGeom>
              <a:solidFill>
                <a:srgbClr val="B2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3" name="îSļîḑe">
                <a:extLst>
                  <a:ext uri="{FF2B5EF4-FFF2-40B4-BE49-F238E27FC236}">
                    <a16:creationId xmlns:a16="http://schemas.microsoft.com/office/drawing/2014/main" xmlns="" id="{D1FF0AEF-2171-4D17-A5E9-8EB64DE9E3BA}"/>
                  </a:ext>
                </a:extLst>
              </p:cNvPr>
              <p:cNvSpPr/>
              <p:nvPr/>
            </p:nvSpPr>
            <p:spPr bwMode="auto">
              <a:xfrm>
                <a:off x="1752" y="2029"/>
                <a:ext cx="338" cy="3"/>
              </a:xfrm>
              <a:custGeom>
                <a:avLst/>
                <a:gdLst>
                  <a:gd name="T0" fmla="*/ 1693 w 1693"/>
                  <a:gd name="T1" fmla="*/ 17 h 17"/>
                  <a:gd name="T2" fmla="*/ 0 w 1693"/>
                  <a:gd name="T3" fmla="*/ 17 h 17"/>
                  <a:gd name="T4" fmla="*/ 1 w 1693"/>
                  <a:gd name="T5" fmla="*/ 9 h 17"/>
                  <a:gd name="T6" fmla="*/ 1 w 1693"/>
                  <a:gd name="T7" fmla="*/ 0 h 17"/>
                  <a:gd name="T8" fmla="*/ 1692 w 1693"/>
                  <a:gd name="T9" fmla="*/ 0 h 17"/>
                  <a:gd name="T10" fmla="*/ 1692 w 1693"/>
                  <a:gd name="T11" fmla="*/ 9 h 17"/>
                  <a:gd name="T12" fmla="*/ 1693 w 1693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7">
                    <a:moveTo>
                      <a:pt x="1693" y="17"/>
                    </a:moveTo>
                    <a:lnTo>
                      <a:pt x="0" y="17"/>
                    </a:lnTo>
                    <a:lnTo>
                      <a:pt x="1" y="9"/>
                    </a:lnTo>
                    <a:lnTo>
                      <a:pt x="1" y="0"/>
                    </a:lnTo>
                    <a:lnTo>
                      <a:pt x="1692" y="0"/>
                    </a:lnTo>
                    <a:lnTo>
                      <a:pt x="1692" y="9"/>
                    </a:lnTo>
                    <a:lnTo>
                      <a:pt x="1693" y="17"/>
                    </a:lnTo>
                    <a:close/>
                  </a:path>
                </a:pathLst>
              </a:custGeom>
              <a:solidFill>
                <a:srgbClr val="B3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4" name="išľídè">
                <a:extLst>
                  <a:ext uri="{FF2B5EF4-FFF2-40B4-BE49-F238E27FC236}">
                    <a16:creationId xmlns:a16="http://schemas.microsoft.com/office/drawing/2014/main" xmlns="" id="{8DA24A0B-C93A-4D14-BCCA-B5B8C5D1F05E}"/>
                  </a:ext>
                </a:extLst>
              </p:cNvPr>
              <p:cNvSpPr/>
              <p:nvPr/>
            </p:nvSpPr>
            <p:spPr bwMode="auto">
              <a:xfrm>
                <a:off x="1752" y="2029"/>
                <a:ext cx="338" cy="6"/>
              </a:xfrm>
              <a:custGeom>
                <a:avLst/>
                <a:gdLst>
                  <a:gd name="T0" fmla="*/ 1693 w 1693"/>
                  <a:gd name="T1" fmla="*/ 32 h 32"/>
                  <a:gd name="T2" fmla="*/ 0 w 1693"/>
                  <a:gd name="T3" fmla="*/ 32 h 32"/>
                  <a:gd name="T4" fmla="*/ 0 w 1693"/>
                  <a:gd name="T5" fmla="*/ 17 h 32"/>
                  <a:gd name="T6" fmla="*/ 1 w 1693"/>
                  <a:gd name="T7" fmla="*/ 0 h 32"/>
                  <a:gd name="T8" fmla="*/ 1692 w 1693"/>
                  <a:gd name="T9" fmla="*/ 0 h 32"/>
                  <a:gd name="T10" fmla="*/ 1693 w 1693"/>
                  <a:gd name="T11" fmla="*/ 17 h 32"/>
                  <a:gd name="T12" fmla="*/ 1693 w 1693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32">
                    <a:moveTo>
                      <a:pt x="1693" y="32"/>
                    </a:moveTo>
                    <a:lnTo>
                      <a:pt x="0" y="32"/>
                    </a:lnTo>
                    <a:lnTo>
                      <a:pt x="0" y="17"/>
                    </a:lnTo>
                    <a:lnTo>
                      <a:pt x="1" y="0"/>
                    </a:lnTo>
                    <a:lnTo>
                      <a:pt x="1692" y="0"/>
                    </a:lnTo>
                    <a:lnTo>
                      <a:pt x="1693" y="17"/>
                    </a:lnTo>
                    <a:lnTo>
                      <a:pt x="1693" y="32"/>
                    </a:lnTo>
                    <a:close/>
                  </a:path>
                </a:pathLst>
              </a:custGeom>
              <a:solidFill>
                <a:srgbClr val="B4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5" name="îSlíḓé">
                <a:extLst>
                  <a:ext uri="{FF2B5EF4-FFF2-40B4-BE49-F238E27FC236}">
                    <a16:creationId xmlns:a16="http://schemas.microsoft.com/office/drawing/2014/main" xmlns="" id="{7959B95A-540F-4099-8EFC-2A7D6C493000}"/>
                  </a:ext>
                </a:extLst>
              </p:cNvPr>
              <p:cNvSpPr/>
              <p:nvPr/>
            </p:nvSpPr>
            <p:spPr bwMode="auto">
              <a:xfrm>
                <a:off x="1752" y="2029"/>
                <a:ext cx="338" cy="9"/>
              </a:xfrm>
              <a:custGeom>
                <a:avLst/>
                <a:gdLst>
                  <a:gd name="T0" fmla="*/ 1693 w 1693"/>
                  <a:gd name="T1" fmla="*/ 48 h 48"/>
                  <a:gd name="T2" fmla="*/ 0 w 1693"/>
                  <a:gd name="T3" fmla="*/ 48 h 48"/>
                  <a:gd name="T4" fmla="*/ 0 w 1693"/>
                  <a:gd name="T5" fmla="*/ 24 h 48"/>
                  <a:gd name="T6" fmla="*/ 1 w 1693"/>
                  <a:gd name="T7" fmla="*/ 0 h 48"/>
                  <a:gd name="T8" fmla="*/ 1692 w 1693"/>
                  <a:gd name="T9" fmla="*/ 0 h 48"/>
                  <a:gd name="T10" fmla="*/ 1693 w 1693"/>
                  <a:gd name="T11" fmla="*/ 24 h 48"/>
                  <a:gd name="T12" fmla="*/ 1693 w 1693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48">
                    <a:moveTo>
                      <a:pt x="1693" y="48"/>
                    </a:moveTo>
                    <a:lnTo>
                      <a:pt x="0" y="48"/>
                    </a:lnTo>
                    <a:lnTo>
                      <a:pt x="0" y="24"/>
                    </a:lnTo>
                    <a:lnTo>
                      <a:pt x="1" y="0"/>
                    </a:lnTo>
                    <a:lnTo>
                      <a:pt x="1692" y="0"/>
                    </a:lnTo>
                    <a:lnTo>
                      <a:pt x="1693" y="24"/>
                    </a:lnTo>
                    <a:lnTo>
                      <a:pt x="1693" y="48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6" name="ï$1íḋe">
                <a:extLst>
                  <a:ext uri="{FF2B5EF4-FFF2-40B4-BE49-F238E27FC236}">
                    <a16:creationId xmlns:a16="http://schemas.microsoft.com/office/drawing/2014/main" xmlns="" id="{D3D4386A-9FCD-4DA6-8E73-3E3994DEC1C5}"/>
                  </a:ext>
                </a:extLst>
              </p:cNvPr>
              <p:cNvSpPr/>
              <p:nvPr/>
            </p:nvSpPr>
            <p:spPr bwMode="auto">
              <a:xfrm>
                <a:off x="1752" y="2029"/>
                <a:ext cx="338" cy="13"/>
              </a:xfrm>
              <a:custGeom>
                <a:avLst/>
                <a:gdLst>
                  <a:gd name="T0" fmla="*/ 1693 w 1693"/>
                  <a:gd name="T1" fmla="*/ 64 h 64"/>
                  <a:gd name="T2" fmla="*/ 0 w 1693"/>
                  <a:gd name="T3" fmla="*/ 64 h 64"/>
                  <a:gd name="T4" fmla="*/ 0 w 1693"/>
                  <a:gd name="T5" fmla="*/ 57 h 64"/>
                  <a:gd name="T6" fmla="*/ 0 w 1693"/>
                  <a:gd name="T7" fmla="*/ 49 h 64"/>
                  <a:gd name="T8" fmla="*/ 0 w 1693"/>
                  <a:gd name="T9" fmla="*/ 25 h 64"/>
                  <a:gd name="T10" fmla="*/ 1 w 1693"/>
                  <a:gd name="T11" fmla="*/ 0 h 64"/>
                  <a:gd name="T12" fmla="*/ 1692 w 1693"/>
                  <a:gd name="T13" fmla="*/ 0 h 64"/>
                  <a:gd name="T14" fmla="*/ 1693 w 1693"/>
                  <a:gd name="T15" fmla="*/ 25 h 64"/>
                  <a:gd name="T16" fmla="*/ 1693 w 1693"/>
                  <a:gd name="T17" fmla="*/ 49 h 64"/>
                  <a:gd name="T18" fmla="*/ 1693 w 1693"/>
                  <a:gd name="T19" fmla="*/ 57 h 64"/>
                  <a:gd name="T20" fmla="*/ 1693 w 1693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64">
                    <a:moveTo>
                      <a:pt x="1693" y="64"/>
                    </a:moveTo>
                    <a:lnTo>
                      <a:pt x="0" y="64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0" y="25"/>
                    </a:lnTo>
                    <a:lnTo>
                      <a:pt x="1" y="0"/>
                    </a:lnTo>
                    <a:lnTo>
                      <a:pt x="1692" y="0"/>
                    </a:lnTo>
                    <a:lnTo>
                      <a:pt x="1693" y="25"/>
                    </a:lnTo>
                    <a:lnTo>
                      <a:pt x="1693" y="49"/>
                    </a:lnTo>
                    <a:lnTo>
                      <a:pt x="1693" y="57"/>
                    </a:lnTo>
                    <a:lnTo>
                      <a:pt x="1693" y="64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7" name="ïślíḓé">
                <a:extLst>
                  <a:ext uri="{FF2B5EF4-FFF2-40B4-BE49-F238E27FC236}">
                    <a16:creationId xmlns:a16="http://schemas.microsoft.com/office/drawing/2014/main" xmlns="" id="{AE7FB36C-730F-4F33-83E6-421315BFB595}"/>
                  </a:ext>
                </a:extLst>
              </p:cNvPr>
              <p:cNvSpPr/>
              <p:nvPr/>
            </p:nvSpPr>
            <p:spPr bwMode="auto">
              <a:xfrm>
                <a:off x="1752" y="2029"/>
                <a:ext cx="338" cy="16"/>
              </a:xfrm>
              <a:custGeom>
                <a:avLst/>
                <a:gdLst>
                  <a:gd name="T0" fmla="*/ 1693 w 1693"/>
                  <a:gd name="T1" fmla="*/ 79 h 79"/>
                  <a:gd name="T2" fmla="*/ 0 w 1693"/>
                  <a:gd name="T3" fmla="*/ 79 h 79"/>
                  <a:gd name="T4" fmla="*/ 0 w 1693"/>
                  <a:gd name="T5" fmla="*/ 64 h 79"/>
                  <a:gd name="T6" fmla="*/ 0 w 1693"/>
                  <a:gd name="T7" fmla="*/ 49 h 79"/>
                  <a:gd name="T8" fmla="*/ 0 w 1693"/>
                  <a:gd name="T9" fmla="*/ 25 h 79"/>
                  <a:gd name="T10" fmla="*/ 1 w 1693"/>
                  <a:gd name="T11" fmla="*/ 0 h 79"/>
                  <a:gd name="T12" fmla="*/ 1692 w 1693"/>
                  <a:gd name="T13" fmla="*/ 0 h 79"/>
                  <a:gd name="T14" fmla="*/ 1693 w 1693"/>
                  <a:gd name="T15" fmla="*/ 25 h 79"/>
                  <a:gd name="T16" fmla="*/ 1693 w 1693"/>
                  <a:gd name="T17" fmla="*/ 49 h 79"/>
                  <a:gd name="T18" fmla="*/ 1693 w 1693"/>
                  <a:gd name="T19" fmla="*/ 64 h 79"/>
                  <a:gd name="T20" fmla="*/ 1693 w 1693"/>
                  <a:gd name="T21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79">
                    <a:moveTo>
                      <a:pt x="1693" y="79"/>
                    </a:moveTo>
                    <a:lnTo>
                      <a:pt x="0" y="79"/>
                    </a:lnTo>
                    <a:lnTo>
                      <a:pt x="0" y="64"/>
                    </a:lnTo>
                    <a:lnTo>
                      <a:pt x="0" y="49"/>
                    </a:lnTo>
                    <a:lnTo>
                      <a:pt x="0" y="25"/>
                    </a:lnTo>
                    <a:lnTo>
                      <a:pt x="1" y="0"/>
                    </a:lnTo>
                    <a:lnTo>
                      <a:pt x="1692" y="0"/>
                    </a:lnTo>
                    <a:lnTo>
                      <a:pt x="1693" y="25"/>
                    </a:lnTo>
                    <a:lnTo>
                      <a:pt x="1693" y="49"/>
                    </a:lnTo>
                    <a:lnTo>
                      <a:pt x="1693" y="64"/>
                    </a:lnTo>
                    <a:lnTo>
                      <a:pt x="1693" y="79"/>
                    </a:lnTo>
                    <a:close/>
                  </a:path>
                </a:pathLst>
              </a:custGeom>
              <a:solidFill>
                <a:srgbClr val="B6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8" name="i$líḋe">
                <a:extLst>
                  <a:ext uri="{FF2B5EF4-FFF2-40B4-BE49-F238E27FC236}">
                    <a16:creationId xmlns:a16="http://schemas.microsoft.com/office/drawing/2014/main" xmlns="" id="{249C2486-A6D5-4430-9ED5-121C9ACB0BFC}"/>
                  </a:ext>
                </a:extLst>
              </p:cNvPr>
              <p:cNvSpPr/>
              <p:nvPr/>
            </p:nvSpPr>
            <p:spPr bwMode="auto">
              <a:xfrm>
                <a:off x="1752" y="2029"/>
                <a:ext cx="338" cy="19"/>
              </a:xfrm>
              <a:custGeom>
                <a:avLst/>
                <a:gdLst>
                  <a:gd name="T0" fmla="*/ 1692 w 1693"/>
                  <a:gd name="T1" fmla="*/ 95 h 95"/>
                  <a:gd name="T2" fmla="*/ 1 w 1693"/>
                  <a:gd name="T3" fmla="*/ 95 h 95"/>
                  <a:gd name="T4" fmla="*/ 0 w 1693"/>
                  <a:gd name="T5" fmla="*/ 72 h 95"/>
                  <a:gd name="T6" fmla="*/ 0 w 1693"/>
                  <a:gd name="T7" fmla="*/ 49 h 95"/>
                  <a:gd name="T8" fmla="*/ 0 w 1693"/>
                  <a:gd name="T9" fmla="*/ 25 h 95"/>
                  <a:gd name="T10" fmla="*/ 1 w 1693"/>
                  <a:gd name="T11" fmla="*/ 0 h 95"/>
                  <a:gd name="T12" fmla="*/ 1692 w 1693"/>
                  <a:gd name="T13" fmla="*/ 0 h 95"/>
                  <a:gd name="T14" fmla="*/ 1693 w 1693"/>
                  <a:gd name="T15" fmla="*/ 25 h 95"/>
                  <a:gd name="T16" fmla="*/ 1693 w 1693"/>
                  <a:gd name="T17" fmla="*/ 49 h 95"/>
                  <a:gd name="T18" fmla="*/ 1693 w 1693"/>
                  <a:gd name="T19" fmla="*/ 72 h 95"/>
                  <a:gd name="T20" fmla="*/ 1692 w 1693"/>
                  <a:gd name="T21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95">
                    <a:moveTo>
                      <a:pt x="1692" y="95"/>
                    </a:moveTo>
                    <a:lnTo>
                      <a:pt x="1" y="95"/>
                    </a:lnTo>
                    <a:lnTo>
                      <a:pt x="0" y="72"/>
                    </a:lnTo>
                    <a:lnTo>
                      <a:pt x="0" y="49"/>
                    </a:lnTo>
                    <a:lnTo>
                      <a:pt x="0" y="25"/>
                    </a:lnTo>
                    <a:lnTo>
                      <a:pt x="1" y="0"/>
                    </a:lnTo>
                    <a:lnTo>
                      <a:pt x="1692" y="0"/>
                    </a:lnTo>
                    <a:lnTo>
                      <a:pt x="1693" y="25"/>
                    </a:lnTo>
                    <a:lnTo>
                      <a:pt x="1693" y="49"/>
                    </a:lnTo>
                    <a:lnTo>
                      <a:pt x="1693" y="72"/>
                    </a:lnTo>
                    <a:lnTo>
                      <a:pt x="1692" y="95"/>
                    </a:lnTo>
                    <a:close/>
                  </a:path>
                </a:pathLst>
              </a:custGeom>
              <a:solidFill>
                <a:srgbClr val="B7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9" name="iSľîďe">
                <a:extLst>
                  <a:ext uri="{FF2B5EF4-FFF2-40B4-BE49-F238E27FC236}">
                    <a16:creationId xmlns:a16="http://schemas.microsoft.com/office/drawing/2014/main" xmlns="" id="{F8CB9961-2F15-427E-883D-69A06A3170E7}"/>
                  </a:ext>
                </a:extLst>
              </p:cNvPr>
              <p:cNvSpPr/>
              <p:nvPr/>
            </p:nvSpPr>
            <p:spPr bwMode="auto">
              <a:xfrm>
                <a:off x="1752" y="2029"/>
                <a:ext cx="338" cy="22"/>
              </a:xfrm>
              <a:custGeom>
                <a:avLst/>
                <a:gdLst>
                  <a:gd name="T0" fmla="*/ 1691 w 1693"/>
                  <a:gd name="T1" fmla="*/ 110 h 110"/>
                  <a:gd name="T2" fmla="*/ 2 w 1693"/>
                  <a:gd name="T3" fmla="*/ 110 h 110"/>
                  <a:gd name="T4" fmla="*/ 0 w 1693"/>
                  <a:gd name="T5" fmla="*/ 80 h 110"/>
                  <a:gd name="T6" fmla="*/ 0 w 1693"/>
                  <a:gd name="T7" fmla="*/ 49 h 110"/>
                  <a:gd name="T8" fmla="*/ 0 w 1693"/>
                  <a:gd name="T9" fmla="*/ 25 h 110"/>
                  <a:gd name="T10" fmla="*/ 1 w 1693"/>
                  <a:gd name="T11" fmla="*/ 0 h 110"/>
                  <a:gd name="T12" fmla="*/ 1692 w 1693"/>
                  <a:gd name="T13" fmla="*/ 0 h 110"/>
                  <a:gd name="T14" fmla="*/ 1693 w 1693"/>
                  <a:gd name="T15" fmla="*/ 25 h 110"/>
                  <a:gd name="T16" fmla="*/ 1693 w 1693"/>
                  <a:gd name="T17" fmla="*/ 49 h 110"/>
                  <a:gd name="T18" fmla="*/ 1693 w 1693"/>
                  <a:gd name="T19" fmla="*/ 80 h 110"/>
                  <a:gd name="T20" fmla="*/ 1691 w 1693"/>
                  <a:gd name="T21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10">
                    <a:moveTo>
                      <a:pt x="1691" y="110"/>
                    </a:moveTo>
                    <a:lnTo>
                      <a:pt x="2" y="110"/>
                    </a:lnTo>
                    <a:lnTo>
                      <a:pt x="0" y="80"/>
                    </a:lnTo>
                    <a:lnTo>
                      <a:pt x="0" y="49"/>
                    </a:lnTo>
                    <a:lnTo>
                      <a:pt x="0" y="25"/>
                    </a:lnTo>
                    <a:lnTo>
                      <a:pt x="1" y="0"/>
                    </a:lnTo>
                    <a:lnTo>
                      <a:pt x="1692" y="0"/>
                    </a:lnTo>
                    <a:lnTo>
                      <a:pt x="1693" y="25"/>
                    </a:lnTo>
                    <a:lnTo>
                      <a:pt x="1693" y="49"/>
                    </a:lnTo>
                    <a:lnTo>
                      <a:pt x="1693" y="80"/>
                    </a:lnTo>
                    <a:lnTo>
                      <a:pt x="1691" y="110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0" name="îşľídé">
                <a:extLst>
                  <a:ext uri="{FF2B5EF4-FFF2-40B4-BE49-F238E27FC236}">
                    <a16:creationId xmlns:a16="http://schemas.microsoft.com/office/drawing/2014/main" xmlns="" id="{1BA42B36-7C90-4EC2-B24A-A5E61F6C60FE}"/>
                  </a:ext>
                </a:extLst>
              </p:cNvPr>
              <p:cNvSpPr/>
              <p:nvPr/>
            </p:nvSpPr>
            <p:spPr bwMode="auto">
              <a:xfrm>
                <a:off x="1752" y="2029"/>
                <a:ext cx="338" cy="25"/>
              </a:xfrm>
              <a:custGeom>
                <a:avLst/>
                <a:gdLst>
                  <a:gd name="T0" fmla="*/ 1690 w 1693"/>
                  <a:gd name="T1" fmla="*/ 127 h 127"/>
                  <a:gd name="T2" fmla="*/ 3 w 1693"/>
                  <a:gd name="T3" fmla="*/ 127 h 127"/>
                  <a:gd name="T4" fmla="*/ 0 w 1693"/>
                  <a:gd name="T5" fmla="*/ 88 h 127"/>
                  <a:gd name="T6" fmla="*/ 0 w 1693"/>
                  <a:gd name="T7" fmla="*/ 49 h 127"/>
                  <a:gd name="T8" fmla="*/ 0 w 1693"/>
                  <a:gd name="T9" fmla="*/ 25 h 127"/>
                  <a:gd name="T10" fmla="*/ 1 w 1693"/>
                  <a:gd name="T11" fmla="*/ 0 h 127"/>
                  <a:gd name="T12" fmla="*/ 1692 w 1693"/>
                  <a:gd name="T13" fmla="*/ 0 h 127"/>
                  <a:gd name="T14" fmla="*/ 1693 w 1693"/>
                  <a:gd name="T15" fmla="*/ 25 h 127"/>
                  <a:gd name="T16" fmla="*/ 1693 w 1693"/>
                  <a:gd name="T17" fmla="*/ 49 h 127"/>
                  <a:gd name="T18" fmla="*/ 1693 w 1693"/>
                  <a:gd name="T19" fmla="*/ 88 h 127"/>
                  <a:gd name="T20" fmla="*/ 1690 w 1693"/>
                  <a:gd name="T21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27">
                    <a:moveTo>
                      <a:pt x="1690" y="127"/>
                    </a:moveTo>
                    <a:lnTo>
                      <a:pt x="3" y="127"/>
                    </a:lnTo>
                    <a:lnTo>
                      <a:pt x="0" y="88"/>
                    </a:lnTo>
                    <a:lnTo>
                      <a:pt x="0" y="49"/>
                    </a:lnTo>
                    <a:lnTo>
                      <a:pt x="0" y="25"/>
                    </a:lnTo>
                    <a:lnTo>
                      <a:pt x="1" y="0"/>
                    </a:lnTo>
                    <a:lnTo>
                      <a:pt x="1692" y="0"/>
                    </a:lnTo>
                    <a:lnTo>
                      <a:pt x="1693" y="25"/>
                    </a:lnTo>
                    <a:lnTo>
                      <a:pt x="1693" y="49"/>
                    </a:lnTo>
                    <a:lnTo>
                      <a:pt x="1693" y="88"/>
                    </a:lnTo>
                    <a:lnTo>
                      <a:pt x="1690" y="127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1" name="iṡļíḋê">
                <a:extLst>
                  <a:ext uri="{FF2B5EF4-FFF2-40B4-BE49-F238E27FC236}">
                    <a16:creationId xmlns:a16="http://schemas.microsoft.com/office/drawing/2014/main" xmlns="" id="{4C8F53DA-FB5B-4F2B-B976-AF624EC7DA86}"/>
                  </a:ext>
                </a:extLst>
              </p:cNvPr>
              <p:cNvSpPr/>
              <p:nvPr/>
            </p:nvSpPr>
            <p:spPr bwMode="auto">
              <a:xfrm>
                <a:off x="1752" y="2032"/>
                <a:ext cx="338" cy="22"/>
              </a:xfrm>
              <a:custGeom>
                <a:avLst/>
                <a:gdLst>
                  <a:gd name="T0" fmla="*/ 0 w 1693"/>
                  <a:gd name="T1" fmla="*/ 0 h 110"/>
                  <a:gd name="T2" fmla="*/ 1693 w 1693"/>
                  <a:gd name="T3" fmla="*/ 0 h 110"/>
                  <a:gd name="T4" fmla="*/ 1693 w 1693"/>
                  <a:gd name="T5" fmla="*/ 15 h 110"/>
                  <a:gd name="T6" fmla="*/ 1693 w 1693"/>
                  <a:gd name="T7" fmla="*/ 32 h 110"/>
                  <a:gd name="T8" fmla="*/ 1693 w 1693"/>
                  <a:gd name="T9" fmla="*/ 71 h 110"/>
                  <a:gd name="T10" fmla="*/ 1690 w 1693"/>
                  <a:gd name="T11" fmla="*/ 110 h 110"/>
                  <a:gd name="T12" fmla="*/ 3 w 1693"/>
                  <a:gd name="T13" fmla="*/ 110 h 110"/>
                  <a:gd name="T14" fmla="*/ 0 w 1693"/>
                  <a:gd name="T15" fmla="*/ 71 h 110"/>
                  <a:gd name="T16" fmla="*/ 0 w 1693"/>
                  <a:gd name="T17" fmla="*/ 32 h 110"/>
                  <a:gd name="T18" fmla="*/ 0 w 1693"/>
                  <a:gd name="T19" fmla="*/ 15 h 110"/>
                  <a:gd name="T20" fmla="*/ 0 w 1693"/>
                  <a:gd name="T2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10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15"/>
                    </a:lnTo>
                    <a:lnTo>
                      <a:pt x="1693" y="32"/>
                    </a:lnTo>
                    <a:lnTo>
                      <a:pt x="1693" y="71"/>
                    </a:lnTo>
                    <a:lnTo>
                      <a:pt x="1690" y="110"/>
                    </a:lnTo>
                    <a:lnTo>
                      <a:pt x="3" y="110"/>
                    </a:lnTo>
                    <a:lnTo>
                      <a:pt x="0" y="71"/>
                    </a:lnTo>
                    <a:lnTo>
                      <a:pt x="0" y="32"/>
                    </a:lnTo>
                    <a:lnTo>
                      <a:pt x="0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9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2" name="íśḷíḓe">
                <a:extLst>
                  <a:ext uri="{FF2B5EF4-FFF2-40B4-BE49-F238E27FC236}">
                    <a16:creationId xmlns:a16="http://schemas.microsoft.com/office/drawing/2014/main" xmlns="" id="{826B10D7-D474-43F5-8D84-569EE451857D}"/>
                  </a:ext>
                </a:extLst>
              </p:cNvPr>
              <p:cNvSpPr/>
              <p:nvPr/>
            </p:nvSpPr>
            <p:spPr bwMode="auto">
              <a:xfrm>
                <a:off x="1752" y="2035"/>
                <a:ext cx="338" cy="19"/>
              </a:xfrm>
              <a:custGeom>
                <a:avLst/>
                <a:gdLst>
                  <a:gd name="T0" fmla="*/ 0 w 1693"/>
                  <a:gd name="T1" fmla="*/ 0 h 95"/>
                  <a:gd name="T2" fmla="*/ 1693 w 1693"/>
                  <a:gd name="T3" fmla="*/ 0 h 95"/>
                  <a:gd name="T4" fmla="*/ 1693 w 1693"/>
                  <a:gd name="T5" fmla="*/ 8 h 95"/>
                  <a:gd name="T6" fmla="*/ 1693 w 1693"/>
                  <a:gd name="T7" fmla="*/ 17 h 95"/>
                  <a:gd name="T8" fmla="*/ 1693 w 1693"/>
                  <a:gd name="T9" fmla="*/ 56 h 95"/>
                  <a:gd name="T10" fmla="*/ 1690 w 1693"/>
                  <a:gd name="T11" fmla="*/ 95 h 95"/>
                  <a:gd name="T12" fmla="*/ 3 w 1693"/>
                  <a:gd name="T13" fmla="*/ 95 h 95"/>
                  <a:gd name="T14" fmla="*/ 0 w 1693"/>
                  <a:gd name="T15" fmla="*/ 56 h 95"/>
                  <a:gd name="T16" fmla="*/ 0 w 1693"/>
                  <a:gd name="T17" fmla="*/ 17 h 95"/>
                  <a:gd name="T18" fmla="*/ 0 w 1693"/>
                  <a:gd name="T19" fmla="*/ 8 h 95"/>
                  <a:gd name="T20" fmla="*/ 0 w 1693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95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8"/>
                    </a:lnTo>
                    <a:lnTo>
                      <a:pt x="1693" y="17"/>
                    </a:lnTo>
                    <a:lnTo>
                      <a:pt x="1693" y="56"/>
                    </a:lnTo>
                    <a:lnTo>
                      <a:pt x="1690" y="95"/>
                    </a:lnTo>
                    <a:lnTo>
                      <a:pt x="3" y="95"/>
                    </a:lnTo>
                    <a:lnTo>
                      <a:pt x="0" y="56"/>
                    </a:lnTo>
                    <a:lnTo>
                      <a:pt x="0" y="17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2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3" name="ïš1îdê">
                <a:extLst>
                  <a:ext uri="{FF2B5EF4-FFF2-40B4-BE49-F238E27FC236}">
                    <a16:creationId xmlns:a16="http://schemas.microsoft.com/office/drawing/2014/main" xmlns="" id="{A8884614-9CDF-4524-9703-935391172FBE}"/>
                  </a:ext>
                </a:extLst>
              </p:cNvPr>
              <p:cNvSpPr/>
              <p:nvPr/>
            </p:nvSpPr>
            <p:spPr bwMode="auto">
              <a:xfrm>
                <a:off x="1752" y="2038"/>
                <a:ext cx="338" cy="16"/>
              </a:xfrm>
              <a:custGeom>
                <a:avLst/>
                <a:gdLst>
                  <a:gd name="T0" fmla="*/ 0 w 1693"/>
                  <a:gd name="T1" fmla="*/ 0 h 79"/>
                  <a:gd name="T2" fmla="*/ 1693 w 1693"/>
                  <a:gd name="T3" fmla="*/ 0 h 79"/>
                  <a:gd name="T4" fmla="*/ 1693 w 1693"/>
                  <a:gd name="T5" fmla="*/ 1 h 79"/>
                  <a:gd name="T6" fmla="*/ 1693 w 1693"/>
                  <a:gd name="T7" fmla="*/ 40 h 79"/>
                  <a:gd name="T8" fmla="*/ 1690 w 1693"/>
                  <a:gd name="T9" fmla="*/ 79 h 79"/>
                  <a:gd name="T10" fmla="*/ 3 w 1693"/>
                  <a:gd name="T11" fmla="*/ 79 h 79"/>
                  <a:gd name="T12" fmla="*/ 0 w 1693"/>
                  <a:gd name="T13" fmla="*/ 40 h 79"/>
                  <a:gd name="T14" fmla="*/ 0 w 1693"/>
                  <a:gd name="T15" fmla="*/ 1 h 79"/>
                  <a:gd name="T16" fmla="*/ 0 w 1693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3" h="79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1"/>
                    </a:lnTo>
                    <a:lnTo>
                      <a:pt x="1693" y="40"/>
                    </a:lnTo>
                    <a:lnTo>
                      <a:pt x="1690" y="79"/>
                    </a:lnTo>
                    <a:lnTo>
                      <a:pt x="3" y="79"/>
                    </a:lnTo>
                    <a:lnTo>
                      <a:pt x="0" y="4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4" name="iṡḷiḋé">
                <a:extLst>
                  <a:ext uri="{FF2B5EF4-FFF2-40B4-BE49-F238E27FC236}">
                    <a16:creationId xmlns:a16="http://schemas.microsoft.com/office/drawing/2014/main" xmlns="" id="{36004732-2D0A-4512-A62B-4D122AA97B57}"/>
                  </a:ext>
                </a:extLst>
              </p:cNvPr>
              <p:cNvSpPr/>
              <p:nvPr/>
            </p:nvSpPr>
            <p:spPr bwMode="auto">
              <a:xfrm>
                <a:off x="1752" y="2041"/>
                <a:ext cx="338" cy="13"/>
              </a:xfrm>
              <a:custGeom>
                <a:avLst/>
                <a:gdLst>
                  <a:gd name="T0" fmla="*/ 0 w 1693"/>
                  <a:gd name="T1" fmla="*/ 0 h 64"/>
                  <a:gd name="T2" fmla="*/ 1693 w 1693"/>
                  <a:gd name="T3" fmla="*/ 0 h 64"/>
                  <a:gd name="T4" fmla="*/ 1692 w 1693"/>
                  <a:gd name="T5" fmla="*/ 32 h 64"/>
                  <a:gd name="T6" fmla="*/ 1690 w 1693"/>
                  <a:gd name="T7" fmla="*/ 64 h 64"/>
                  <a:gd name="T8" fmla="*/ 3 w 1693"/>
                  <a:gd name="T9" fmla="*/ 64 h 64"/>
                  <a:gd name="T10" fmla="*/ 1 w 1693"/>
                  <a:gd name="T11" fmla="*/ 32 h 64"/>
                  <a:gd name="T12" fmla="*/ 0 w 1693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64">
                    <a:moveTo>
                      <a:pt x="0" y="0"/>
                    </a:moveTo>
                    <a:lnTo>
                      <a:pt x="1693" y="0"/>
                    </a:lnTo>
                    <a:lnTo>
                      <a:pt x="1692" y="32"/>
                    </a:lnTo>
                    <a:lnTo>
                      <a:pt x="1690" y="64"/>
                    </a:lnTo>
                    <a:lnTo>
                      <a:pt x="3" y="64"/>
                    </a:lnTo>
                    <a:lnTo>
                      <a:pt x="1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5" name="íṡľïḓè">
                <a:extLst>
                  <a:ext uri="{FF2B5EF4-FFF2-40B4-BE49-F238E27FC236}">
                    <a16:creationId xmlns:a16="http://schemas.microsoft.com/office/drawing/2014/main" xmlns="" id="{F7F36E8A-11F0-49F4-B814-FCC1CB905C0A}"/>
                  </a:ext>
                </a:extLst>
              </p:cNvPr>
              <p:cNvSpPr/>
              <p:nvPr/>
            </p:nvSpPr>
            <p:spPr bwMode="auto">
              <a:xfrm>
                <a:off x="1752" y="2045"/>
                <a:ext cx="338" cy="9"/>
              </a:xfrm>
              <a:custGeom>
                <a:avLst/>
                <a:gdLst>
                  <a:gd name="T0" fmla="*/ 0 w 1693"/>
                  <a:gd name="T1" fmla="*/ 0 h 48"/>
                  <a:gd name="T2" fmla="*/ 1693 w 1693"/>
                  <a:gd name="T3" fmla="*/ 0 h 48"/>
                  <a:gd name="T4" fmla="*/ 1692 w 1693"/>
                  <a:gd name="T5" fmla="*/ 24 h 48"/>
                  <a:gd name="T6" fmla="*/ 1690 w 1693"/>
                  <a:gd name="T7" fmla="*/ 48 h 48"/>
                  <a:gd name="T8" fmla="*/ 3 w 1693"/>
                  <a:gd name="T9" fmla="*/ 48 h 48"/>
                  <a:gd name="T10" fmla="*/ 1 w 1693"/>
                  <a:gd name="T11" fmla="*/ 24 h 48"/>
                  <a:gd name="T12" fmla="*/ 0 w 1693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48">
                    <a:moveTo>
                      <a:pt x="0" y="0"/>
                    </a:moveTo>
                    <a:lnTo>
                      <a:pt x="1693" y="0"/>
                    </a:lnTo>
                    <a:lnTo>
                      <a:pt x="1692" y="24"/>
                    </a:lnTo>
                    <a:lnTo>
                      <a:pt x="1690" y="48"/>
                    </a:lnTo>
                    <a:lnTo>
                      <a:pt x="3" y="48"/>
                    </a:lnTo>
                    <a:lnTo>
                      <a:pt x="1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6" name="ïṥlîdè">
                <a:extLst>
                  <a:ext uri="{FF2B5EF4-FFF2-40B4-BE49-F238E27FC236}">
                    <a16:creationId xmlns:a16="http://schemas.microsoft.com/office/drawing/2014/main" xmlns="" id="{5E3614D9-1B8A-409E-85E6-4F6385F96BD4}"/>
                  </a:ext>
                </a:extLst>
              </p:cNvPr>
              <p:cNvSpPr/>
              <p:nvPr/>
            </p:nvSpPr>
            <p:spPr bwMode="auto">
              <a:xfrm>
                <a:off x="1752" y="2048"/>
                <a:ext cx="338" cy="6"/>
              </a:xfrm>
              <a:custGeom>
                <a:avLst/>
                <a:gdLst>
                  <a:gd name="T0" fmla="*/ 0 w 1691"/>
                  <a:gd name="T1" fmla="*/ 0 h 32"/>
                  <a:gd name="T2" fmla="*/ 1691 w 1691"/>
                  <a:gd name="T3" fmla="*/ 0 h 32"/>
                  <a:gd name="T4" fmla="*/ 1690 w 1691"/>
                  <a:gd name="T5" fmla="*/ 15 h 32"/>
                  <a:gd name="T6" fmla="*/ 1689 w 1691"/>
                  <a:gd name="T7" fmla="*/ 32 h 32"/>
                  <a:gd name="T8" fmla="*/ 2 w 1691"/>
                  <a:gd name="T9" fmla="*/ 32 h 32"/>
                  <a:gd name="T10" fmla="*/ 1 w 1691"/>
                  <a:gd name="T11" fmla="*/ 15 h 32"/>
                  <a:gd name="T12" fmla="*/ 0 w 1691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32">
                    <a:moveTo>
                      <a:pt x="0" y="0"/>
                    </a:moveTo>
                    <a:lnTo>
                      <a:pt x="1691" y="0"/>
                    </a:lnTo>
                    <a:lnTo>
                      <a:pt x="1690" y="15"/>
                    </a:lnTo>
                    <a:lnTo>
                      <a:pt x="1689" y="32"/>
                    </a:lnTo>
                    <a:lnTo>
                      <a:pt x="2" y="32"/>
                    </a:lnTo>
                    <a:lnTo>
                      <a:pt x="1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D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7" name="išḻíďê">
                <a:extLst>
                  <a:ext uri="{FF2B5EF4-FFF2-40B4-BE49-F238E27FC236}">
                    <a16:creationId xmlns:a16="http://schemas.microsoft.com/office/drawing/2014/main" xmlns="" id="{E4E91B83-6E92-4306-B5EB-DC4C40A9C9C2}"/>
                  </a:ext>
                </a:extLst>
              </p:cNvPr>
              <p:cNvSpPr/>
              <p:nvPr/>
            </p:nvSpPr>
            <p:spPr bwMode="auto">
              <a:xfrm>
                <a:off x="1752" y="2051"/>
                <a:ext cx="338" cy="3"/>
              </a:xfrm>
              <a:custGeom>
                <a:avLst/>
                <a:gdLst>
                  <a:gd name="T0" fmla="*/ 0 w 1689"/>
                  <a:gd name="T1" fmla="*/ 0 h 17"/>
                  <a:gd name="T2" fmla="*/ 1689 w 1689"/>
                  <a:gd name="T3" fmla="*/ 0 h 17"/>
                  <a:gd name="T4" fmla="*/ 1688 w 1689"/>
                  <a:gd name="T5" fmla="*/ 8 h 17"/>
                  <a:gd name="T6" fmla="*/ 1688 w 1689"/>
                  <a:gd name="T7" fmla="*/ 17 h 17"/>
                  <a:gd name="T8" fmla="*/ 1 w 1689"/>
                  <a:gd name="T9" fmla="*/ 17 h 17"/>
                  <a:gd name="T10" fmla="*/ 1 w 1689"/>
                  <a:gd name="T11" fmla="*/ 8 h 17"/>
                  <a:gd name="T12" fmla="*/ 0 w 1689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17">
                    <a:moveTo>
                      <a:pt x="0" y="0"/>
                    </a:moveTo>
                    <a:lnTo>
                      <a:pt x="1689" y="0"/>
                    </a:lnTo>
                    <a:lnTo>
                      <a:pt x="1688" y="8"/>
                    </a:lnTo>
                    <a:lnTo>
                      <a:pt x="1688" y="17"/>
                    </a:lnTo>
                    <a:lnTo>
                      <a:pt x="1" y="17"/>
                    </a:lnTo>
                    <a:lnTo>
                      <a:pt x="1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8" name="íṣliḑê">
                <a:extLst>
                  <a:ext uri="{FF2B5EF4-FFF2-40B4-BE49-F238E27FC236}">
                    <a16:creationId xmlns:a16="http://schemas.microsoft.com/office/drawing/2014/main" xmlns="" id="{46B0029A-00D4-498D-907B-DA5959CA1A0E}"/>
                  </a:ext>
                </a:extLst>
              </p:cNvPr>
              <p:cNvSpPr/>
              <p:nvPr/>
            </p:nvSpPr>
            <p:spPr bwMode="auto">
              <a:xfrm>
                <a:off x="1752" y="2054"/>
                <a:ext cx="338" cy="1"/>
              </a:xfrm>
              <a:prstGeom prst="rect">
                <a:avLst/>
              </a:prstGeom>
              <a:solidFill>
                <a:srgbClr val="BF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9" name="iṧḻídé">
                <a:extLst>
                  <a:ext uri="{FF2B5EF4-FFF2-40B4-BE49-F238E27FC236}">
                    <a16:creationId xmlns:a16="http://schemas.microsoft.com/office/drawing/2014/main" xmlns="" id="{FEA888B3-4F71-4E0F-BD85-E7B3A786EBF9}"/>
                  </a:ext>
                </a:extLst>
              </p:cNvPr>
              <p:cNvSpPr/>
              <p:nvPr/>
            </p:nvSpPr>
            <p:spPr bwMode="auto">
              <a:xfrm>
                <a:off x="1752" y="2032"/>
                <a:ext cx="338" cy="1"/>
              </a:xfrm>
              <a:prstGeom prst="rect">
                <a:avLst/>
              </a:prstGeom>
              <a:solidFill>
                <a:srgbClr val="B3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0" name="îş1ïdê">
                <a:extLst>
                  <a:ext uri="{FF2B5EF4-FFF2-40B4-BE49-F238E27FC236}">
                    <a16:creationId xmlns:a16="http://schemas.microsoft.com/office/drawing/2014/main" xmlns="" id="{E008DE18-8585-41EE-B2ED-7A06F2009DEA}"/>
                  </a:ext>
                </a:extLst>
              </p:cNvPr>
              <p:cNvSpPr/>
              <p:nvPr/>
            </p:nvSpPr>
            <p:spPr bwMode="auto">
              <a:xfrm>
                <a:off x="1752" y="2032"/>
                <a:ext cx="338" cy="3"/>
              </a:xfrm>
              <a:custGeom>
                <a:avLst/>
                <a:gdLst>
                  <a:gd name="T0" fmla="*/ 1693 w 1693"/>
                  <a:gd name="T1" fmla="*/ 15 h 15"/>
                  <a:gd name="T2" fmla="*/ 0 w 1693"/>
                  <a:gd name="T3" fmla="*/ 15 h 15"/>
                  <a:gd name="T4" fmla="*/ 0 w 1693"/>
                  <a:gd name="T5" fmla="*/ 7 h 15"/>
                  <a:gd name="T6" fmla="*/ 0 w 1693"/>
                  <a:gd name="T7" fmla="*/ 0 h 15"/>
                  <a:gd name="T8" fmla="*/ 1693 w 1693"/>
                  <a:gd name="T9" fmla="*/ 0 h 15"/>
                  <a:gd name="T10" fmla="*/ 1693 w 1693"/>
                  <a:gd name="T11" fmla="*/ 7 h 15"/>
                  <a:gd name="T12" fmla="*/ 1693 w 1693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5">
                    <a:moveTo>
                      <a:pt x="1693" y="15"/>
                    </a:moveTo>
                    <a:lnTo>
                      <a:pt x="0" y="15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7"/>
                    </a:lnTo>
                    <a:lnTo>
                      <a:pt x="1693" y="15"/>
                    </a:lnTo>
                    <a:close/>
                  </a:path>
                </a:pathLst>
              </a:custGeom>
              <a:solidFill>
                <a:srgbClr val="B4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5" name="íṥļïḋè">
              <a:extLst>
                <a:ext uri="{FF2B5EF4-FFF2-40B4-BE49-F238E27FC236}">
                  <a16:creationId xmlns:a16="http://schemas.microsoft.com/office/drawing/2014/main" xmlns="" id="{1026EAF4-1CB4-4DB4-A5F8-D3882B2CDC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78276" y="1889984"/>
              <a:ext cx="1035449" cy="183819"/>
              <a:chOff x="1752" y="2032"/>
              <a:chExt cx="338" cy="60"/>
            </a:xfrm>
          </p:grpSpPr>
          <p:sp>
            <p:nvSpPr>
              <p:cNvPr id="691" name="íṥľîḑe">
                <a:extLst>
                  <a:ext uri="{FF2B5EF4-FFF2-40B4-BE49-F238E27FC236}">
                    <a16:creationId xmlns:a16="http://schemas.microsoft.com/office/drawing/2014/main" xmlns="" id="{954984BB-8975-4919-8829-D35C836434A4}"/>
                  </a:ext>
                </a:extLst>
              </p:cNvPr>
              <p:cNvSpPr/>
              <p:nvPr/>
            </p:nvSpPr>
            <p:spPr bwMode="auto">
              <a:xfrm>
                <a:off x="1752" y="2032"/>
                <a:ext cx="338" cy="6"/>
              </a:xfrm>
              <a:custGeom>
                <a:avLst/>
                <a:gdLst>
                  <a:gd name="T0" fmla="*/ 1693 w 1693"/>
                  <a:gd name="T1" fmla="*/ 31 h 31"/>
                  <a:gd name="T2" fmla="*/ 0 w 1693"/>
                  <a:gd name="T3" fmla="*/ 31 h 31"/>
                  <a:gd name="T4" fmla="*/ 0 w 1693"/>
                  <a:gd name="T5" fmla="*/ 15 h 31"/>
                  <a:gd name="T6" fmla="*/ 0 w 1693"/>
                  <a:gd name="T7" fmla="*/ 0 h 31"/>
                  <a:gd name="T8" fmla="*/ 1693 w 1693"/>
                  <a:gd name="T9" fmla="*/ 0 h 31"/>
                  <a:gd name="T10" fmla="*/ 1693 w 1693"/>
                  <a:gd name="T11" fmla="*/ 15 h 31"/>
                  <a:gd name="T12" fmla="*/ 1693 w 1693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31">
                    <a:moveTo>
                      <a:pt x="1693" y="31"/>
                    </a:moveTo>
                    <a:lnTo>
                      <a:pt x="0" y="31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15"/>
                    </a:lnTo>
                    <a:lnTo>
                      <a:pt x="1693" y="31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2" name="ï$ḷîḑe">
                <a:extLst>
                  <a:ext uri="{FF2B5EF4-FFF2-40B4-BE49-F238E27FC236}">
                    <a16:creationId xmlns:a16="http://schemas.microsoft.com/office/drawing/2014/main" xmlns="" id="{AEF9B847-59D2-4E36-8277-A115AB8446DD}"/>
                  </a:ext>
                </a:extLst>
              </p:cNvPr>
              <p:cNvSpPr/>
              <p:nvPr/>
            </p:nvSpPr>
            <p:spPr bwMode="auto">
              <a:xfrm>
                <a:off x="1752" y="2032"/>
                <a:ext cx="338" cy="10"/>
              </a:xfrm>
              <a:custGeom>
                <a:avLst/>
                <a:gdLst>
                  <a:gd name="T0" fmla="*/ 1693 w 1693"/>
                  <a:gd name="T1" fmla="*/ 47 h 47"/>
                  <a:gd name="T2" fmla="*/ 0 w 1693"/>
                  <a:gd name="T3" fmla="*/ 47 h 47"/>
                  <a:gd name="T4" fmla="*/ 0 w 1693"/>
                  <a:gd name="T5" fmla="*/ 40 h 47"/>
                  <a:gd name="T6" fmla="*/ 0 w 1693"/>
                  <a:gd name="T7" fmla="*/ 32 h 47"/>
                  <a:gd name="T8" fmla="*/ 0 w 1693"/>
                  <a:gd name="T9" fmla="*/ 15 h 47"/>
                  <a:gd name="T10" fmla="*/ 0 w 1693"/>
                  <a:gd name="T11" fmla="*/ 0 h 47"/>
                  <a:gd name="T12" fmla="*/ 1693 w 1693"/>
                  <a:gd name="T13" fmla="*/ 0 h 47"/>
                  <a:gd name="T14" fmla="*/ 1693 w 1693"/>
                  <a:gd name="T15" fmla="*/ 15 h 47"/>
                  <a:gd name="T16" fmla="*/ 1693 w 1693"/>
                  <a:gd name="T17" fmla="*/ 32 h 47"/>
                  <a:gd name="T18" fmla="*/ 1693 w 1693"/>
                  <a:gd name="T19" fmla="*/ 39 h 47"/>
                  <a:gd name="T20" fmla="*/ 1693 w 1693"/>
                  <a:gd name="T2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47">
                    <a:moveTo>
                      <a:pt x="1693" y="47"/>
                    </a:moveTo>
                    <a:lnTo>
                      <a:pt x="0" y="47"/>
                    </a:lnTo>
                    <a:lnTo>
                      <a:pt x="0" y="40"/>
                    </a:lnTo>
                    <a:lnTo>
                      <a:pt x="0" y="32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15"/>
                    </a:lnTo>
                    <a:lnTo>
                      <a:pt x="1693" y="32"/>
                    </a:lnTo>
                    <a:lnTo>
                      <a:pt x="1693" y="39"/>
                    </a:lnTo>
                    <a:lnTo>
                      <a:pt x="1693" y="47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3" name="ïṧľïďé">
                <a:extLst>
                  <a:ext uri="{FF2B5EF4-FFF2-40B4-BE49-F238E27FC236}">
                    <a16:creationId xmlns:a16="http://schemas.microsoft.com/office/drawing/2014/main" xmlns="" id="{5C01E88A-AF4C-4AB4-8B42-58DD86E6EC58}"/>
                  </a:ext>
                </a:extLst>
              </p:cNvPr>
              <p:cNvSpPr/>
              <p:nvPr/>
            </p:nvSpPr>
            <p:spPr bwMode="auto">
              <a:xfrm>
                <a:off x="1752" y="2032"/>
                <a:ext cx="338" cy="13"/>
              </a:xfrm>
              <a:custGeom>
                <a:avLst/>
                <a:gdLst>
                  <a:gd name="T0" fmla="*/ 1693 w 1693"/>
                  <a:gd name="T1" fmla="*/ 62 h 62"/>
                  <a:gd name="T2" fmla="*/ 0 w 1693"/>
                  <a:gd name="T3" fmla="*/ 62 h 62"/>
                  <a:gd name="T4" fmla="*/ 0 w 1693"/>
                  <a:gd name="T5" fmla="*/ 47 h 62"/>
                  <a:gd name="T6" fmla="*/ 0 w 1693"/>
                  <a:gd name="T7" fmla="*/ 32 h 62"/>
                  <a:gd name="T8" fmla="*/ 0 w 1693"/>
                  <a:gd name="T9" fmla="*/ 15 h 62"/>
                  <a:gd name="T10" fmla="*/ 0 w 1693"/>
                  <a:gd name="T11" fmla="*/ 0 h 62"/>
                  <a:gd name="T12" fmla="*/ 1693 w 1693"/>
                  <a:gd name="T13" fmla="*/ 0 h 62"/>
                  <a:gd name="T14" fmla="*/ 1693 w 1693"/>
                  <a:gd name="T15" fmla="*/ 15 h 62"/>
                  <a:gd name="T16" fmla="*/ 1693 w 1693"/>
                  <a:gd name="T17" fmla="*/ 32 h 62"/>
                  <a:gd name="T18" fmla="*/ 1693 w 1693"/>
                  <a:gd name="T19" fmla="*/ 47 h 62"/>
                  <a:gd name="T20" fmla="*/ 1693 w 1693"/>
                  <a:gd name="T2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62">
                    <a:moveTo>
                      <a:pt x="1693" y="62"/>
                    </a:moveTo>
                    <a:lnTo>
                      <a:pt x="0" y="62"/>
                    </a:lnTo>
                    <a:lnTo>
                      <a:pt x="0" y="47"/>
                    </a:lnTo>
                    <a:lnTo>
                      <a:pt x="0" y="32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15"/>
                    </a:lnTo>
                    <a:lnTo>
                      <a:pt x="1693" y="32"/>
                    </a:lnTo>
                    <a:lnTo>
                      <a:pt x="1693" y="47"/>
                    </a:lnTo>
                    <a:lnTo>
                      <a:pt x="1693" y="62"/>
                    </a:lnTo>
                    <a:close/>
                  </a:path>
                </a:pathLst>
              </a:custGeom>
              <a:solidFill>
                <a:srgbClr val="B6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4" name="ísḷíḓê">
                <a:extLst>
                  <a:ext uri="{FF2B5EF4-FFF2-40B4-BE49-F238E27FC236}">
                    <a16:creationId xmlns:a16="http://schemas.microsoft.com/office/drawing/2014/main" xmlns="" id="{59571D04-FE13-4663-A68F-6885207FC929}"/>
                  </a:ext>
                </a:extLst>
              </p:cNvPr>
              <p:cNvSpPr/>
              <p:nvPr/>
            </p:nvSpPr>
            <p:spPr bwMode="auto">
              <a:xfrm>
                <a:off x="1752" y="2032"/>
                <a:ext cx="338" cy="16"/>
              </a:xfrm>
              <a:custGeom>
                <a:avLst/>
                <a:gdLst>
                  <a:gd name="T0" fmla="*/ 1692 w 1693"/>
                  <a:gd name="T1" fmla="*/ 78 h 78"/>
                  <a:gd name="T2" fmla="*/ 1 w 1693"/>
                  <a:gd name="T3" fmla="*/ 78 h 78"/>
                  <a:gd name="T4" fmla="*/ 0 w 1693"/>
                  <a:gd name="T5" fmla="*/ 55 h 78"/>
                  <a:gd name="T6" fmla="*/ 0 w 1693"/>
                  <a:gd name="T7" fmla="*/ 32 h 78"/>
                  <a:gd name="T8" fmla="*/ 0 w 1693"/>
                  <a:gd name="T9" fmla="*/ 15 h 78"/>
                  <a:gd name="T10" fmla="*/ 0 w 1693"/>
                  <a:gd name="T11" fmla="*/ 0 h 78"/>
                  <a:gd name="T12" fmla="*/ 1693 w 1693"/>
                  <a:gd name="T13" fmla="*/ 0 h 78"/>
                  <a:gd name="T14" fmla="*/ 1693 w 1693"/>
                  <a:gd name="T15" fmla="*/ 15 h 78"/>
                  <a:gd name="T16" fmla="*/ 1693 w 1693"/>
                  <a:gd name="T17" fmla="*/ 32 h 78"/>
                  <a:gd name="T18" fmla="*/ 1693 w 1693"/>
                  <a:gd name="T19" fmla="*/ 55 h 78"/>
                  <a:gd name="T20" fmla="*/ 1692 w 1693"/>
                  <a:gd name="T21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78">
                    <a:moveTo>
                      <a:pt x="1692" y="78"/>
                    </a:moveTo>
                    <a:lnTo>
                      <a:pt x="1" y="78"/>
                    </a:lnTo>
                    <a:lnTo>
                      <a:pt x="0" y="55"/>
                    </a:lnTo>
                    <a:lnTo>
                      <a:pt x="0" y="32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15"/>
                    </a:lnTo>
                    <a:lnTo>
                      <a:pt x="1693" y="32"/>
                    </a:lnTo>
                    <a:lnTo>
                      <a:pt x="1693" y="55"/>
                    </a:lnTo>
                    <a:lnTo>
                      <a:pt x="1692" y="78"/>
                    </a:lnTo>
                    <a:close/>
                  </a:path>
                </a:pathLst>
              </a:custGeom>
              <a:solidFill>
                <a:srgbClr val="B7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5" name="íṩľîďe">
                <a:extLst>
                  <a:ext uri="{FF2B5EF4-FFF2-40B4-BE49-F238E27FC236}">
                    <a16:creationId xmlns:a16="http://schemas.microsoft.com/office/drawing/2014/main" xmlns="" id="{14A88928-3BDA-48E7-9B07-3EAABBBE2B97}"/>
                  </a:ext>
                </a:extLst>
              </p:cNvPr>
              <p:cNvSpPr/>
              <p:nvPr/>
            </p:nvSpPr>
            <p:spPr bwMode="auto">
              <a:xfrm>
                <a:off x="1752" y="2032"/>
                <a:ext cx="338" cy="19"/>
              </a:xfrm>
              <a:custGeom>
                <a:avLst/>
                <a:gdLst>
                  <a:gd name="T0" fmla="*/ 1691 w 1693"/>
                  <a:gd name="T1" fmla="*/ 93 h 93"/>
                  <a:gd name="T2" fmla="*/ 2 w 1693"/>
                  <a:gd name="T3" fmla="*/ 93 h 93"/>
                  <a:gd name="T4" fmla="*/ 0 w 1693"/>
                  <a:gd name="T5" fmla="*/ 63 h 93"/>
                  <a:gd name="T6" fmla="*/ 0 w 1693"/>
                  <a:gd name="T7" fmla="*/ 32 h 93"/>
                  <a:gd name="T8" fmla="*/ 0 w 1693"/>
                  <a:gd name="T9" fmla="*/ 15 h 93"/>
                  <a:gd name="T10" fmla="*/ 0 w 1693"/>
                  <a:gd name="T11" fmla="*/ 0 h 93"/>
                  <a:gd name="T12" fmla="*/ 1693 w 1693"/>
                  <a:gd name="T13" fmla="*/ 0 h 93"/>
                  <a:gd name="T14" fmla="*/ 1693 w 1693"/>
                  <a:gd name="T15" fmla="*/ 15 h 93"/>
                  <a:gd name="T16" fmla="*/ 1693 w 1693"/>
                  <a:gd name="T17" fmla="*/ 32 h 93"/>
                  <a:gd name="T18" fmla="*/ 1693 w 1693"/>
                  <a:gd name="T19" fmla="*/ 63 h 93"/>
                  <a:gd name="T20" fmla="*/ 1691 w 1693"/>
                  <a:gd name="T21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93">
                    <a:moveTo>
                      <a:pt x="1691" y="93"/>
                    </a:moveTo>
                    <a:lnTo>
                      <a:pt x="2" y="93"/>
                    </a:lnTo>
                    <a:lnTo>
                      <a:pt x="0" y="63"/>
                    </a:lnTo>
                    <a:lnTo>
                      <a:pt x="0" y="32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15"/>
                    </a:lnTo>
                    <a:lnTo>
                      <a:pt x="1693" y="32"/>
                    </a:lnTo>
                    <a:lnTo>
                      <a:pt x="1693" y="63"/>
                    </a:lnTo>
                    <a:lnTo>
                      <a:pt x="1691" y="93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6" name="ísḷiďè">
                <a:extLst>
                  <a:ext uri="{FF2B5EF4-FFF2-40B4-BE49-F238E27FC236}">
                    <a16:creationId xmlns:a16="http://schemas.microsoft.com/office/drawing/2014/main" xmlns="" id="{9DB4E33B-5726-42FF-BA10-388F91146FFB}"/>
                  </a:ext>
                </a:extLst>
              </p:cNvPr>
              <p:cNvSpPr/>
              <p:nvPr/>
            </p:nvSpPr>
            <p:spPr bwMode="auto">
              <a:xfrm>
                <a:off x="1752" y="2032"/>
                <a:ext cx="338" cy="22"/>
              </a:xfrm>
              <a:custGeom>
                <a:avLst/>
                <a:gdLst>
                  <a:gd name="T0" fmla="*/ 1690 w 1693"/>
                  <a:gd name="T1" fmla="*/ 110 h 110"/>
                  <a:gd name="T2" fmla="*/ 3 w 1693"/>
                  <a:gd name="T3" fmla="*/ 110 h 110"/>
                  <a:gd name="T4" fmla="*/ 0 w 1693"/>
                  <a:gd name="T5" fmla="*/ 71 h 110"/>
                  <a:gd name="T6" fmla="*/ 0 w 1693"/>
                  <a:gd name="T7" fmla="*/ 32 h 110"/>
                  <a:gd name="T8" fmla="*/ 0 w 1693"/>
                  <a:gd name="T9" fmla="*/ 15 h 110"/>
                  <a:gd name="T10" fmla="*/ 0 w 1693"/>
                  <a:gd name="T11" fmla="*/ 0 h 110"/>
                  <a:gd name="T12" fmla="*/ 1693 w 1693"/>
                  <a:gd name="T13" fmla="*/ 0 h 110"/>
                  <a:gd name="T14" fmla="*/ 1693 w 1693"/>
                  <a:gd name="T15" fmla="*/ 15 h 110"/>
                  <a:gd name="T16" fmla="*/ 1693 w 1693"/>
                  <a:gd name="T17" fmla="*/ 32 h 110"/>
                  <a:gd name="T18" fmla="*/ 1693 w 1693"/>
                  <a:gd name="T19" fmla="*/ 71 h 110"/>
                  <a:gd name="T20" fmla="*/ 1690 w 1693"/>
                  <a:gd name="T21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10">
                    <a:moveTo>
                      <a:pt x="1690" y="110"/>
                    </a:moveTo>
                    <a:lnTo>
                      <a:pt x="3" y="110"/>
                    </a:lnTo>
                    <a:lnTo>
                      <a:pt x="0" y="71"/>
                    </a:lnTo>
                    <a:lnTo>
                      <a:pt x="0" y="32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15"/>
                    </a:lnTo>
                    <a:lnTo>
                      <a:pt x="1693" y="32"/>
                    </a:lnTo>
                    <a:lnTo>
                      <a:pt x="1693" y="71"/>
                    </a:lnTo>
                    <a:lnTo>
                      <a:pt x="1690" y="110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7" name="íṧ1iḋè">
                <a:extLst>
                  <a:ext uri="{FF2B5EF4-FFF2-40B4-BE49-F238E27FC236}">
                    <a16:creationId xmlns:a16="http://schemas.microsoft.com/office/drawing/2014/main" xmlns="" id="{9522A816-71E9-4B3A-945F-1C67E1A84D69}"/>
                  </a:ext>
                </a:extLst>
              </p:cNvPr>
              <p:cNvSpPr/>
              <p:nvPr/>
            </p:nvSpPr>
            <p:spPr bwMode="auto">
              <a:xfrm>
                <a:off x="1752" y="2032"/>
                <a:ext cx="338" cy="25"/>
              </a:xfrm>
              <a:custGeom>
                <a:avLst/>
                <a:gdLst>
                  <a:gd name="T0" fmla="*/ 1688 w 1693"/>
                  <a:gd name="T1" fmla="*/ 125 h 125"/>
                  <a:gd name="T2" fmla="*/ 5 w 1693"/>
                  <a:gd name="T3" fmla="*/ 125 h 125"/>
                  <a:gd name="T4" fmla="*/ 1 w 1693"/>
                  <a:gd name="T5" fmla="*/ 79 h 125"/>
                  <a:gd name="T6" fmla="*/ 0 w 1693"/>
                  <a:gd name="T7" fmla="*/ 32 h 125"/>
                  <a:gd name="T8" fmla="*/ 0 w 1693"/>
                  <a:gd name="T9" fmla="*/ 15 h 125"/>
                  <a:gd name="T10" fmla="*/ 0 w 1693"/>
                  <a:gd name="T11" fmla="*/ 0 h 125"/>
                  <a:gd name="T12" fmla="*/ 778 w 1693"/>
                  <a:gd name="T13" fmla="*/ 0 h 125"/>
                  <a:gd name="T14" fmla="*/ 827 w 1693"/>
                  <a:gd name="T15" fmla="*/ 0 h 125"/>
                  <a:gd name="T16" fmla="*/ 1693 w 1693"/>
                  <a:gd name="T17" fmla="*/ 0 h 125"/>
                  <a:gd name="T18" fmla="*/ 1693 w 1693"/>
                  <a:gd name="T19" fmla="*/ 15 h 125"/>
                  <a:gd name="T20" fmla="*/ 1693 w 1693"/>
                  <a:gd name="T21" fmla="*/ 32 h 125"/>
                  <a:gd name="T22" fmla="*/ 1692 w 1693"/>
                  <a:gd name="T23" fmla="*/ 79 h 125"/>
                  <a:gd name="T24" fmla="*/ 1688 w 1693"/>
                  <a:gd name="T25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3" h="125">
                    <a:moveTo>
                      <a:pt x="1688" y="125"/>
                    </a:moveTo>
                    <a:lnTo>
                      <a:pt x="5" y="125"/>
                    </a:lnTo>
                    <a:lnTo>
                      <a:pt x="1" y="79"/>
                    </a:lnTo>
                    <a:lnTo>
                      <a:pt x="0" y="32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778" y="0"/>
                    </a:lnTo>
                    <a:lnTo>
                      <a:pt x="827" y="0"/>
                    </a:lnTo>
                    <a:lnTo>
                      <a:pt x="1693" y="0"/>
                    </a:lnTo>
                    <a:lnTo>
                      <a:pt x="1693" y="15"/>
                    </a:lnTo>
                    <a:lnTo>
                      <a:pt x="1693" y="32"/>
                    </a:lnTo>
                    <a:lnTo>
                      <a:pt x="1692" y="79"/>
                    </a:lnTo>
                    <a:lnTo>
                      <a:pt x="1688" y="125"/>
                    </a:lnTo>
                    <a:close/>
                  </a:path>
                </a:pathLst>
              </a:custGeom>
              <a:solidFill>
                <a:srgbClr val="B9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8" name="iṡlîḍè">
                <a:extLst>
                  <a:ext uri="{FF2B5EF4-FFF2-40B4-BE49-F238E27FC236}">
                    <a16:creationId xmlns:a16="http://schemas.microsoft.com/office/drawing/2014/main" xmlns="" id="{FC2D5AB7-A4D9-45A8-8F7B-691BFE309966}"/>
                  </a:ext>
                </a:extLst>
              </p:cNvPr>
              <p:cNvSpPr/>
              <p:nvPr/>
            </p:nvSpPr>
            <p:spPr bwMode="auto">
              <a:xfrm>
                <a:off x="1752" y="2035"/>
                <a:ext cx="338" cy="22"/>
              </a:xfrm>
              <a:custGeom>
                <a:avLst/>
                <a:gdLst>
                  <a:gd name="T0" fmla="*/ 0 w 1693"/>
                  <a:gd name="T1" fmla="*/ 0 h 110"/>
                  <a:gd name="T2" fmla="*/ 1693 w 1693"/>
                  <a:gd name="T3" fmla="*/ 0 h 110"/>
                  <a:gd name="T4" fmla="*/ 1693 w 1693"/>
                  <a:gd name="T5" fmla="*/ 8 h 110"/>
                  <a:gd name="T6" fmla="*/ 1693 w 1693"/>
                  <a:gd name="T7" fmla="*/ 17 h 110"/>
                  <a:gd name="T8" fmla="*/ 1692 w 1693"/>
                  <a:gd name="T9" fmla="*/ 64 h 110"/>
                  <a:gd name="T10" fmla="*/ 1688 w 1693"/>
                  <a:gd name="T11" fmla="*/ 110 h 110"/>
                  <a:gd name="T12" fmla="*/ 5 w 1693"/>
                  <a:gd name="T13" fmla="*/ 110 h 110"/>
                  <a:gd name="T14" fmla="*/ 1 w 1693"/>
                  <a:gd name="T15" fmla="*/ 64 h 110"/>
                  <a:gd name="T16" fmla="*/ 0 w 1693"/>
                  <a:gd name="T17" fmla="*/ 17 h 110"/>
                  <a:gd name="T18" fmla="*/ 0 w 1693"/>
                  <a:gd name="T19" fmla="*/ 8 h 110"/>
                  <a:gd name="T20" fmla="*/ 0 w 1693"/>
                  <a:gd name="T2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10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8"/>
                    </a:lnTo>
                    <a:lnTo>
                      <a:pt x="1693" y="17"/>
                    </a:lnTo>
                    <a:lnTo>
                      <a:pt x="1692" y="64"/>
                    </a:lnTo>
                    <a:lnTo>
                      <a:pt x="1688" y="110"/>
                    </a:lnTo>
                    <a:lnTo>
                      <a:pt x="5" y="110"/>
                    </a:lnTo>
                    <a:lnTo>
                      <a:pt x="1" y="64"/>
                    </a:lnTo>
                    <a:lnTo>
                      <a:pt x="0" y="17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2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9" name="iṧ1íḑê">
                <a:extLst>
                  <a:ext uri="{FF2B5EF4-FFF2-40B4-BE49-F238E27FC236}">
                    <a16:creationId xmlns:a16="http://schemas.microsoft.com/office/drawing/2014/main" xmlns="" id="{FEBD875A-2916-481D-9651-7764AA5F5C80}"/>
                  </a:ext>
                </a:extLst>
              </p:cNvPr>
              <p:cNvSpPr/>
              <p:nvPr/>
            </p:nvSpPr>
            <p:spPr bwMode="auto">
              <a:xfrm>
                <a:off x="1752" y="2038"/>
                <a:ext cx="338" cy="19"/>
              </a:xfrm>
              <a:custGeom>
                <a:avLst/>
                <a:gdLst>
                  <a:gd name="T0" fmla="*/ 0 w 1693"/>
                  <a:gd name="T1" fmla="*/ 0 h 94"/>
                  <a:gd name="T2" fmla="*/ 1693 w 1693"/>
                  <a:gd name="T3" fmla="*/ 0 h 94"/>
                  <a:gd name="T4" fmla="*/ 1693 w 1693"/>
                  <a:gd name="T5" fmla="*/ 1 h 94"/>
                  <a:gd name="T6" fmla="*/ 1692 w 1693"/>
                  <a:gd name="T7" fmla="*/ 48 h 94"/>
                  <a:gd name="T8" fmla="*/ 1688 w 1693"/>
                  <a:gd name="T9" fmla="*/ 94 h 94"/>
                  <a:gd name="T10" fmla="*/ 5 w 1693"/>
                  <a:gd name="T11" fmla="*/ 94 h 94"/>
                  <a:gd name="T12" fmla="*/ 1 w 1693"/>
                  <a:gd name="T13" fmla="*/ 48 h 94"/>
                  <a:gd name="T14" fmla="*/ 0 w 1693"/>
                  <a:gd name="T15" fmla="*/ 1 h 94"/>
                  <a:gd name="T16" fmla="*/ 0 w 1693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3" h="94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1"/>
                    </a:lnTo>
                    <a:lnTo>
                      <a:pt x="1692" y="48"/>
                    </a:lnTo>
                    <a:lnTo>
                      <a:pt x="1688" y="94"/>
                    </a:lnTo>
                    <a:lnTo>
                      <a:pt x="5" y="94"/>
                    </a:lnTo>
                    <a:lnTo>
                      <a:pt x="1" y="48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0" name="iSḷíde">
                <a:extLst>
                  <a:ext uri="{FF2B5EF4-FFF2-40B4-BE49-F238E27FC236}">
                    <a16:creationId xmlns:a16="http://schemas.microsoft.com/office/drawing/2014/main" xmlns="" id="{DA73E271-B910-4C96-85EB-EF60167B3029}"/>
                  </a:ext>
                </a:extLst>
              </p:cNvPr>
              <p:cNvSpPr/>
              <p:nvPr/>
            </p:nvSpPr>
            <p:spPr bwMode="auto">
              <a:xfrm>
                <a:off x="1752" y="2041"/>
                <a:ext cx="338" cy="16"/>
              </a:xfrm>
              <a:custGeom>
                <a:avLst/>
                <a:gdLst>
                  <a:gd name="T0" fmla="*/ 0 w 1693"/>
                  <a:gd name="T1" fmla="*/ 0 h 79"/>
                  <a:gd name="T2" fmla="*/ 1693 w 1693"/>
                  <a:gd name="T3" fmla="*/ 0 h 79"/>
                  <a:gd name="T4" fmla="*/ 1692 w 1693"/>
                  <a:gd name="T5" fmla="*/ 40 h 79"/>
                  <a:gd name="T6" fmla="*/ 1688 w 1693"/>
                  <a:gd name="T7" fmla="*/ 79 h 79"/>
                  <a:gd name="T8" fmla="*/ 5 w 1693"/>
                  <a:gd name="T9" fmla="*/ 79 h 79"/>
                  <a:gd name="T10" fmla="*/ 1 w 1693"/>
                  <a:gd name="T11" fmla="*/ 40 h 79"/>
                  <a:gd name="T12" fmla="*/ 0 w 1693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79">
                    <a:moveTo>
                      <a:pt x="0" y="0"/>
                    </a:moveTo>
                    <a:lnTo>
                      <a:pt x="1693" y="0"/>
                    </a:lnTo>
                    <a:lnTo>
                      <a:pt x="1692" y="40"/>
                    </a:lnTo>
                    <a:lnTo>
                      <a:pt x="1688" y="79"/>
                    </a:lnTo>
                    <a:lnTo>
                      <a:pt x="5" y="79"/>
                    </a:lnTo>
                    <a:lnTo>
                      <a:pt x="1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1" name="ï$lîḍè">
                <a:extLst>
                  <a:ext uri="{FF2B5EF4-FFF2-40B4-BE49-F238E27FC236}">
                    <a16:creationId xmlns:a16="http://schemas.microsoft.com/office/drawing/2014/main" xmlns="" id="{6458C33C-CD91-4B11-BB41-0C46F572B1EC}"/>
                  </a:ext>
                </a:extLst>
              </p:cNvPr>
              <p:cNvSpPr/>
              <p:nvPr/>
            </p:nvSpPr>
            <p:spPr bwMode="auto">
              <a:xfrm>
                <a:off x="1752" y="2045"/>
                <a:ext cx="338" cy="12"/>
              </a:xfrm>
              <a:custGeom>
                <a:avLst/>
                <a:gdLst>
                  <a:gd name="T0" fmla="*/ 0 w 1693"/>
                  <a:gd name="T1" fmla="*/ 0 h 63"/>
                  <a:gd name="T2" fmla="*/ 1693 w 1693"/>
                  <a:gd name="T3" fmla="*/ 0 h 63"/>
                  <a:gd name="T4" fmla="*/ 1691 w 1693"/>
                  <a:gd name="T5" fmla="*/ 31 h 63"/>
                  <a:gd name="T6" fmla="*/ 1688 w 1693"/>
                  <a:gd name="T7" fmla="*/ 63 h 63"/>
                  <a:gd name="T8" fmla="*/ 5 w 1693"/>
                  <a:gd name="T9" fmla="*/ 63 h 63"/>
                  <a:gd name="T10" fmla="*/ 2 w 1693"/>
                  <a:gd name="T11" fmla="*/ 31 h 63"/>
                  <a:gd name="T12" fmla="*/ 0 w 1693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63">
                    <a:moveTo>
                      <a:pt x="0" y="0"/>
                    </a:moveTo>
                    <a:lnTo>
                      <a:pt x="1693" y="0"/>
                    </a:lnTo>
                    <a:lnTo>
                      <a:pt x="1691" y="31"/>
                    </a:lnTo>
                    <a:lnTo>
                      <a:pt x="1688" y="63"/>
                    </a:lnTo>
                    <a:lnTo>
                      <a:pt x="5" y="63"/>
                    </a:lnTo>
                    <a:lnTo>
                      <a:pt x="2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2" name="íšḻiḍe">
                <a:extLst>
                  <a:ext uri="{FF2B5EF4-FFF2-40B4-BE49-F238E27FC236}">
                    <a16:creationId xmlns:a16="http://schemas.microsoft.com/office/drawing/2014/main" xmlns="" id="{79E3C9E1-DEA9-47D1-80C7-576935DC35B8}"/>
                  </a:ext>
                </a:extLst>
              </p:cNvPr>
              <p:cNvSpPr/>
              <p:nvPr/>
            </p:nvSpPr>
            <p:spPr bwMode="auto">
              <a:xfrm>
                <a:off x="1752" y="2048"/>
                <a:ext cx="338" cy="9"/>
              </a:xfrm>
              <a:custGeom>
                <a:avLst/>
                <a:gdLst>
                  <a:gd name="T0" fmla="*/ 0 w 1691"/>
                  <a:gd name="T1" fmla="*/ 0 h 47"/>
                  <a:gd name="T2" fmla="*/ 1691 w 1691"/>
                  <a:gd name="T3" fmla="*/ 0 h 47"/>
                  <a:gd name="T4" fmla="*/ 1690 w 1691"/>
                  <a:gd name="T5" fmla="*/ 23 h 47"/>
                  <a:gd name="T6" fmla="*/ 1687 w 1691"/>
                  <a:gd name="T7" fmla="*/ 47 h 47"/>
                  <a:gd name="T8" fmla="*/ 4 w 1691"/>
                  <a:gd name="T9" fmla="*/ 47 h 47"/>
                  <a:gd name="T10" fmla="*/ 1 w 1691"/>
                  <a:gd name="T11" fmla="*/ 23 h 47"/>
                  <a:gd name="T12" fmla="*/ 0 w 1691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47">
                    <a:moveTo>
                      <a:pt x="0" y="0"/>
                    </a:moveTo>
                    <a:lnTo>
                      <a:pt x="1691" y="0"/>
                    </a:lnTo>
                    <a:lnTo>
                      <a:pt x="1690" y="23"/>
                    </a:lnTo>
                    <a:lnTo>
                      <a:pt x="1687" y="47"/>
                    </a:lnTo>
                    <a:lnTo>
                      <a:pt x="4" y="47"/>
                    </a:lnTo>
                    <a:lnTo>
                      <a:pt x="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D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3" name="î$ḻíḍè">
                <a:extLst>
                  <a:ext uri="{FF2B5EF4-FFF2-40B4-BE49-F238E27FC236}">
                    <a16:creationId xmlns:a16="http://schemas.microsoft.com/office/drawing/2014/main" xmlns="" id="{C3CD6430-9A58-47B5-8B96-3B4683A138AF}"/>
                  </a:ext>
                </a:extLst>
              </p:cNvPr>
              <p:cNvSpPr/>
              <p:nvPr/>
            </p:nvSpPr>
            <p:spPr bwMode="auto">
              <a:xfrm>
                <a:off x="1752" y="2051"/>
                <a:ext cx="338" cy="6"/>
              </a:xfrm>
              <a:custGeom>
                <a:avLst/>
                <a:gdLst>
                  <a:gd name="T0" fmla="*/ 0 w 1689"/>
                  <a:gd name="T1" fmla="*/ 0 h 32"/>
                  <a:gd name="T2" fmla="*/ 1689 w 1689"/>
                  <a:gd name="T3" fmla="*/ 0 h 32"/>
                  <a:gd name="T4" fmla="*/ 1688 w 1689"/>
                  <a:gd name="T5" fmla="*/ 16 h 32"/>
                  <a:gd name="T6" fmla="*/ 1686 w 1689"/>
                  <a:gd name="T7" fmla="*/ 32 h 32"/>
                  <a:gd name="T8" fmla="*/ 3 w 1689"/>
                  <a:gd name="T9" fmla="*/ 32 h 32"/>
                  <a:gd name="T10" fmla="*/ 1 w 1689"/>
                  <a:gd name="T11" fmla="*/ 16 h 32"/>
                  <a:gd name="T12" fmla="*/ 0 w 1689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32">
                    <a:moveTo>
                      <a:pt x="0" y="0"/>
                    </a:moveTo>
                    <a:lnTo>
                      <a:pt x="1689" y="0"/>
                    </a:lnTo>
                    <a:lnTo>
                      <a:pt x="1688" y="16"/>
                    </a:lnTo>
                    <a:lnTo>
                      <a:pt x="1686" y="32"/>
                    </a:lnTo>
                    <a:lnTo>
                      <a:pt x="3" y="32"/>
                    </a:lnTo>
                    <a:lnTo>
                      <a:pt x="1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4" name="ïŝ1iḍe">
                <a:extLst>
                  <a:ext uri="{FF2B5EF4-FFF2-40B4-BE49-F238E27FC236}">
                    <a16:creationId xmlns:a16="http://schemas.microsoft.com/office/drawing/2014/main" xmlns="" id="{9DE3F341-7B0D-4CC1-AE6C-7283A073D0D8}"/>
                  </a:ext>
                </a:extLst>
              </p:cNvPr>
              <p:cNvSpPr/>
              <p:nvPr/>
            </p:nvSpPr>
            <p:spPr bwMode="auto">
              <a:xfrm>
                <a:off x="1752" y="2054"/>
                <a:ext cx="338" cy="3"/>
              </a:xfrm>
              <a:custGeom>
                <a:avLst/>
                <a:gdLst>
                  <a:gd name="T0" fmla="*/ 0 w 1687"/>
                  <a:gd name="T1" fmla="*/ 0 h 16"/>
                  <a:gd name="T2" fmla="*/ 1687 w 1687"/>
                  <a:gd name="T3" fmla="*/ 0 h 16"/>
                  <a:gd name="T4" fmla="*/ 1686 w 1687"/>
                  <a:gd name="T5" fmla="*/ 8 h 16"/>
                  <a:gd name="T6" fmla="*/ 1685 w 1687"/>
                  <a:gd name="T7" fmla="*/ 16 h 16"/>
                  <a:gd name="T8" fmla="*/ 2 w 1687"/>
                  <a:gd name="T9" fmla="*/ 16 h 16"/>
                  <a:gd name="T10" fmla="*/ 1 w 1687"/>
                  <a:gd name="T11" fmla="*/ 8 h 16"/>
                  <a:gd name="T12" fmla="*/ 0 w 1687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16">
                    <a:moveTo>
                      <a:pt x="0" y="0"/>
                    </a:moveTo>
                    <a:lnTo>
                      <a:pt x="1687" y="0"/>
                    </a:lnTo>
                    <a:lnTo>
                      <a:pt x="1686" y="8"/>
                    </a:lnTo>
                    <a:lnTo>
                      <a:pt x="1685" y="16"/>
                    </a:lnTo>
                    <a:lnTo>
                      <a:pt x="2" y="16"/>
                    </a:lnTo>
                    <a:lnTo>
                      <a:pt x="1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5" name="ïšļïdê">
                <a:extLst>
                  <a:ext uri="{FF2B5EF4-FFF2-40B4-BE49-F238E27FC236}">
                    <a16:creationId xmlns:a16="http://schemas.microsoft.com/office/drawing/2014/main" xmlns="" id="{5145908E-0E16-4494-B00F-979D46F92C1F}"/>
                  </a:ext>
                </a:extLst>
              </p:cNvPr>
              <p:cNvSpPr/>
              <p:nvPr/>
            </p:nvSpPr>
            <p:spPr bwMode="auto">
              <a:xfrm>
                <a:off x="1753" y="2057"/>
                <a:ext cx="336" cy="1"/>
              </a:xfrm>
              <a:prstGeom prst="rect">
                <a:avLst/>
              </a:prstGeom>
              <a:solidFill>
                <a:srgbClr val="BF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6" name="îşļiḋe">
                <a:extLst>
                  <a:ext uri="{FF2B5EF4-FFF2-40B4-BE49-F238E27FC236}">
                    <a16:creationId xmlns:a16="http://schemas.microsoft.com/office/drawing/2014/main" xmlns="" id="{8E89AD02-19C0-4634-A2DB-1E22573FF907}"/>
                  </a:ext>
                </a:extLst>
              </p:cNvPr>
              <p:cNvSpPr/>
              <p:nvPr/>
            </p:nvSpPr>
            <p:spPr bwMode="auto">
              <a:xfrm>
                <a:off x="1752" y="2035"/>
                <a:ext cx="338" cy="1"/>
              </a:xfrm>
              <a:prstGeom prst="rect">
                <a:avLst/>
              </a:prstGeom>
              <a:solidFill>
                <a:srgbClr val="B4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7" name="iṡḻîḋé">
                <a:extLst>
                  <a:ext uri="{FF2B5EF4-FFF2-40B4-BE49-F238E27FC236}">
                    <a16:creationId xmlns:a16="http://schemas.microsoft.com/office/drawing/2014/main" xmlns="" id="{71499314-7D34-4DFE-A324-31EC58CA6AD0}"/>
                  </a:ext>
                </a:extLst>
              </p:cNvPr>
              <p:cNvSpPr/>
              <p:nvPr/>
            </p:nvSpPr>
            <p:spPr bwMode="auto">
              <a:xfrm>
                <a:off x="1752" y="2035"/>
                <a:ext cx="338" cy="3"/>
              </a:xfrm>
              <a:custGeom>
                <a:avLst/>
                <a:gdLst>
                  <a:gd name="T0" fmla="*/ 1693 w 1693"/>
                  <a:gd name="T1" fmla="*/ 16 h 16"/>
                  <a:gd name="T2" fmla="*/ 0 w 1693"/>
                  <a:gd name="T3" fmla="*/ 16 h 16"/>
                  <a:gd name="T4" fmla="*/ 0 w 1693"/>
                  <a:gd name="T5" fmla="*/ 8 h 16"/>
                  <a:gd name="T6" fmla="*/ 0 w 1693"/>
                  <a:gd name="T7" fmla="*/ 0 h 16"/>
                  <a:gd name="T8" fmla="*/ 1693 w 1693"/>
                  <a:gd name="T9" fmla="*/ 0 h 16"/>
                  <a:gd name="T10" fmla="*/ 1693 w 1693"/>
                  <a:gd name="T11" fmla="*/ 8 h 16"/>
                  <a:gd name="T12" fmla="*/ 1693 w 1693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6">
                    <a:moveTo>
                      <a:pt x="1693" y="16"/>
                    </a:moveTo>
                    <a:lnTo>
                      <a:pt x="0" y="16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8"/>
                    </a:lnTo>
                    <a:lnTo>
                      <a:pt x="1693" y="16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8" name="ísľïḓè">
                <a:extLst>
                  <a:ext uri="{FF2B5EF4-FFF2-40B4-BE49-F238E27FC236}">
                    <a16:creationId xmlns:a16="http://schemas.microsoft.com/office/drawing/2014/main" xmlns="" id="{B9C8C8A7-E02C-488E-990E-2E4D0F51B322}"/>
                  </a:ext>
                </a:extLst>
              </p:cNvPr>
              <p:cNvSpPr/>
              <p:nvPr/>
            </p:nvSpPr>
            <p:spPr bwMode="auto">
              <a:xfrm>
                <a:off x="1752" y="2035"/>
                <a:ext cx="338" cy="7"/>
              </a:xfrm>
              <a:custGeom>
                <a:avLst/>
                <a:gdLst>
                  <a:gd name="T0" fmla="*/ 1693 w 1693"/>
                  <a:gd name="T1" fmla="*/ 32 h 32"/>
                  <a:gd name="T2" fmla="*/ 0 w 1693"/>
                  <a:gd name="T3" fmla="*/ 32 h 32"/>
                  <a:gd name="T4" fmla="*/ 0 w 1693"/>
                  <a:gd name="T5" fmla="*/ 25 h 32"/>
                  <a:gd name="T6" fmla="*/ 0 w 1693"/>
                  <a:gd name="T7" fmla="*/ 17 h 32"/>
                  <a:gd name="T8" fmla="*/ 0 w 1693"/>
                  <a:gd name="T9" fmla="*/ 8 h 32"/>
                  <a:gd name="T10" fmla="*/ 0 w 1693"/>
                  <a:gd name="T11" fmla="*/ 0 h 32"/>
                  <a:gd name="T12" fmla="*/ 1693 w 1693"/>
                  <a:gd name="T13" fmla="*/ 0 h 32"/>
                  <a:gd name="T14" fmla="*/ 1693 w 1693"/>
                  <a:gd name="T15" fmla="*/ 8 h 32"/>
                  <a:gd name="T16" fmla="*/ 1693 w 1693"/>
                  <a:gd name="T17" fmla="*/ 17 h 32"/>
                  <a:gd name="T18" fmla="*/ 1693 w 1693"/>
                  <a:gd name="T19" fmla="*/ 24 h 32"/>
                  <a:gd name="T20" fmla="*/ 1693 w 1693"/>
                  <a:gd name="T2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32">
                    <a:moveTo>
                      <a:pt x="1693" y="32"/>
                    </a:moveTo>
                    <a:lnTo>
                      <a:pt x="0" y="32"/>
                    </a:lnTo>
                    <a:lnTo>
                      <a:pt x="0" y="25"/>
                    </a:lnTo>
                    <a:lnTo>
                      <a:pt x="0" y="17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8"/>
                    </a:lnTo>
                    <a:lnTo>
                      <a:pt x="1693" y="17"/>
                    </a:lnTo>
                    <a:lnTo>
                      <a:pt x="1693" y="24"/>
                    </a:lnTo>
                    <a:lnTo>
                      <a:pt x="1693" y="32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9" name="ïŝḷíḑè">
                <a:extLst>
                  <a:ext uri="{FF2B5EF4-FFF2-40B4-BE49-F238E27FC236}">
                    <a16:creationId xmlns:a16="http://schemas.microsoft.com/office/drawing/2014/main" xmlns="" id="{4B66DD55-8BD9-41AC-A30B-7EDDBB24555C}"/>
                  </a:ext>
                </a:extLst>
              </p:cNvPr>
              <p:cNvSpPr/>
              <p:nvPr/>
            </p:nvSpPr>
            <p:spPr bwMode="auto">
              <a:xfrm>
                <a:off x="1752" y="2035"/>
                <a:ext cx="338" cy="10"/>
              </a:xfrm>
              <a:custGeom>
                <a:avLst/>
                <a:gdLst>
                  <a:gd name="T0" fmla="*/ 1693 w 1693"/>
                  <a:gd name="T1" fmla="*/ 47 h 47"/>
                  <a:gd name="T2" fmla="*/ 0 w 1693"/>
                  <a:gd name="T3" fmla="*/ 47 h 47"/>
                  <a:gd name="T4" fmla="*/ 0 w 1693"/>
                  <a:gd name="T5" fmla="*/ 32 h 47"/>
                  <a:gd name="T6" fmla="*/ 0 w 1693"/>
                  <a:gd name="T7" fmla="*/ 17 h 47"/>
                  <a:gd name="T8" fmla="*/ 0 w 1693"/>
                  <a:gd name="T9" fmla="*/ 8 h 47"/>
                  <a:gd name="T10" fmla="*/ 0 w 1693"/>
                  <a:gd name="T11" fmla="*/ 0 h 47"/>
                  <a:gd name="T12" fmla="*/ 1693 w 1693"/>
                  <a:gd name="T13" fmla="*/ 0 h 47"/>
                  <a:gd name="T14" fmla="*/ 1693 w 1693"/>
                  <a:gd name="T15" fmla="*/ 8 h 47"/>
                  <a:gd name="T16" fmla="*/ 1693 w 1693"/>
                  <a:gd name="T17" fmla="*/ 17 h 47"/>
                  <a:gd name="T18" fmla="*/ 1693 w 1693"/>
                  <a:gd name="T19" fmla="*/ 32 h 47"/>
                  <a:gd name="T20" fmla="*/ 1693 w 1693"/>
                  <a:gd name="T2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47">
                    <a:moveTo>
                      <a:pt x="1693" y="47"/>
                    </a:moveTo>
                    <a:lnTo>
                      <a:pt x="0" y="47"/>
                    </a:lnTo>
                    <a:lnTo>
                      <a:pt x="0" y="32"/>
                    </a:lnTo>
                    <a:lnTo>
                      <a:pt x="0" y="17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8"/>
                    </a:lnTo>
                    <a:lnTo>
                      <a:pt x="1693" y="17"/>
                    </a:lnTo>
                    <a:lnTo>
                      <a:pt x="1693" y="32"/>
                    </a:lnTo>
                    <a:lnTo>
                      <a:pt x="1693" y="47"/>
                    </a:lnTo>
                    <a:close/>
                  </a:path>
                </a:pathLst>
              </a:custGeom>
              <a:solidFill>
                <a:srgbClr val="B6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0" name="ïŝḷiḓé">
                <a:extLst>
                  <a:ext uri="{FF2B5EF4-FFF2-40B4-BE49-F238E27FC236}">
                    <a16:creationId xmlns:a16="http://schemas.microsoft.com/office/drawing/2014/main" xmlns="" id="{11F734B8-6541-4147-9361-B079BE02BDE2}"/>
                  </a:ext>
                </a:extLst>
              </p:cNvPr>
              <p:cNvSpPr/>
              <p:nvPr/>
            </p:nvSpPr>
            <p:spPr bwMode="auto">
              <a:xfrm>
                <a:off x="1752" y="2035"/>
                <a:ext cx="338" cy="13"/>
              </a:xfrm>
              <a:custGeom>
                <a:avLst/>
                <a:gdLst>
                  <a:gd name="T0" fmla="*/ 1692 w 1693"/>
                  <a:gd name="T1" fmla="*/ 63 h 63"/>
                  <a:gd name="T2" fmla="*/ 1 w 1693"/>
                  <a:gd name="T3" fmla="*/ 63 h 63"/>
                  <a:gd name="T4" fmla="*/ 0 w 1693"/>
                  <a:gd name="T5" fmla="*/ 40 h 63"/>
                  <a:gd name="T6" fmla="*/ 0 w 1693"/>
                  <a:gd name="T7" fmla="*/ 17 h 63"/>
                  <a:gd name="T8" fmla="*/ 0 w 1693"/>
                  <a:gd name="T9" fmla="*/ 8 h 63"/>
                  <a:gd name="T10" fmla="*/ 0 w 1693"/>
                  <a:gd name="T11" fmla="*/ 0 h 63"/>
                  <a:gd name="T12" fmla="*/ 1693 w 1693"/>
                  <a:gd name="T13" fmla="*/ 0 h 63"/>
                  <a:gd name="T14" fmla="*/ 1693 w 1693"/>
                  <a:gd name="T15" fmla="*/ 8 h 63"/>
                  <a:gd name="T16" fmla="*/ 1693 w 1693"/>
                  <a:gd name="T17" fmla="*/ 17 h 63"/>
                  <a:gd name="T18" fmla="*/ 1693 w 1693"/>
                  <a:gd name="T19" fmla="*/ 40 h 63"/>
                  <a:gd name="T20" fmla="*/ 1692 w 1693"/>
                  <a:gd name="T21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63">
                    <a:moveTo>
                      <a:pt x="1692" y="63"/>
                    </a:moveTo>
                    <a:lnTo>
                      <a:pt x="1" y="63"/>
                    </a:lnTo>
                    <a:lnTo>
                      <a:pt x="0" y="40"/>
                    </a:lnTo>
                    <a:lnTo>
                      <a:pt x="0" y="17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8"/>
                    </a:lnTo>
                    <a:lnTo>
                      <a:pt x="1693" y="17"/>
                    </a:lnTo>
                    <a:lnTo>
                      <a:pt x="1693" y="40"/>
                    </a:lnTo>
                    <a:lnTo>
                      <a:pt x="1692" y="63"/>
                    </a:lnTo>
                    <a:close/>
                  </a:path>
                </a:pathLst>
              </a:custGeom>
              <a:solidFill>
                <a:srgbClr val="B7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1" name="ïṩḷiḑè">
                <a:extLst>
                  <a:ext uri="{FF2B5EF4-FFF2-40B4-BE49-F238E27FC236}">
                    <a16:creationId xmlns:a16="http://schemas.microsoft.com/office/drawing/2014/main" xmlns="" id="{F0D2EE00-9CBA-49BE-97A0-C8D65C109029}"/>
                  </a:ext>
                </a:extLst>
              </p:cNvPr>
              <p:cNvSpPr/>
              <p:nvPr/>
            </p:nvSpPr>
            <p:spPr bwMode="auto">
              <a:xfrm>
                <a:off x="1752" y="2035"/>
                <a:ext cx="338" cy="16"/>
              </a:xfrm>
              <a:custGeom>
                <a:avLst/>
                <a:gdLst>
                  <a:gd name="T0" fmla="*/ 1691 w 1693"/>
                  <a:gd name="T1" fmla="*/ 78 h 78"/>
                  <a:gd name="T2" fmla="*/ 2 w 1693"/>
                  <a:gd name="T3" fmla="*/ 78 h 78"/>
                  <a:gd name="T4" fmla="*/ 0 w 1693"/>
                  <a:gd name="T5" fmla="*/ 48 h 78"/>
                  <a:gd name="T6" fmla="*/ 0 w 1693"/>
                  <a:gd name="T7" fmla="*/ 17 h 78"/>
                  <a:gd name="T8" fmla="*/ 0 w 1693"/>
                  <a:gd name="T9" fmla="*/ 8 h 78"/>
                  <a:gd name="T10" fmla="*/ 0 w 1693"/>
                  <a:gd name="T11" fmla="*/ 0 h 78"/>
                  <a:gd name="T12" fmla="*/ 1693 w 1693"/>
                  <a:gd name="T13" fmla="*/ 0 h 78"/>
                  <a:gd name="T14" fmla="*/ 1693 w 1693"/>
                  <a:gd name="T15" fmla="*/ 8 h 78"/>
                  <a:gd name="T16" fmla="*/ 1693 w 1693"/>
                  <a:gd name="T17" fmla="*/ 17 h 78"/>
                  <a:gd name="T18" fmla="*/ 1693 w 1693"/>
                  <a:gd name="T19" fmla="*/ 48 h 78"/>
                  <a:gd name="T20" fmla="*/ 1691 w 1693"/>
                  <a:gd name="T21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78">
                    <a:moveTo>
                      <a:pt x="1691" y="78"/>
                    </a:moveTo>
                    <a:lnTo>
                      <a:pt x="2" y="78"/>
                    </a:lnTo>
                    <a:lnTo>
                      <a:pt x="0" y="48"/>
                    </a:lnTo>
                    <a:lnTo>
                      <a:pt x="0" y="17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8"/>
                    </a:lnTo>
                    <a:lnTo>
                      <a:pt x="1693" y="17"/>
                    </a:lnTo>
                    <a:lnTo>
                      <a:pt x="1693" y="48"/>
                    </a:lnTo>
                    <a:lnTo>
                      <a:pt x="1691" y="78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2" name="îṣḻïdê">
                <a:extLst>
                  <a:ext uri="{FF2B5EF4-FFF2-40B4-BE49-F238E27FC236}">
                    <a16:creationId xmlns:a16="http://schemas.microsoft.com/office/drawing/2014/main" xmlns="" id="{CF46E376-7CA6-402D-9D43-7D414EDD4388}"/>
                  </a:ext>
                </a:extLst>
              </p:cNvPr>
              <p:cNvSpPr/>
              <p:nvPr/>
            </p:nvSpPr>
            <p:spPr bwMode="auto">
              <a:xfrm>
                <a:off x="1752" y="2035"/>
                <a:ext cx="338" cy="19"/>
              </a:xfrm>
              <a:custGeom>
                <a:avLst/>
                <a:gdLst>
                  <a:gd name="T0" fmla="*/ 1690 w 1693"/>
                  <a:gd name="T1" fmla="*/ 95 h 95"/>
                  <a:gd name="T2" fmla="*/ 3 w 1693"/>
                  <a:gd name="T3" fmla="*/ 95 h 95"/>
                  <a:gd name="T4" fmla="*/ 0 w 1693"/>
                  <a:gd name="T5" fmla="*/ 56 h 95"/>
                  <a:gd name="T6" fmla="*/ 0 w 1693"/>
                  <a:gd name="T7" fmla="*/ 17 h 95"/>
                  <a:gd name="T8" fmla="*/ 0 w 1693"/>
                  <a:gd name="T9" fmla="*/ 8 h 95"/>
                  <a:gd name="T10" fmla="*/ 0 w 1693"/>
                  <a:gd name="T11" fmla="*/ 0 h 95"/>
                  <a:gd name="T12" fmla="*/ 1693 w 1693"/>
                  <a:gd name="T13" fmla="*/ 0 h 95"/>
                  <a:gd name="T14" fmla="*/ 1693 w 1693"/>
                  <a:gd name="T15" fmla="*/ 8 h 95"/>
                  <a:gd name="T16" fmla="*/ 1693 w 1693"/>
                  <a:gd name="T17" fmla="*/ 17 h 95"/>
                  <a:gd name="T18" fmla="*/ 1693 w 1693"/>
                  <a:gd name="T19" fmla="*/ 56 h 95"/>
                  <a:gd name="T20" fmla="*/ 1690 w 1693"/>
                  <a:gd name="T21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95">
                    <a:moveTo>
                      <a:pt x="1690" y="95"/>
                    </a:moveTo>
                    <a:lnTo>
                      <a:pt x="3" y="95"/>
                    </a:lnTo>
                    <a:lnTo>
                      <a:pt x="0" y="56"/>
                    </a:lnTo>
                    <a:lnTo>
                      <a:pt x="0" y="17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8"/>
                    </a:lnTo>
                    <a:lnTo>
                      <a:pt x="1693" y="17"/>
                    </a:lnTo>
                    <a:lnTo>
                      <a:pt x="1693" y="56"/>
                    </a:lnTo>
                    <a:lnTo>
                      <a:pt x="1690" y="95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3" name="ísľîḓè">
                <a:extLst>
                  <a:ext uri="{FF2B5EF4-FFF2-40B4-BE49-F238E27FC236}">
                    <a16:creationId xmlns:a16="http://schemas.microsoft.com/office/drawing/2014/main" xmlns="" id="{3B7581AA-C4C0-49DD-BB0D-7E9CE49DE32B}"/>
                  </a:ext>
                </a:extLst>
              </p:cNvPr>
              <p:cNvSpPr/>
              <p:nvPr/>
            </p:nvSpPr>
            <p:spPr bwMode="auto">
              <a:xfrm>
                <a:off x="1752" y="2035"/>
                <a:ext cx="338" cy="22"/>
              </a:xfrm>
              <a:custGeom>
                <a:avLst/>
                <a:gdLst>
                  <a:gd name="T0" fmla="*/ 1688 w 1693"/>
                  <a:gd name="T1" fmla="*/ 110 h 110"/>
                  <a:gd name="T2" fmla="*/ 5 w 1693"/>
                  <a:gd name="T3" fmla="*/ 110 h 110"/>
                  <a:gd name="T4" fmla="*/ 1 w 1693"/>
                  <a:gd name="T5" fmla="*/ 64 h 110"/>
                  <a:gd name="T6" fmla="*/ 0 w 1693"/>
                  <a:gd name="T7" fmla="*/ 17 h 110"/>
                  <a:gd name="T8" fmla="*/ 0 w 1693"/>
                  <a:gd name="T9" fmla="*/ 8 h 110"/>
                  <a:gd name="T10" fmla="*/ 0 w 1693"/>
                  <a:gd name="T11" fmla="*/ 0 h 110"/>
                  <a:gd name="T12" fmla="*/ 1693 w 1693"/>
                  <a:gd name="T13" fmla="*/ 0 h 110"/>
                  <a:gd name="T14" fmla="*/ 1693 w 1693"/>
                  <a:gd name="T15" fmla="*/ 8 h 110"/>
                  <a:gd name="T16" fmla="*/ 1693 w 1693"/>
                  <a:gd name="T17" fmla="*/ 17 h 110"/>
                  <a:gd name="T18" fmla="*/ 1692 w 1693"/>
                  <a:gd name="T19" fmla="*/ 64 h 110"/>
                  <a:gd name="T20" fmla="*/ 1688 w 1693"/>
                  <a:gd name="T21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10">
                    <a:moveTo>
                      <a:pt x="1688" y="110"/>
                    </a:moveTo>
                    <a:lnTo>
                      <a:pt x="5" y="110"/>
                    </a:lnTo>
                    <a:lnTo>
                      <a:pt x="1" y="64"/>
                    </a:lnTo>
                    <a:lnTo>
                      <a:pt x="0" y="17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8"/>
                    </a:lnTo>
                    <a:lnTo>
                      <a:pt x="1693" y="17"/>
                    </a:lnTo>
                    <a:lnTo>
                      <a:pt x="1692" y="64"/>
                    </a:lnTo>
                    <a:lnTo>
                      <a:pt x="1688" y="110"/>
                    </a:lnTo>
                    <a:close/>
                  </a:path>
                </a:pathLst>
              </a:custGeom>
              <a:solidFill>
                <a:srgbClr val="B9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4" name="ïS1iďè">
                <a:extLst>
                  <a:ext uri="{FF2B5EF4-FFF2-40B4-BE49-F238E27FC236}">
                    <a16:creationId xmlns:a16="http://schemas.microsoft.com/office/drawing/2014/main" xmlns="" id="{FE38D922-514D-48DD-8D0C-A63290D714EC}"/>
                  </a:ext>
                </a:extLst>
              </p:cNvPr>
              <p:cNvSpPr/>
              <p:nvPr/>
            </p:nvSpPr>
            <p:spPr bwMode="auto">
              <a:xfrm>
                <a:off x="1752" y="2035"/>
                <a:ext cx="338" cy="25"/>
              </a:xfrm>
              <a:custGeom>
                <a:avLst/>
                <a:gdLst>
                  <a:gd name="T0" fmla="*/ 1686 w 1693"/>
                  <a:gd name="T1" fmla="*/ 126 h 126"/>
                  <a:gd name="T2" fmla="*/ 1004 w 1693"/>
                  <a:gd name="T3" fmla="*/ 126 h 126"/>
                  <a:gd name="T4" fmla="*/ 7 w 1693"/>
                  <a:gd name="T5" fmla="*/ 126 h 126"/>
                  <a:gd name="T6" fmla="*/ 1 w 1693"/>
                  <a:gd name="T7" fmla="*/ 72 h 126"/>
                  <a:gd name="T8" fmla="*/ 0 w 1693"/>
                  <a:gd name="T9" fmla="*/ 17 h 126"/>
                  <a:gd name="T10" fmla="*/ 0 w 1693"/>
                  <a:gd name="T11" fmla="*/ 8 h 126"/>
                  <a:gd name="T12" fmla="*/ 0 w 1693"/>
                  <a:gd name="T13" fmla="*/ 0 h 126"/>
                  <a:gd name="T14" fmla="*/ 90 w 1693"/>
                  <a:gd name="T15" fmla="*/ 0 h 126"/>
                  <a:gd name="T16" fmla="*/ 139 w 1693"/>
                  <a:gd name="T17" fmla="*/ 0 h 126"/>
                  <a:gd name="T18" fmla="*/ 1693 w 1693"/>
                  <a:gd name="T19" fmla="*/ 0 h 126"/>
                  <a:gd name="T20" fmla="*/ 1693 w 1693"/>
                  <a:gd name="T21" fmla="*/ 8 h 126"/>
                  <a:gd name="T22" fmla="*/ 1693 w 1693"/>
                  <a:gd name="T23" fmla="*/ 17 h 126"/>
                  <a:gd name="T24" fmla="*/ 1692 w 1693"/>
                  <a:gd name="T25" fmla="*/ 72 h 126"/>
                  <a:gd name="T26" fmla="*/ 1686 w 1693"/>
                  <a:gd name="T2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93" h="126">
                    <a:moveTo>
                      <a:pt x="1686" y="126"/>
                    </a:moveTo>
                    <a:lnTo>
                      <a:pt x="1004" y="126"/>
                    </a:lnTo>
                    <a:lnTo>
                      <a:pt x="7" y="126"/>
                    </a:lnTo>
                    <a:lnTo>
                      <a:pt x="1" y="72"/>
                    </a:lnTo>
                    <a:lnTo>
                      <a:pt x="0" y="17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139" y="0"/>
                    </a:lnTo>
                    <a:lnTo>
                      <a:pt x="1693" y="0"/>
                    </a:lnTo>
                    <a:lnTo>
                      <a:pt x="1693" y="8"/>
                    </a:lnTo>
                    <a:lnTo>
                      <a:pt x="1693" y="17"/>
                    </a:lnTo>
                    <a:lnTo>
                      <a:pt x="1692" y="72"/>
                    </a:lnTo>
                    <a:lnTo>
                      <a:pt x="1686" y="126"/>
                    </a:lnTo>
                    <a:close/>
                  </a:path>
                </a:pathLst>
              </a:custGeom>
              <a:solidFill>
                <a:srgbClr val="BA2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5" name="iSlidé">
                <a:extLst>
                  <a:ext uri="{FF2B5EF4-FFF2-40B4-BE49-F238E27FC236}">
                    <a16:creationId xmlns:a16="http://schemas.microsoft.com/office/drawing/2014/main" xmlns="" id="{B66C712B-B287-4BE7-8ADF-8B1B942317D8}"/>
                  </a:ext>
                </a:extLst>
              </p:cNvPr>
              <p:cNvSpPr/>
              <p:nvPr/>
            </p:nvSpPr>
            <p:spPr bwMode="auto">
              <a:xfrm>
                <a:off x="1752" y="2038"/>
                <a:ext cx="338" cy="22"/>
              </a:xfrm>
              <a:custGeom>
                <a:avLst/>
                <a:gdLst>
                  <a:gd name="T0" fmla="*/ 0 w 1693"/>
                  <a:gd name="T1" fmla="*/ 0 h 110"/>
                  <a:gd name="T2" fmla="*/ 1693 w 1693"/>
                  <a:gd name="T3" fmla="*/ 0 h 110"/>
                  <a:gd name="T4" fmla="*/ 1693 w 1693"/>
                  <a:gd name="T5" fmla="*/ 1 h 110"/>
                  <a:gd name="T6" fmla="*/ 1692 w 1693"/>
                  <a:gd name="T7" fmla="*/ 56 h 110"/>
                  <a:gd name="T8" fmla="*/ 1686 w 1693"/>
                  <a:gd name="T9" fmla="*/ 110 h 110"/>
                  <a:gd name="T10" fmla="*/ 7 w 1693"/>
                  <a:gd name="T11" fmla="*/ 110 h 110"/>
                  <a:gd name="T12" fmla="*/ 1 w 1693"/>
                  <a:gd name="T13" fmla="*/ 56 h 110"/>
                  <a:gd name="T14" fmla="*/ 0 w 1693"/>
                  <a:gd name="T15" fmla="*/ 1 h 110"/>
                  <a:gd name="T16" fmla="*/ 0 w 1693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3" h="110">
                    <a:moveTo>
                      <a:pt x="0" y="0"/>
                    </a:moveTo>
                    <a:lnTo>
                      <a:pt x="1693" y="0"/>
                    </a:lnTo>
                    <a:lnTo>
                      <a:pt x="1693" y="1"/>
                    </a:lnTo>
                    <a:lnTo>
                      <a:pt x="1692" y="56"/>
                    </a:lnTo>
                    <a:lnTo>
                      <a:pt x="1686" y="110"/>
                    </a:lnTo>
                    <a:lnTo>
                      <a:pt x="7" y="110"/>
                    </a:lnTo>
                    <a:lnTo>
                      <a:pt x="1" y="56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6" name="í$ļíḓê">
                <a:extLst>
                  <a:ext uri="{FF2B5EF4-FFF2-40B4-BE49-F238E27FC236}">
                    <a16:creationId xmlns:a16="http://schemas.microsoft.com/office/drawing/2014/main" xmlns="" id="{0308A0A2-9EC0-4884-8194-C51A8497697A}"/>
                  </a:ext>
                </a:extLst>
              </p:cNvPr>
              <p:cNvSpPr/>
              <p:nvPr/>
            </p:nvSpPr>
            <p:spPr bwMode="auto">
              <a:xfrm>
                <a:off x="1752" y="2041"/>
                <a:ext cx="338" cy="19"/>
              </a:xfrm>
              <a:custGeom>
                <a:avLst/>
                <a:gdLst>
                  <a:gd name="T0" fmla="*/ 0 w 1693"/>
                  <a:gd name="T1" fmla="*/ 0 h 95"/>
                  <a:gd name="T2" fmla="*/ 1693 w 1693"/>
                  <a:gd name="T3" fmla="*/ 0 h 95"/>
                  <a:gd name="T4" fmla="*/ 1691 w 1693"/>
                  <a:gd name="T5" fmla="*/ 48 h 95"/>
                  <a:gd name="T6" fmla="*/ 1686 w 1693"/>
                  <a:gd name="T7" fmla="*/ 95 h 95"/>
                  <a:gd name="T8" fmla="*/ 7 w 1693"/>
                  <a:gd name="T9" fmla="*/ 95 h 95"/>
                  <a:gd name="T10" fmla="*/ 2 w 1693"/>
                  <a:gd name="T11" fmla="*/ 48 h 95"/>
                  <a:gd name="T12" fmla="*/ 0 w 1693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95">
                    <a:moveTo>
                      <a:pt x="0" y="0"/>
                    </a:moveTo>
                    <a:lnTo>
                      <a:pt x="1693" y="0"/>
                    </a:lnTo>
                    <a:lnTo>
                      <a:pt x="1691" y="48"/>
                    </a:lnTo>
                    <a:lnTo>
                      <a:pt x="1686" y="95"/>
                    </a:lnTo>
                    <a:lnTo>
                      <a:pt x="7" y="95"/>
                    </a:lnTo>
                    <a:lnTo>
                      <a:pt x="2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7" name="ïśľïḍe">
                <a:extLst>
                  <a:ext uri="{FF2B5EF4-FFF2-40B4-BE49-F238E27FC236}">
                    <a16:creationId xmlns:a16="http://schemas.microsoft.com/office/drawing/2014/main" xmlns="" id="{AE51CEE0-DEC0-4FF9-8992-EBC5C2C4F5E2}"/>
                  </a:ext>
                </a:extLst>
              </p:cNvPr>
              <p:cNvSpPr/>
              <p:nvPr/>
            </p:nvSpPr>
            <p:spPr bwMode="auto">
              <a:xfrm>
                <a:off x="1752" y="2045"/>
                <a:ext cx="338" cy="15"/>
              </a:xfrm>
              <a:custGeom>
                <a:avLst/>
                <a:gdLst>
                  <a:gd name="T0" fmla="*/ 0 w 1693"/>
                  <a:gd name="T1" fmla="*/ 0 h 79"/>
                  <a:gd name="T2" fmla="*/ 1693 w 1693"/>
                  <a:gd name="T3" fmla="*/ 0 h 79"/>
                  <a:gd name="T4" fmla="*/ 1691 w 1693"/>
                  <a:gd name="T5" fmla="*/ 39 h 79"/>
                  <a:gd name="T6" fmla="*/ 1686 w 1693"/>
                  <a:gd name="T7" fmla="*/ 79 h 79"/>
                  <a:gd name="T8" fmla="*/ 7 w 1693"/>
                  <a:gd name="T9" fmla="*/ 79 h 79"/>
                  <a:gd name="T10" fmla="*/ 2 w 1693"/>
                  <a:gd name="T11" fmla="*/ 39 h 79"/>
                  <a:gd name="T12" fmla="*/ 0 w 1693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79">
                    <a:moveTo>
                      <a:pt x="0" y="0"/>
                    </a:moveTo>
                    <a:lnTo>
                      <a:pt x="1693" y="0"/>
                    </a:lnTo>
                    <a:lnTo>
                      <a:pt x="1691" y="39"/>
                    </a:lnTo>
                    <a:lnTo>
                      <a:pt x="1686" y="79"/>
                    </a:lnTo>
                    <a:lnTo>
                      <a:pt x="7" y="79"/>
                    </a:lnTo>
                    <a:lnTo>
                      <a:pt x="2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8" name="ísļîdé">
                <a:extLst>
                  <a:ext uri="{FF2B5EF4-FFF2-40B4-BE49-F238E27FC236}">
                    <a16:creationId xmlns:a16="http://schemas.microsoft.com/office/drawing/2014/main" xmlns="" id="{54106B60-6499-4FEC-8C19-210369E62EC4}"/>
                  </a:ext>
                </a:extLst>
              </p:cNvPr>
              <p:cNvSpPr/>
              <p:nvPr/>
            </p:nvSpPr>
            <p:spPr bwMode="auto">
              <a:xfrm>
                <a:off x="1752" y="2048"/>
                <a:ext cx="338" cy="12"/>
              </a:xfrm>
              <a:custGeom>
                <a:avLst/>
                <a:gdLst>
                  <a:gd name="T0" fmla="*/ 0 w 1691"/>
                  <a:gd name="T1" fmla="*/ 0 h 63"/>
                  <a:gd name="T2" fmla="*/ 1691 w 1691"/>
                  <a:gd name="T3" fmla="*/ 0 h 63"/>
                  <a:gd name="T4" fmla="*/ 1689 w 1691"/>
                  <a:gd name="T5" fmla="*/ 32 h 63"/>
                  <a:gd name="T6" fmla="*/ 1685 w 1691"/>
                  <a:gd name="T7" fmla="*/ 63 h 63"/>
                  <a:gd name="T8" fmla="*/ 6 w 1691"/>
                  <a:gd name="T9" fmla="*/ 63 h 63"/>
                  <a:gd name="T10" fmla="*/ 2 w 1691"/>
                  <a:gd name="T11" fmla="*/ 32 h 63"/>
                  <a:gd name="T12" fmla="*/ 0 w 1691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63">
                    <a:moveTo>
                      <a:pt x="0" y="0"/>
                    </a:moveTo>
                    <a:lnTo>
                      <a:pt x="1691" y="0"/>
                    </a:lnTo>
                    <a:lnTo>
                      <a:pt x="1689" y="32"/>
                    </a:lnTo>
                    <a:lnTo>
                      <a:pt x="1685" y="63"/>
                    </a:lnTo>
                    <a:lnTo>
                      <a:pt x="6" y="63"/>
                    </a:lnTo>
                    <a:lnTo>
                      <a:pt x="2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D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9" name="iṩ1íḋé">
                <a:extLst>
                  <a:ext uri="{FF2B5EF4-FFF2-40B4-BE49-F238E27FC236}">
                    <a16:creationId xmlns:a16="http://schemas.microsoft.com/office/drawing/2014/main" xmlns="" id="{674D869E-6B85-482C-BB51-4328B5EFE227}"/>
                  </a:ext>
                </a:extLst>
              </p:cNvPr>
              <p:cNvSpPr/>
              <p:nvPr/>
            </p:nvSpPr>
            <p:spPr bwMode="auto">
              <a:xfrm>
                <a:off x="1752" y="2051"/>
                <a:ext cx="338" cy="9"/>
              </a:xfrm>
              <a:custGeom>
                <a:avLst/>
                <a:gdLst>
                  <a:gd name="T0" fmla="*/ 0 w 1689"/>
                  <a:gd name="T1" fmla="*/ 0 h 48"/>
                  <a:gd name="T2" fmla="*/ 1689 w 1689"/>
                  <a:gd name="T3" fmla="*/ 0 h 48"/>
                  <a:gd name="T4" fmla="*/ 1687 w 1689"/>
                  <a:gd name="T5" fmla="*/ 24 h 48"/>
                  <a:gd name="T6" fmla="*/ 1684 w 1689"/>
                  <a:gd name="T7" fmla="*/ 48 h 48"/>
                  <a:gd name="T8" fmla="*/ 5 w 1689"/>
                  <a:gd name="T9" fmla="*/ 48 h 48"/>
                  <a:gd name="T10" fmla="*/ 2 w 1689"/>
                  <a:gd name="T11" fmla="*/ 24 h 48"/>
                  <a:gd name="T12" fmla="*/ 0 w 1689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48">
                    <a:moveTo>
                      <a:pt x="0" y="0"/>
                    </a:moveTo>
                    <a:lnTo>
                      <a:pt x="1689" y="0"/>
                    </a:lnTo>
                    <a:lnTo>
                      <a:pt x="1687" y="24"/>
                    </a:lnTo>
                    <a:lnTo>
                      <a:pt x="1684" y="48"/>
                    </a:lnTo>
                    <a:lnTo>
                      <a:pt x="5" y="48"/>
                    </a:lnTo>
                    <a:lnTo>
                      <a:pt x="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0" name="íšļíďé">
                <a:extLst>
                  <a:ext uri="{FF2B5EF4-FFF2-40B4-BE49-F238E27FC236}">
                    <a16:creationId xmlns:a16="http://schemas.microsoft.com/office/drawing/2014/main" xmlns="" id="{7A30B230-79F1-4DB5-883D-2F17E2380C0C}"/>
                  </a:ext>
                </a:extLst>
              </p:cNvPr>
              <p:cNvSpPr/>
              <p:nvPr/>
            </p:nvSpPr>
            <p:spPr bwMode="auto">
              <a:xfrm>
                <a:off x="1752" y="2054"/>
                <a:ext cx="338" cy="6"/>
              </a:xfrm>
              <a:custGeom>
                <a:avLst/>
                <a:gdLst>
                  <a:gd name="T0" fmla="*/ 0 w 1687"/>
                  <a:gd name="T1" fmla="*/ 0 h 32"/>
                  <a:gd name="T2" fmla="*/ 1687 w 1687"/>
                  <a:gd name="T3" fmla="*/ 0 h 32"/>
                  <a:gd name="T4" fmla="*/ 1685 w 1687"/>
                  <a:gd name="T5" fmla="*/ 16 h 32"/>
                  <a:gd name="T6" fmla="*/ 1683 w 1687"/>
                  <a:gd name="T7" fmla="*/ 32 h 32"/>
                  <a:gd name="T8" fmla="*/ 4 w 1687"/>
                  <a:gd name="T9" fmla="*/ 32 h 32"/>
                  <a:gd name="T10" fmla="*/ 2 w 1687"/>
                  <a:gd name="T11" fmla="*/ 16 h 32"/>
                  <a:gd name="T12" fmla="*/ 0 w 1687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32">
                    <a:moveTo>
                      <a:pt x="0" y="0"/>
                    </a:moveTo>
                    <a:lnTo>
                      <a:pt x="1687" y="0"/>
                    </a:lnTo>
                    <a:lnTo>
                      <a:pt x="1685" y="16"/>
                    </a:lnTo>
                    <a:lnTo>
                      <a:pt x="1683" y="32"/>
                    </a:lnTo>
                    <a:lnTo>
                      <a:pt x="4" y="32"/>
                    </a:lnTo>
                    <a:lnTo>
                      <a:pt x="2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1" name="iśļíḑê">
                <a:extLst>
                  <a:ext uri="{FF2B5EF4-FFF2-40B4-BE49-F238E27FC236}">
                    <a16:creationId xmlns:a16="http://schemas.microsoft.com/office/drawing/2014/main" xmlns="" id="{5D6D837B-62D3-43CA-9C91-E1F31CBA0FF6}"/>
                  </a:ext>
                </a:extLst>
              </p:cNvPr>
              <p:cNvSpPr/>
              <p:nvPr/>
            </p:nvSpPr>
            <p:spPr bwMode="auto">
              <a:xfrm>
                <a:off x="1753" y="2057"/>
                <a:ext cx="336" cy="3"/>
              </a:xfrm>
              <a:custGeom>
                <a:avLst/>
                <a:gdLst>
                  <a:gd name="T0" fmla="*/ 0 w 1683"/>
                  <a:gd name="T1" fmla="*/ 0 h 16"/>
                  <a:gd name="T2" fmla="*/ 1683 w 1683"/>
                  <a:gd name="T3" fmla="*/ 0 h 16"/>
                  <a:gd name="T4" fmla="*/ 1682 w 1683"/>
                  <a:gd name="T5" fmla="*/ 7 h 16"/>
                  <a:gd name="T6" fmla="*/ 1681 w 1683"/>
                  <a:gd name="T7" fmla="*/ 16 h 16"/>
                  <a:gd name="T8" fmla="*/ 2 w 1683"/>
                  <a:gd name="T9" fmla="*/ 16 h 16"/>
                  <a:gd name="T10" fmla="*/ 1 w 1683"/>
                  <a:gd name="T11" fmla="*/ 7 h 16"/>
                  <a:gd name="T12" fmla="*/ 0 w 1683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16">
                    <a:moveTo>
                      <a:pt x="0" y="0"/>
                    </a:moveTo>
                    <a:lnTo>
                      <a:pt x="1683" y="0"/>
                    </a:lnTo>
                    <a:lnTo>
                      <a:pt x="1682" y="7"/>
                    </a:lnTo>
                    <a:lnTo>
                      <a:pt x="1681" y="16"/>
                    </a:lnTo>
                    <a:lnTo>
                      <a:pt x="2" y="16"/>
                    </a:lnTo>
                    <a:lnTo>
                      <a:pt x="1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2" name="íšľîḓè">
                <a:extLst>
                  <a:ext uri="{FF2B5EF4-FFF2-40B4-BE49-F238E27FC236}">
                    <a16:creationId xmlns:a16="http://schemas.microsoft.com/office/drawing/2014/main" xmlns="" id="{4BCB074F-DD02-4A61-9BB8-ECDD365E346B}"/>
                  </a:ext>
                </a:extLst>
              </p:cNvPr>
              <p:cNvSpPr/>
              <p:nvPr/>
            </p:nvSpPr>
            <p:spPr bwMode="auto">
              <a:xfrm>
                <a:off x="1753" y="2060"/>
                <a:ext cx="336" cy="0"/>
              </a:xfrm>
              <a:custGeom>
                <a:avLst/>
                <a:gdLst>
                  <a:gd name="T0" fmla="*/ 0 w 1681"/>
                  <a:gd name="T1" fmla="*/ 1681 w 1681"/>
                  <a:gd name="T2" fmla="*/ 1680 w 1681"/>
                  <a:gd name="T3" fmla="*/ 1 w 1681"/>
                  <a:gd name="T4" fmla="*/ 0 w 168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681">
                    <a:moveTo>
                      <a:pt x="0" y="0"/>
                    </a:moveTo>
                    <a:lnTo>
                      <a:pt x="1681" y="0"/>
                    </a:lnTo>
                    <a:lnTo>
                      <a:pt x="1680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3" name="ïšļïḑê">
                <a:extLst>
                  <a:ext uri="{FF2B5EF4-FFF2-40B4-BE49-F238E27FC236}">
                    <a16:creationId xmlns:a16="http://schemas.microsoft.com/office/drawing/2014/main" xmlns="" id="{9B23D461-B638-4BCE-A0CE-11555AB82E69}"/>
                  </a:ext>
                </a:extLst>
              </p:cNvPr>
              <p:cNvSpPr/>
              <p:nvPr/>
            </p:nvSpPr>
            <p:spPr bwMode="auto">
              <a:xfrm>
                <a:off x="1752" y="2038"/>
                <a:ext cx="338" cy="1"/>
              </a:xfrm>
              <a:prstGeom prst="rect">
                <a:avLst/>
              </a:pr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4" name="ïṩḻîḋé">
                <a:extLst>
                  <a:ext uri="{FF2B5EF4-FFF2-40B4-BE49-F238E27FC236}">
                    <a16:creationId xmlns:a16="http://schemas.microsoft.com/office/drawing/2014/main" xmlns="" id="{94245B2F-909F-47B8-BD02-7CBB51A7161F}"/>
                  </a:ext>
                </a:extLst>
              </p:cNvPr>
              <p:cNvSpPr/>
              <p:nvPr/>
            </p:nvSpPr>
            <p:spPr bwMode="auto">
              <a:xfrm>
                <a:off x="1752" y="2038"/>
                <a:ext cx="338" cy="4"/>
              </a:xfrm>
              <a:custGeom>
                <a:avLst/>
                <a:gdLst>
                  <a:gd name="T0" fmla="*/ 1693 w 1693"/>
                  <a:gd name="T1" fmla="*/ 16 h 16"/>
                  <a:gd name="T2" fmla="*/ 0 w 1693"/>
                  <a:gd name="T3" fmla="*/ 16 h 16"/>
                  <a:gd name="T4" fmla="*/ 0 w 1693"/>
                  <a:gd name="T5" fmla="*/ 9 h 16"/>
                  <a:gd name="T6" fmla="*/ 0 w 1693"/>
                  <a:gd name="T7" fmla="*/ 1 h 16"/>
                  <a:gd name="T8" fmla="*/ 0 w 1693"/>
                  <a:gd name="T9" fmla="*/ 0 h 16"/>
                  <a:gd name="T10" fmla="*/ 1693 w 1693"/>
                  <a:gd name="T11" fmla="*/ 0 h 16"/>
                  <a:gd name="T12" fmla="*/ 1693 w 1693"/>
                  <a:gd name="T13" fmla="*/ 1 h 16"/>
                  <a:gd name="T14" fmla="*/ 1693 w 1693"/>
                  <a:gd name="T15" fmla="*/ 8 h 16"/>
                  <a:gd name="T16" fmla="*/ 1693 w 1693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3" h="16">
                    <a:moveTo>
                      <a:pt x="1693" y="16"/>
                    </a:moveTo>
                    <a:lnTo>
                      <a:pt x="0" y="16"/>
                    </a:lnTo>
                    <a:lnTo>
                      <a:pt x="0" y="9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1"/>
                    </a:lnTo>
                    <a:lnTo>
                      <a:pt x="1693" y="8"/>
                    </a:lnTo>
                    <a:lnTo>
                      <a:pt x="1693" y="16"/>
                    </a:lnTo>
                    <a:close/>
                  </a:path>
                </a:pathLst>
              </a:cu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5" name="îşḻïdê">
                <a:extLst>
                  <a:ext uri="{FF2B5EF4-FFF2-40B4-BE49-F238E27FC236}">
                    <a16:creationId xmlns:a16="http://schemas.microsoft.com/office/drawing/2014/main" xmlns="" id="{128E6E74-8DEA-41F2-8752-BAB3695604C9}"/>
                  </a:ext>
                </a:extLst>
              </p:cNvPr>
              <p:cNvSpPr/>
              <p:nvPr/>
            </p:nvSpPr>
            <p:spPr bwMode="auto">
              <a:xfrm>
                <a:off x="1752" y="2038"/>
                <a:ext cx="338" cy="7"/>
              </a:xfrm>
              <a:custGeom>
                <a:avLst/>
                <a:gdLst>
                  <a:gd name="T0" fmla="*/ 1693 w 1693"/>
                  <a:gd name="T1" fmla="*/ 31 h 31"/>
                  <a:gd name="T2" fmla="*/ 0 w 1693"/>
                  <a:gd name="T3" fmla="*/ 31 h 31"/>
                  <a:gd name="T4" fmla="*/ 0 w 1693"/>
                  <a:gd name="T5" fmla="*/ 16 h 31"/>
                  <a:gd name="T6" fmla="*/ 0 w 1693"/>
                  <a:gd name="T7" fmla="*/ 1 h 31"/>
                  <a:gd name="T8" fmla="*/ 0 w 1693"/>
                  <a:gd name="T9" fmla="*/ 0 h 31"/>
                  <a:gd name="T10" fmla="*/ 1693 w 1693"/>
                  <a:gd name="T11" fmla="*/ 0 h 31"/>
                  <a:gd name="T12" fmla="*/ 1693 w 1693"/>
                  <a:gd name="T13" fmla="*/ 1 h 31"/>
                  <a:gd name="T14" fmla="*/ 1693 w 1693"/>
                  <a:gd name="T15" fmla="*/ 16 h 31"/>
                  <a:gd name="T16" fmla="*/ 1693 w 1693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3" h="31">
                    <a:moveTo>
                      <a:pt x="1693" y="31"/>
                    </a:moveTo>
                    <a:lnTo>
                      <a:pt x="0" y="31"/>
                    </a:lnTo>
                    <a:lnTo>
                      <a:pt x="0" y="16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1"/>
                    </a:lnTo>
                    <a:lnTo>
                      <a:pt x="1693" y="16"/>
                    </a:lnTo>
                    <a:lnTo>
                      <a:pt x="1693" y="31"/>
                    </a:lnTo>
                    <a:close/>
                  </a:path>
                </a:pathLst>
              </a:custGeom>
              <a:solidFill>
                <a:srgbClr val="B6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6" name="íṡľïḓe">
                <a:extLst>
                  <a:ext uri="{FF2B5EF4-FFF2-40B4-BE49-F238E27FC236}">
                    <a16:creationId xmlns:a16="http://schemas.microsoft.com/office/drawing/2014/main" xmlns="" id="{952A84AD-5DE5-4DBA-B27C-2AB5C6F1FA36}"/>
                  </a:ext>
                </a:extLst>
              </p:cNvPr>
              <p:cNvSpPr/>
              <p:nvPr/>
            </p:nvSpPr>
            <p:spPr bwMode="auto">
              <a:xfrm>
                <a:off x="1752" y="2038"/>
                <a:ext cx="338" cy="10"/>
              </a:xfrm>
              <a:custGeom>
                <a:avLst/>
                <a:gdLst>
                  <a:gd name="T0" fmla="*/ 1692 w 1693"/>
                  <a:gd name="T1" fmla="*/ 47 h 47"/>
                  <a:gd name="T2" fmla="*/ 1 w 1693"/>
                  <a:gd name="T3" fmla="*/ 47 h 47"/>
                  <a:gd name="T4" fmla="*/ 0 w 1693"/>
                  <a:gd name="T5" fmla="*/ 24 h 47"/>
                  <a:gd name="T6" fmla="*/ 0 w 1693"/>
                  <a:gd name="T7" fmla="*/ 1 h 47"/>
                  <a:gd name="T8" fmla="*/ 0 w 1693"/>
                  <a:gd name="T9" fmla="*/ 0 h 47"/>
                  <a:gd name="T10" fmla="*/ 1693 w 1693"/>
                  <a:gd name="T11" fmla="*/ 0 h 47"/>
                  <a:gd name="T12" fmla="*/ 1693 w 1693"/>
                  <a:gd name="T13" fmla="*/ 1 h 47"/>
                  <a:gd name="T14" fmla="*/ 1693 w 1693"/>
                  <a:gd name="T15" fmla="*/ 24 h 47"/>
                  <a:gd name="T16" fmla="*/ 1692 w 1693"/>
                  <a:gd name="T1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3" h="47">
                    <a:moveTo>
                      <a:pt x="1692" y="47"/>
                    </a:moveTo>
                    <a:lnTo>
                      <a:pt x="1" y="47"/>
                    </a:lnTo>
                    <a:lnTo>
                      <a:pt x="0" y="24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1"/>
                    </a:lnTo>
                    <a:lnTo>
                      <a:pt x="1693" y="24"/>
                    </a:lnTo>
                    <a:lnTo>
                      <a:pt x="1692" y="47"/>
                    </a:lnTo>
                    <a:close/>
                  </a:path>
                </a:pathLst>
              </a:custGeom>
              <a:solidFill>
                <a:srgbClr val="B7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7" name="îsļîḍè">
                <a:extLst>
                  <a:ext uri="{FF2B5EF4-FFF2-40B4-BE49-F238E27FC236}">
                    <a16:creationId xmlns:a16="http://schemas.microsoft.com/office/drawing/2014/main" xmlns="" id="{ED638861-FE7B-4062-8ABF-540142672E8A}"/>
                  </a:ext>
                </a:extLst>
              </p:cNvPr>
              <p:cNvSpPr/>
              <p:nvPr/>
            </p:nvSpPr>
            <p:spPr bwMode="auto">
              <a:xfrm>
                <a:off x="1752" y="2038"/>
                <a:ext cx="338" cy="13"/>
              </a:xfrm>
              <a:custGeom>
                <a:avLst/>
                <a:gdLst>
                  <a:gd name="T0" fmla="*/ 1691 w 1693"/>
                  <a:gd name="T1" fmla="*/ 62 h 62"/>
                  <a:gd name="T2" fmla="*/ 2 w 1693"/>
                  <a:gd name="T3" fmla="*/ 62 h 62"/>
                  <a:gd name="T4" fmla="*/ 0 w 1693"/>
                  <a:gd name="T5" fmla="*/ 32 h 62"/>
                  <a:gd name="T6" fmla="*/ 0 w 1693"/>
                  <a:gd name="T7" fmla="*/ 1 h 62"/>
                  <a:gd name="T8" fmla="*/ 0 w 1693"/>
                  <a:gd name="T9" fmla="*/ 0 h 62"/>
                  <a:gd name="T10" fmla="*/ 1693 w 1693"/>
                  <a:gd name="T11" fmla="*/ 0 h 62"/>
                  <a:gd name="T12" fmla="*/ 1693 w 1693"/>
                  <a:gd name="T13" fmla="*/ 1 h 62"/>
                  <a:gd name="T14" fmla="*/ 1693 w 1693"/>
                  <a:gd name="T15" fmla="*/ 32 h 62"/>
                  <a:gd name="T16" fmla="*/ 1691 w 1693"/>
                  <a:gd name="T1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3" h="62">
                    <a:moveTo>
                      <a:pt x="1691" y="62"/>
                    </a:moveTo>
                    <a:lnTo>
                      <a:pt x="2" y="62"/>
                    </a:lnTo>
                    <a:lnTo>
                      <a:pt x="0" y="3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1"/>
                    </a:lnTo>
                    <a:lnTo>
                      <a:pt x="1693" y="32"/>
                    </a:lnTo>
                    <a:lnTo>
                      <a:pt x="1691" y="62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8" name="iṩḷîḍè">
                <a:extLst>
                  <a:ext uri="{FF2B5EF4-FFF2-40B4-BE49-F238E27FC236}">
                    <a16:creationId xmlns:a16="http://schemas.microsoft.com/office/drawing/2014/main" xmlns="" id="{32FABE79-BFC5-4D06-B9BF-E15DE29A868D}"/>
                  </a:ext>
                </a:extLst>
              </p:cNvPr>
              <p:cNvSpPr/>
              <p:nvPr/>
            </p:nvSpPr>
            <p:spPr bwMode="auto">
              <a:xfrm>
                <a:off x="1752" y="2038"/>
                <a:ext cx="338" cy="16"/>
              </a:xfrm>
              <a:custGeom>
                <a:avLst/>
                <a:gdLst>
                  <a:gd name="T0" fmla="*/ 1690 w 1693"/>
                  <a:gd name="T1" fmla="*/ 79 h 79"/>
                  <a:gd name="T2" fmla="*/ 3 w 1693"/>
                  <a:gd name="T3" fmla="*/ 79 h 79"/>
                  <a:gd name="T4" fmla="*/ 0 w 1693"/>
                  <a:gd name="T5" fmla="*/ 40 h 79"/>
                  <a:gd name="T6" fmla="*/ 0 w 1693"/>
                  <a:gd name="T7" fmla="*/ 1 h 79"/>
                  <a:gd name="T8" fmla="*/ 0 w 1693"/>
                  <a:gd name="T9" fmla="*/ 0 h 79"/>
                  <a:gd name="T10" fmla="*/ 1693 w 1693"/>
                  <a:gd name="T11" fmla="*/ 0 h 79"/>
                  <a:gd name="T12" fmla="*/ 1693 w 1693"/>
                  <a:gd name="T13" fmla="*/ 1 h 79"/>
                  <a:gd name="T14" fmla="*/ 1693 w 1693"/>
                  <a:gd name="T15" fmla="*/ 40 h 79"/>
                  <a:gd name="T16" fmla="*/ 1690 w 1693"/>
                  <a:gd name="T17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3" h="79">
                    <a:moveTo>
                      <a:pt x="1690" y="79"/>
                    </a:moveTo>
                    <a:lnTo>
                      <a:pt x="3" y="79"/>
                    </a:lnTo>
                    <a:lnTo>
                      <a:pt x="0" y="4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1"/>
                    </a:lnTo>
                    <a:lnTo>
                      <a:pt x="1693" y="40"/>
                    </a:lnTo>
                    <a:lnTo>
                      <a:pt x="1690" y="79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9" name="iṩlîḑè">
                <a:extLst>
                  <a:ext uri="{FF2B5EF4-FFF2-40B4-BE49-F238E27FC236}">
                    <a16:creationId xmlns:a16="http://schemas.microsoft.com/office/drawing/2014/main" xmlns="" id="{359CC4ED-92AF-4101-B677-A2F08629D639}"/>
                  </a:ext>
                </a:extLst>
              </p:cNvPr>
              <p:cNvSpPr/>
              <p:nvPr/>
            </p:nvSpPr>
            <p:spPr bwMode="auto">
              <a:xfrm>
                <a:off x="1752" y="2038"/>
                <a:ext cx="338" cy="19"/>
              </a:xfrm>
              <a:custGeom>
                <a:avLst/>
                <a:gdLst>
                  <a:gd name="T0" fmla="*/ 1688 w 1693"/>
                  <a:gd name="T1" fmla="*/ 94 h 94"/>
                  <a:gd name="T2" fmla="*/ 5 w 1693"/>
                  <a:gd name="T3" fmla="*/ 94 h 94"/>
                  <a:gd name="T4" fmla="*/ 1 w 1693"/>
                  <a:gd name="T5" fmla="*/ 48 h 94"/>
                  <a:gd name="T6" fmla="*/ 0 w 1693"/>
                  <a:gd name="T7" fmla="*/ 1 h 94"/>
                  <a:gd name="T8" fmla="*/ 0 w 1693"/>
                  <a:gd name="T9" fmla="*/ 0 h 94"/>
                  <a:gd name="T10" fmla="*/ 1693 w 1693"/>
                  <a:gd name="T11" fmla="*/ 0 h 94"/>
                  <a:gd name="T12" fmla="*/ 1693 w 1693"/>
                  <a:gd name="T13" fmla="*/ 1 h 94"/>
                  <a:gd name="T14" fmla="*/ 1692 w 1693"/>
                  <a:gd name="T15" fmla="*/ 48 h 94"/>
                  <a:gd name="T16" fmla="*/ 1688 w 1693"/>
                  <a:gd name="T1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3" h="94">
                    <a:moveTo>
                      <a:pt x="1688" y="94"/>
                    </a:moveTo>
                    <a:lnTo>
                      <a:pt x="5" y="94"/>
                    </a:lnTo>
                    <a:lnTo>
                      <a:pt x="1" y="48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1"/>
                    </a:lnTo>
                    <a:lnTo>
                      <a:pt x="1692" y="48"/>
                    </a:lnTo>
                    <a:lnTo>
                      <a:pt x="1688" y="94"/>
                    </a:lnTo>
                    <a:close/>
                  </a:path>
                </a:pathLst>
              </a:custGeom>
              <a:solidFill>
                <a:srgbClr val="B9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0" name="îṡ1iḓé">
                <a:extLst>
                  <a:ext uri="{FF2B5EF4-FFF2-40B4-BE49-F238E27FC236}">
                    <a16:creationId xmlns:a16="http://schemas.microsoft.com/office/drawing/2014/main" xmlns="" id="{F22A2BF4-8B94-416C-9F7D-2893C638DA42}"/>
                  </a:ext>
                </a:extLst>
              </p:cNvPr>
              <p:cNvSpPr/>
              <p:nvPr/>
            </p:nvSpPr>
            <p:spPr bwMode="auto">
              <a:xfrm>
                <a:off x="1752" y="2038"/>
                <a:ext cx="338" cy="22"/>
              </a:xfrm>
              <a:custGeom>
                <a:avLst/>
                <a:gdLst>
                  <a:gd name="T0" fmla="*/ 1686 w 1693"/>
                  <a:gd name="T1" fmla="*/ 110 h 110"/>
                  <a:gd name="T2" fmla="*/ 7 w 1693"/>
                  <a:gd name="T3" fmla="*/ 110 h 110"/>
                  <a:gd name="T4" fmla="*/ 1 w 1693"/>
                  <a:gd name="T5" fmla="*/ 56 h 110"/>
                  <a:gd name="T6" fmla="*/ 0 w 1693"/>
                  <a:gd name="T7" fmla="*/ 1 h 110"/>
                  <a:gd name="T8" fmla="*/ 0 w 1693"/>
                  <a:gd name="T9" fmla="*/ 0 h 110"/>
                  <a:gd name="T10" fmla="*/ 1693 w 1693"/>
                  <a:gd name="T11" fmla="*/ 0 h 110"/>
                  <a:gd name="T12" fmla="*/ 1693 w 1693"/>
                  <a:gd name="T13" fmla="*/ 1 h 110"/>
                  <a:gd name="T14" fmla="*/ 1692 w 1693"/>
                  <a:gd name="T15" fmla="*/ 56 h 110"/>
                  <a:gd name="T16" fmla="*/ 1686 w 1693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3" h="110">
                    <a:moveTo>
                      <a:pt x="1686" y="110"/>
                    </a:moveTo>
                    <a:lnTo>
                      <a:pt x="7" y="110"/>
                    </a:lnTo>
                    <a:lnTo>
                      <a:pt x="1" y="56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1"/>
                    </a:lnTo>
                    <a:lnTo>
                      <a:pt x="1692" y="56"/>
                    </a:lnTo>
                    <a:lnTo>
                      <a:pt x="1686" y="110"/>
                    </a:lnTo>
                    <a:close/>
                  </a:path>
                </a:pathLst>
              </a:custGeom>
              <a:solidFill>
                <a:srgbClr val="BA2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1" name="iṩḷíḋè">
                <a:extLst>
                  <a:ext uri="{FF2B5EF4-FFF2-40B4-BE49-F238E27FC236}">
                    <a16:creationId xmlns:a16="http://schemas.microsoft.com/office/drawing/2014/main" xmlns="" id="{99870CD7-9E68-4E1A-9E89-C0888295E606}"/>
                  </a:ext>
                </a:extLst>
              </p:cNvPr>
              <p:cNvSpPr/>
              <p:nvPr/>
            </p:nvSpPr>
            <p:spPr bwMode="auto">
              <a:xfrm>
                <a:off x="1752" y="2038"/>
                <a:ext cx="338" cy="25"/>
              </a:xfrm>
              <a:custGeom>
                <a:avLst/>
                <a:gdLst>
                  <a:gd name="T0" fmla="*/ 1684 w 1693"/>
                  <a:gd name="T1" fmla="*/ 125 h 125"/>
                  <a:gd name="T2" fmla="*/ 847 w 1693"/>
                  <a:gd name="T3" fmla="*/ 125 h 125"/>
                  <a:gd name="T4" fmla="*/ 64 w 1693"/>
                  <a:gd name="T5" fmla="*/ 125 h 125"/>
                  <a:gd name="T6" fmla="*/ 9 w 1693"/>
                  <a:gd name="T7" fmla="*/ 125 h 125"/>
                  <a:gd name="T8" fmla="*/ 1 w 1693"/>
                  <a:gd name="T9" fmla="*/ 64 h 125"/>
                  <a:gd name="T10" fmla="*/ 0 w 1693"/>
                  <a:gd name="T11" fmla="*/ 1 h 125"/>
                  <a:gd name="T12" fmla="*/ 0 w 1693"/>
                  <a:gd name="T13" fmla="*/ 0 h 125"/>
                  <a:gd name="T14" fmla="*/ 1693 w 1693"/>
                  <a:gd name="T15" fmla="*/ 0 h 125"/>
                  <a:gd name="T16" fmla="*/ 1693 w 1693"/>
                  <a:gd name="T17" fmla="*/ 1 h 125"/>
                  <a:gd name="T18" fmla="*/ 1692 w 1693"/>
                  <a:gd name="T19" fmla="*/ 64 h 125"/>
                  <a:gd name="T20" fmla="*/ 1684 w 1693"/>
                  <a:gd name="T21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3" h="125">
                    <a:moveTo>
                      <a:pt x="1684" y="125"/>
                    </a:moveTo>
                    <a:lnTo>
                      <a:pt x="847" y="125"/>
                    </a:lnTo>
                    <a:lnTo>
                      <a:pt x="64" y="125"/>
                    </a:lnTo>
                    <a:lnTo>
                      <a:pt x="9" y="125"/>
                    </a:lnTo>
                    <a:lnTo>
                      <a:pt x="1" y="64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1"/>
                    </a:lnTo>
                    <a:lnTo>
                      <a:pt x="1692" y="64"/>
                    </a:lnTo>
                    <a:lnTo>
                      <a:pt x="1684" y="125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2" name="ïş1íḍé">
                <a:extLst>
                  <a:ext uri="{FF2B5EF4-FFF2-40B4-BE49-F238E27FC236}">
                    <a16:creationId xmlns:a16="http://schemas.microsoft.com/office/drawing/2014/main" xmlns="" id="{BA1E2B2A-6F00-4D55-A53A-A78AF1AC2DB3}"/>
                  </a:ext>
                </a:extLst>
              </p:cNvPr>
              <p:cNvSpPr/>
              <p:nvPr/>
            </p:nvSpPr>
            <p:spPr bwMode="auto">
              <a:xfrm>
                <a:off x="1752" y="2041"/>
                <a:ext cx="338" cy="22"/>
              </a:xfrm>
              <a:custGeom>
                <a:avLst/>
                <a:gdLst>
                  <a:gd name="T0" fmla="*/ 0 w 1693"/>
                  <a:gd name="T1" fmla="*/ 0 h 110"/>
                  <a:gd name="T2" fmla="*/ 1693 w 1693"/>
                  <a:gd name="T3" fmla="*/ 0 h 110"/>
                  <a:gd name="T4" fmla="*/ 1691 w 1693"/>
                  <a:gd name="T5" fmla="*/ 55 h 110"/>
                  <a:gd name="T6" fmla="*/ 1684 w 1693"/>
                  <a:gd name="T7" fmla="*/ 110 h 110"/>
                  <a:gd name="T8" fmla="*/ 9 w 1693"/>
                  <a:gd name="T9" fmla="*/ 110 h 110"/>
                  <a:gd name="T10" fmla="*/ 2 w 1693"/>
                  <a:gd name="T11" fmla="*/ 55 h 110"/>
                  <a:gd name="T12" fmla="*/ 0 w 1693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10">
                    <a:moveTo>
                      <a:pt x="0" y="0"/>
                    </a:moveTo>
                    <a:lnTo>
                      <a:pt x="1693" y="0"/>
                    </a:lnTo>
                    <a:lnTo>
                      <a:pt x="1691" y="55"/>
                    </a:lnTo>
                    <a:lnTo>
                      <a:pt x="1684" y="110"/>
                    </a:lnTo>
                    <a:lnTo>
                      <a:pt x="9" y="110"/>
                    </a:lnTo>
                    <a:lnTo>
                      <a:pt x="2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3" name="ís1îḑé">
                <a:extLst>
                  <a:ext uri="{FF2B5EF4-FFF2-40B4-BE49-F238E27FC236}">
                    <a16:creationId xmlns:a16="http://schemas.microsoft.com/office/drawing/2014/main" xmlns="" id="{A259A376-A23E-44D7-A656-FBD3BE4E293B}"/>
                  </a:ext>
                </a:extLst>
              </p:cNvPr>
              <p:cNvSpPr/>
              <p:nvPr/>
            </p:nvSpPr>
            <p:spPr bwMode="auto">
              <a:xfrm>
                <a:off x="1752" y="2045"/>
                <a:ext cx="338" cy="18"/>
              </a:xfrm>
              <a:custGeom>
                <a:avLst/>
                <a:gdLst>
                  <a:gd name="T0" fmla="*/ 0 w 1693"/>
                  <a:gd name="T1" fmla="*/ 0 h 94"/>
                  <a:gd name="T2" fmla="*/ 1693 w 1693"/>
                  <a:gd name="T3" fmla="*/ 0 h 94"/>
                  <a:gd name="T4" fmla="*/ 1690 w 1693"/>
                  <a:gd name="T5" fmla="*/ 48 h 94"/>
                  <a:gd name="T6" fmla="*/ 1684 w 1693"/>
                  <a:gd name="T7" fmla="*/ 94 h 94"/>
                  <a:gd name="T8" fmla="*/ 9 w 1693"/>
                  <a:gd name="T9" fmla="*/ 94 h 94"/>
                  <a:gd name="T10" fmla="*/ 3 w 1693"/>
                  <a:gd name="T11" fmla="*/ 48 h 94"/>
                  <a:gd name="T12" fmla="*/ 0 w 1693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94">
                    <a:moveTo>
                      <a:pt x="0" y="0"/>
                    </a:moveTo>
                    <a:lnTo>
                      <a:pt x="1693" y="0"/>
                    </a:lnTo>
                    <a:lnTo>
                      <a:pt x="1690" y="48"/>
                    </a:lnTo>
                    <a:lnTo>
                      <a:pt x="1684" y="94"/>
                    </a:lnTo>
                    <a:lnTo>
                      <a:pt x="9" y="94"/>
                    </a:lnTo>
                    <a:lnTo>
                      <a:pt x="3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4" name="ïšļîḓé">
                <a:extLst>
                  <a:ext uri="{FF2B5EF4-FFF2-40B4-BE49-F238E27FC236}">
                    <a16:creationId xmlns:a16="http://schemas.microsoft.com/office/drawing/2014/main" xmlns="" id="{2AFEB820-10E8-4962-A925-E1D0E400FF71}"/>
                  </a:ext>
                </a:extLst>
              </p:cNvPr>
              <p:cNvSpPr/>
              <p:nvPr/>
            </p:nvSpPr>
            <p:spPr bwMode="auto">
              <a:xfrm>
                <a:off x="1752" y="2048"/>
                <a:ext cx="338" cy="15"/>
              </a:xfrm>
              <a:custGeom>
                <a:avLst/>
                <a:gdLst>
                  <a:gd name="T0" fmla="*/ 0 w 1691"/>
                  <a:gd name="T1" fmla="*/ 0 h 78"/>
                  <a:gd name="T2" fmla="*/ 1691 w 1691"/>
                  <a:gd name="T3" fmla="*/ 0 h 78"/>
                  <a:gd name="T4" fmla="*/ 1688 w 1691"/>
                  <a:gd name="T5" fmla="*/ 39 h 78"/>
                  <a:gd name="T6" fmla="*/ 1683 w 1691"/>
                  <a:gd name="T7" fmla="*/ 78 h 78"/>
                  <a:gd name="T8" fmla="*/ 8 w 1691"/>
                  <a:gd name="T9" fmla="*/ 78 h 78"/>
                  <a:gd name="T10" fmla="*/ 3 w 1691"/>
                  <a:gd name="T11" fmla="*/ 39 h 78"/>
                  <a:gd name="T12" fmla="*/ 0 w 1691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78">
                    <a:moveTo>
                      <a:pt x="0" y="0"/>
                    </a:moveTo>
                    <a:lnTo>
                      <a:pt x="1691" y="0"/>
                    </a:lnTo>
                    <a:lnTo>
                      <a:pt x="1688" y="39"/>
                    </a:lnTo>
                    <a:lnTo>
                      <a:pt x="1683" y="78"/>
                    </a:lnTo>
                    <a:lnTo>
                      <a:pt x="8" y="78"/>
                    </a:lnTo>
                    <a:lnTo>
                      <a:pt x="3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D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5" name="îṣḷiḋè">
                <a:extLst>
                  <a:ext uri="{FF2B5EF4-FFF2-40B4-BE49-F238E27FC236}">
                    <a16:creationId xmlns:a16="http://schemas.microsoft.com/office/drawing/2014/main" xmlns="" id="{8DA0D64C-1186-4093-83F6-785258F9E10A}"/>
                  </a:ext>
                </a:extLst>
              </p:cNvPr>
              <p:cNvSpPr/>
              <p:nvPr/>
            </p:nvSpPr>
            <p:spPr bwMode="auto">
              <a:xfrm>
                <a:off x="1752" y="2051"/>
                <a:ext cx="338" cy="12"/>
              </a:xfrm>
              <a:custGeom>
                <a:avLst/>
                <a:gdLst>
                  <a:gd name="T0" fmla="*/ 0 w 1689"/>
                  <a:gd name="T1" fmla="*/ 0 h 63"/>
                  <a:gd name="T2" fmla="*/ 1689 w 1689"/>
                  <a:gd name="T3" fmla="*/ 0 h 63"/>
                  <a:gd name="T4" fmla="*/ 1686 w 1689"/>
                  <a:gd name="T5" fmla="*/ 32 h 63"/>
                  <a:gd name="T6" fmla="*/ 1682 w 1689"/>
                  <a:gd name="T7" fmla="*/ 63 h 63"/>
                  <a:gd name="T8" fmla="*/ 7 w 1689"/>
                  <a:gd name="T9" fmla="*/ 63 h 63"/>
                  <a:gd name="T10" fmla="*/ 3 w 1689"/>
                  <a:gd name="T11" fmla="*/ 32 h 63"/>
                  <a:gd name="T12" fmla="*/ 0 w 1689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63">
                    <a:moveTo>
                      <a:pt x="0" y="0"/>
                    </a:moveTo>
                    <a:lnTo>
                      <a:pt x="1689" y="0"/>
                    </a:lnTo>
                    <a:lnTo>
                      <a:pt x="1686" y="32"/>
                    </a:lnTo>
                    <a:lnTo>
                      <a:pt x="1682" y="63"/>
                    </a:lnTo>
                    <a:lnTo>
                      <a:pt x="7" y="63"/>
                    </a:lnTo>
                    <a:lnTo>
                      <a:pt x="3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6" name="ïṥlïḑê">
                <a:extLst>
                  <a:ext uri="{FF2B5EF4-FFF2-40B4-BE49-F238E27FC236}">
                    <a16:creationId xmlns:a16="http://schemas.microsoft.com/office/drawing/2014/main" xmlns="" id="{0120F073-AECA-4882-ADA9-22EF4DB45DE4}"/>
                  </a:ext>
                </a:extLst>
              </p:cNvPr>
              <p:cNvSpPr/>
              <p:nvPr/>
            </p:nvSpPr>
            <p:spPr bwMode="auto">
              <a:xfrm>
                <a:off x="1752" y="2054"/>
                <a:ext cx="338" cy="9"/>
              </a:xfrm>
              <a:custGeom>
                <a:avLst/>
                <a:gdLst>
                  <a:gd name="T0" fmla="*/ 0 w 1687"/>
                  <a:gd name="T1" fmla="*/ 0 h 47"/>
                  <a:gd name="T2" fmla="*/ 1687 w 1687"/>
                  <a:gd name="T3" fmla="*/ 0 h 47"/>
                  <a:gd name="T4" fmla="*/ 1685 w 1687"/>
                  <a:gd name="T5" fmla="*/ 23 h 47"/>
                  <a:gd name="T6" fmla="*/ 1681 w 1687"/>
                  <a:gd name="T7" fmla="*/ 47 h 47"/>
                  <a:gd name="T8" fmla="*/ 6 w 1687"/>
                  <a:gd name="T9" fmla="*/ 47 h 47"/>
                  <a:gd name="T10" fmla="*/ 2 w 1687"/>
                  <a:gd name="T11" fmla="*/ 23 h 47"/>
                  <a:gd name="T12" fmla="*/ 0 w 168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47">
                    <a:moveTo>
                      <a:pt x="0" y="0"/>
                    </a:moveTo>
                    <a:lnTo>
                      <a:pt x="1687" y="0"/>
                    </a:lnTo>
                    <a:lnTo>
                      <a:pt x="1685" y="23"/>
                    </a:lnTo>
                    <a:lnTo>
                      <a:pt x="1681" y="47"/>
                    </a:lnTo>
                    <a:lnTo>
                      <a:pt x="6" y="47"/>
                    </a:lnTo>
                    <a:lnTo>
                      <a:pt x="2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7" name="îŝ1íḓè">
                <a:extLst>
                  <a:ext uri="{FF2B5EF4-FFF2-40B4-BE49-F238E27FC236}">
                    <a16:creationId xmlns:a16="http://schemas.microsoft.com/office/drawing/2014/main" xmlns="" id="{2744A120-34B1-418F-8A85-2F89C48711C5}"/>
                  </a:ext>
                </a:extLst>
              </p:cNvPr>
              <p:cNvSpPr/>
              <p:nvPr/>
            </p:nvSpPr>
            <p:spPr bwMode="auto">
              <a:xfrm>
                <a:off x="1753" y="2057"/>
                <a:ext cx="336" cy="6"/>
              </a:xfrm>
              <a:custGeom>
                <a:avLst/>
                <a:gdLst>
                  <a:gd name="T0" fmla="*/ 0 w 1683"/>
                  <a:gd name="T1" fmla="*/ 0 h 31"/>
                  <a:gd name="T2" fmla="*/ 1683 w 1683"/>
                  <a:gd name="T3" fmla="*/ 0 h 31"/>
                  <a:gd name="T4" fmla="*/ 1682 w 1683"/>
                  <a:gd name="T5" fmla="*/ 16 h 31"/>
                  <a:gd name="T6" fmla="*/ 1679 w 1683"/>
                  <a:gd name="T7" fmla="*/ 31 h 31"/>
                  <a:gd name="T8" fmla="*/ 4 w 1683"/>
                  <a:gd name="T9" fmla="*/ 31 h 31"/>
                  <a:gd name="T10" fmla="*/ 1 w 1683"/>
                  <a:gd name="T11" fmla="*/ 16 h 31"/>
                  <a:gd name="T12" fmla="*/ 0 w 1683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31">
                    <a:moveTo>
                      <a:pt x="0" y="0"/>
                    </a:moveTo>
                    <a:lnTo>
                      <a:pt x="1683" y="0"/>
                    </a:lnTo>
                    <a:lnTo>
                      <a:pt x="1682" y="16"/>
                    </a:lnTo>
                    <a:lnTo>
                      <a:pt x="1679" y="31"/>
                    </a:lnTo>
                    <a:lnTo>
                      <a:pt x="4" y="31"/>
                    </a:lnTo>
                    <a:lnTo>
                      <a:pt x="1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8" name="íŝ1îḍé">
                <a:extLst>
                  <a:ext uri="{FF2B5EF4-FFF2-40B4-BE49-F238E27FC236}">
                    <a16:creationId xmlns:a16="http://schemas.microsoft.com/office/drawing/2014/main" xmlns="" id="{319EC859-EFFF-496F-A6C4-84DA728396E3}"/>
                  </a:ext>
                </a:extLst>
              </p:cNvPr>
              <p:cNvSpPr/>
              <p:nvPr/>
            </p:nvSpPr>
            <p:spPr bwMode="auto">
              <a:xfrm>
                <a:off x="1753" y="2060"/>
                <a:ext cx="336" cy="3"/>
              </a:xfrm>
              <a:custGeom>
                <a:avLst/>
                <a:gdLst>
                  <a:gd name="T0" fmla="*/ 0 w 1679"/>
                  <a:gd name="T1" fmla="*/ 0 h 15"/>
                  <a:gd name="T2" fmla="*/ 1679 w 1679"/>
                  <a:gd name="T3" fmla="*/ 0 h 15"/>
                  <a:gd name="T4" fmla="*/ 1678 w 1679"/>
                  <a:gd name="T5" fmla="*/ 8 h 15"/>
                  <a:gd name="T6" fmla="*/ 1677 w 1679"/>
                  <a:gd name="T7" fmla="*/ 15 h 15"/>
                  <a:gd name="T8" fmla="*/ 2 w 1679"/>
                  <a:gd name="T9" fmla="*/ 15 h 15"/>
                  <a:gd name="T10" fmla="*/ 1 w 1679"/>
                  <a:gd name="T11" fmla="*/ 8 h 15"/>
                  <a:gd name="T12" fmla="*/ 0 w 1679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9" h="15">
                    <a:moveTo>
                      <a:pt x="0" y="0"/>
                    </a:moveTo>
                    <a:lnTo>
                      <a:pt x="1679" y="0"/>
                    </a:lnTo>
                    <a:lnTo>
                      <a:pt x="1678" y="8"/>
                    </a:lnTo>
                    <a:lnTo>
                      <a:pt x="1677" y="15"/>
                    </a:lnTo>
                    <a:lnTo>
                      <a:pt x="2" y="15"/>
                    </a:lnTo>
                    <a:lnTo>
                      <a:pt x="1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9" name="íşḻídê">
                <a:extLst>
                  <a:ext uri="{FF2B5EF4-FFF2-40B4-BE49-F238E27FC236}">
                    <a16:creationId xmlns:a16="http://schemas.microsoft.com/office/drawing/2014/main" xmlns="" id="{89439E01-161C-4CAE-A7AA-AE9CD06240F5}"/>
                  </a:ext>
                </a:extLst>
              </p:cNvPr>
              <p:cNvSpPr/>
              <p:nvPr/>
            </p:nvSpPr>
            <p:spPr bwMode="auto">
              <a:xfrm>
                <a:off x="1754" y="2063"/>
                <a:ext cx="335" cy="1"/>
              </a:xfrm>
              <a:prstGeom prst="rect">
                <a:avLst/>
              </a:prstGeom>
              <a:solidFill>
                <a:srgbClr val="C1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0" name="iṩļiḓé">
                <a:extLst>
                  <a:ext uri="{FF2B5EF4-FFF2-40B4-BE49-F238E27FC236}">
                    <a16:creationId xmlns:a16="http://schemas.microsoft.com/office/drawing/2014/main" xmlns="" id="{EA0618A8-835F-4D41-850F-4FB4307704DB}"/>
                  </a:ext>
                </a:extLst>
              </p:cNvPr>
              <p:cNvSpPr/>
              <p:nvPr/>
            </p:nvSpPr>
            <p:spPr bwMode="auto">
              <a:xfrm>
                <a:off x="1752" y="2041"/>
                <a:ext cx="338" cy="1"/>
              </a:xfrm>
              <a:prstGeom prst="rect">
                <a:avLst/>
              </a:prstGeom>
              <a:solidFill>
                <a:srgbClr val="B52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1" name="îšļïḍê">
                <a:extLst>
                  <a:ext uri="{FF2B5EF4-FFF2-40B4-BE49-F238E27FC236}">
                    <a16:creationId xmlns:a16="http://schemas.microsoft.com/office/drawing/2014/main" xmlns="" id="{0B0CA513-6A33-4D0A-8FB5-D27EBC2FA1DA}"/>
                  </a:ext>
                </a:extLst>
              </p:cNvPr>
              <p:cNvSpPr/>
              <p:nvPr/>
            </p:nvSpPr>
            <p:spPr bwMode="auto">
              <a:xfrm>
                <a:off x="1752" y="2041"/>
                <a:ext cx="338" cy="4"/>
              </a:xfrm>
              <a:custGeom>
                <a:avLst/>
                <a:gdLst>
                  <a:gd name="T0" fmla="*/ 1693 w 1693"/>
                  <a:gd name="T1" fmla="*/ 16 h 16"/>
                  <a:gd name="T2" fmla="*/ 0 w 1693"/>
                  <a:gd name="T3" fmla="*/ 16 h 16"/>
                  <a:gd name="T4" fmla="*/ 0 w 1693"/>
                  <a:gd name="T5" fmla="*/ 8 h 16"/>
                  <a:gd name="T6" fmla="*/ 0 w 1693"/>
                  <a:gd name="T7" fmla="*/ 0 h 16"/>
                  <a:gd name="T8" fmla="*/ 1693 w 1693"/>
                  <a:gd name="T9" fmla="*/ 0 h 16"/>
                  <a:gd name="T10" fmla="*/ 1693 w 1693"/>
                  <a:gd name="T11" fmla="*/ 8 h 16"/>
                  <a:gd name="T12" fmla="*/ 1693 w 1693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6">
                    <a:moveTo>
                      <a:pt x="1693" y="16"/>
                    </a:moveTo>
                    <a:lnTo>
                      <a:pt x="0" y="16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8"/>
                    </a:lnTo>
                    <a:lnTo>
                      <a:pt x="1693" y="16"/>
                    </a:lnTo>
                    <a:close/>
                  </a:path>
                </a:pathLst>
              </a:custGeom>
              <a:solidFill>
                <a:srgbClr val="B6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2" name="íṩľidê">
                <a:extLst>
                  <a:ext uri="{FF2B5EF4-FFF2-40B4-BE49-F238E27FC236}">
                    <a16:creationId xmlns:a16="http://schemas.microsoft.com/office/drawing/2014/main" xmlns="" id="{E29AEF88-D045-4B46-AA08-824ED6C18C3B}"/>
                  </a:ext>
                </a:extLst>
              </p:cNvPr>
              <p:cNvSpPr/>
              <p:nvPr/>
            </p:nvSpPr>
            <p:spPr bwMode="auto">
              <a:xfrm>
                <a:off x="1752" y="2041"/>
                <a:ext cx="338" cy="7"/>
              </a:xfrm>
              <a:custGeom>
                <a:avLst/>
                <a:gdLst>
                  <a:gd name="T0" fmla="*/ 1692 w 1693"/>
                  <a:gd name="T1" fmla="*/ 32 h 32"/>
                  <a:gd name="T2" fmla="*/ 1 w 1693"/>
                  <a:gd name="T3" fmla="*/ 32 h 32"/>
                  <a:gd name="T4" fmla="*/ 0 w 1693"/>
                  <a:gd name="T5" fmla="*/ 16 h 32"/>
                  <a:gd name="T6" fmla="*/ 0 w 1693"/>
                  <a:gd name="T7" fmla="*/ 0 h 32"/>
                  <a:gd name="T8" fmla="*/ 1693 w 1693"/>
                  <a:gd name="T9" fmla="*/ 0 h 32"/>
                  <a:gd name="T10" fmla="*/ 1693 w 1693"/>
                  <a:gd name="T11" fmla="*/ 16 h 32"/>
                  <a:gd name="T12" fmla="*/ 1692 w 1693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32">
                    <a:moveTo>
                      <a:pt x="1692" y="32"/>
                    </a:moveTo>
                    <a:lnTo>
                      <a:pt x="1" y="32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3" y="16"/>
                    </a:lnTo>
                    <a:lnTo>
                      <a:pt x="1692" y="32"/>
                    </a:lnTo>
                    <a:close/>
                  </a:path>
                </a:pathLst>
              </a:custGeom>
              <a:solidFill>
                <a:srgbClr val="B7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3" name="îṥliḋe">
                <a:extLst>
                  <a:ext uri="{FF2B5EF4-FFF2-40B4-BE49-F238E27FC236}">
                    <a16:creationId xmlns:a16="http://schemas.microsoft.com/office/drawing/2014/main" xmlns="" id="{45BBCFD2-3E20-4EBD-B6A3-2BD88D7AC277}"/>
                  </a:ext>
                </a:extLst>
              </p:cNvPr>
              <p:cNvSpPr/>
              <p:nvPr/>
            </p:nvSpPr>
            <p:spPr bwMode="auto">
              <a:xfrm>
                <a:off x="1752" y="2041"/>
                <a:ext cx="338" cy="10"/>
              </a:xfrm>
              <a:custGeom>
                <a:avLst/>
                <a:gdLst>
                  <a:gd name="T0" fmla="*/ 1691 w 1693"/>
                  <a:gd name="T1" fmla="*/ 47 h 47"/>
                  <a:gd name="T2" fmla="*/ 2 w 1693"/>
                  <a:gd name="T3" fmla="*/ 47 h 47"/>
                  <a:gd name="T4" fmla="*/ 1 w 1693"/>
                  <a:gd name="T5" fmla="*/ 24 h 47"/>
                  <a:gd name="T6" fmla="*/ 0 w 1693"/>
                  <a:gd name="T7" fmla="*/ 0 h 47"/>
                  <a:gd name="T8" fmla="*/ 1693 w 1693"/>
                  <a:gd name="T9" fmla="*/ 0 h 47"/>
                  <a:gd name="T10" fmla="*/ 1692 w 1693"/>
                  <a:gd name="T11" fmla="*/ 24 h 47"/>
                  <a:gd name="T12" fmla="*/ 1691 w 1693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47">
                    <a:moveTo>
                      <a:pt x="1691" y="47"/>
                    </a:moveTo>
                    <a:lnTo>
                      <a:pt x="2" y="47"/>
                    </a:lnTo>
                    <a:lnTo>
                      <a:pt x="1" y="24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2" y="24"/>
                    </a:lnTo>
                    <a:lnTo>
                      <a:pt x="1691" y="47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4" name="îşliḓè">
                <a:extLst>
                  <a:ext uri="{FF2B5EF4-FFF2-40B4-BE49-F238E27FC236}">
                    <a16:creationId xmlns:a16="http://schemas.microsoft.com/office/drawing/2014/main" xmlns="" id="{62AA3E92-E81C-4F8B-94CC-A06B90647795}"/>
                  </a:ext>
                </a:extLst>
              </p:cNvPr>
              <p:cNvSpPr/>
              <p:nvPr/>
            </p:nvSpPr>
            <p:spPr bwMode="auto">
              <a:xfrm>
                <a:off x="1752" y="2041"/>
                <a:ext cx="338" cy="13"/>
              </a:xfrm>
              <a:custGeom>
                <a:avLst/>
                <a:gdLst>
                  <a:gd name="T0" fmla="*/ 1690 w 1693"/>
                  <a:gd name="T1" fmla="*/ 64 h 64"/>
                  <a:gd name="T2" fmla="*/ 3 w 1693"/>
                  <a:gd name="T3" fmla="*/ 64 h 64"/>
                  <a:gd name="T4" fmla="*/ 1 w 1693"/>
                  <a:gd name="T5" fmla="*/ 32 h 64"/>
                  <a:gd name="T6" fmla="*/ 0 w 1693"/>
                  <a:gd name="T7" fmla="*/ 0 h 64"/>
                  <a:gd name="T8" fmla="*/ 1693 w 1693"/>
                  <a:gd name="T9" fmla="*/ 0 h 64"/>
                  <a:gd name="T10" fmla="*/ 1692 w 1693"/>
                  <a:gd name="T11" fmla="*/ 32 h 64"/>
                  <a:gd name="T12" fmla="*/ 1690 w 1693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64">
                    <a:moveTo>
                      <a:pt x="1690" y="64"/>
                    </a:moveTo>
                    <a:lnTo>
                      <a:pt x="3" y="64"/>
                    </a:lnTo>
                    <a:lnTo>
                      <a:pt x="1" y="32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2" y="32"/>
                    </a:lnTo>
                    <a:lnTo>
                      <a:pt x="1690" y="64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5" name="íṣľíḓe">
                <a:extLst>
                  <a:ext uri="{FF2B5EF4-FFF2-40B4-BE49-F238E27FC236}">
                    <a16:creationId xmlns:a16="http://schemas.microsoft.com/office/drawing/2014/main" xmlns="" id="{99065BE9-13F3-4250-94BB-6BA355F8BFE6}"/>
                  </a:ext>
                </a:extLst>
              </p:cNvPr>
              <p:cNvSpPr/>
              <p:nvPr/>
            </p:nvSpPr>
            <p:spPr bwMode="auto">
              <a:xfrm>
                <a:off x="1752" y="2041"/>
                <a:ext cx="338" cy="16"/>
              </a:xfrm>
              <a:custGeom>
                <a:avLst/>
                <a:gdLst>
                  <a:gd name="T0" fmla="*/ 1688 w 1693"/>
                  <a:gd name="T1" fmla="*/ 79 h 79"/>
                  <a:gd name="T2" fmla="*/ 5 w 1693"/>
                  <a:gd name="T3" fmla="*/ 79 h 79"/>
                  <a:gd name="T4" fmla="*/ 1 w 1693"/>
                  <a:gd name="T5" fmla="*/ 40 h 79"/>
                  <a:gd name="T6" fmla="*/ 0 w 1693"/>
                  <a:gd name="T7" fmla="*/ 0 h 79"/>
                  <a:gd name="T8" fmla="*/ 1693 w 1693"/>
                  <a:gd name="T9" fmla="*/ 0 h 79"/>
                  <a:gd name="T10" fmla="*/ 1692 w 1693"/>
                  <a:gd name="T11" fmla="*/ 40 h 79"/>
                  <a:gd name="T12" fmla="*/ 1688 w 1693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79">
                    <a:moveTo>
                      <a:pt x="1688" y="79"/>
                    </a:moveTo>
                    <a:lnTo>
                      <a:pt x="5" y="79"/>
                    </a:lnTo>
                    <a:lnTo>
                      <a:pt x="1" y="40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2" y="40"/>
                    </a:lnTo>
                    <a:lnTo>
                      <a:pt x="1688" y="79"/>
                    </a:lnTo>
                    <a:close/>
                  </a:path>
                </a:pathLst>
              </a:custGeom>
              <a:solidFill>
                <a:srgbClr val="B9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6" name="íṡḻíḓê">
                <a:extLst>
                  <a:ext uri="{FF2B5EF4-FFF2-40B4-BE49-F238E27FC236}">
                    <a16:creationId xmlns:a16="http://schemas.microsoft.com/office/drawing/2014/main" xmlns="" id="{0BFC02DF-7794-4D1A-84C7-D8B9ADC3AF98}"/>
                  </a:ext>
                </a:extLst>
              </p:cNvPr>
              <p:cNvSpPr/>
              <p:nvPr/>
            </p:nvSpPr>
            <p:spPr bwMode="auto">
              <a:xfrm>
                <a:off x="1752" y="2041"/>
                <a:ext cx="338" cy="19"/>
              </a:xfrm>
              <a:custGeom>
                <a:avLst/>
                <a:gdLst>
                  <a:gd name="T0" fmla="*/ 1686 w 1693"/>
                  <a:gd name="T1" fmla="*/ 95 h 95"/>
                  <a:gd name="T2" fmla="*/ 7 w 1693"/>
                  <a:gd name="T3" fmla="*/ 95 h 95"/>
                  <a:gd name="T4" fmla="*/ 2 w 1693"/>
                  <a:gd name="T5" fmla="*/ 48 h 95"/>
                  <a:gd name="T6" fmla="*/ 0 w 1693"/>
                  <a:gd name="T7" fmla="*/ 0 h 95"/>
                  <a:gd name="T8" fmla="*/ 1693 w 1693"/>
                  <a:gd name="T9" fmla="*/ 0 h 95"/>
                  <a:gd name="T10" fmla="*/ 1691 w 1693"/>
                  <a:gd name="T11" fmla="*/ 48 h 95"/>
                  <a:gd name="T12" fmla="*/ 1686 w 1693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95">
                    <a:moveTo>
                      <a:pt x="1686" y="95"/>
                    </a:moveTo>
                    <a:lnTo>
                      <a:pt x="7" y="95"/>
                    </a:lnTo>
                    <a:lnTo>
                      <a:pt x="2" y="48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1" y="48"/>
                    </a:lnTo>
                    <a:lnTo>
                      <a:pt x="1686" y="95"/>
                    </a:lnTo>
                    <a:close/>
                  </a:path>
                </a:pathLst>
              </a:custGeom>
              <a:solidFill>
                <a:srgbClr val="BA2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7" name="ïṥliḍê">
                <a:extLst>
                  <a:ext uri="{FF2B5EF4-FFF2-40B4-BE49-F238E27FC236}">
                    <a16:creationId xmlns:a16="http://schemas.microsoft.com/office/drawing/2014/main" xmlns="" id="{752E9B12-EFB4-49F1-96E5-64CB3235EFC2}"/>
                  </a:ext>
                </a:extLst>
              </p:cNvPr>
              <p:cNvSpPr/>
              <p:nvPr/>
            </p:nvSpPr>
            <p:spPr bwMode="auto">
              <a:xfrm>
                <a:off x="1752" y="2041"/>
                <a:ext cx="338" cy="22"/>
              </a:xfrm>
              <a:custGeom>
                <a:avLst/>
                <a:gdLst>
                  <a:gd name="T0" fmla="*/ 1684 w 1693"/>
                  <a:gd name="T1" fmla="*/ 110 h 110"/>
                  <a:gd name="T2" fmla="*/ 9 w 1693"/>
                  <a:gd name="T3" fmla="*/ 110 h 110"/>
                  <a:gd name="T4" fmla="*/ 2 w 1693"/>
                  <a:gd name="T5" fmla="*/ 55 h 110"/>
                  <a:gd name="T6" fmla="*/ 0 w 1693"/>
                  <a:gd name="T7" fmla="*/ 0 h 110"/>
                  <a:gd name="T8" fmla="*/ 1693 w 1693"/>
                  <a:gd name="T9" fmla="*/ 0 h 110"/>
                  <a:gd name="T10" fmla="*/ 1691 w 1693"/>
                  <a:gd name="T11" fmla="*/ 55 h 110"/>
                  <a:gd name="T12" fmla="*/ 1684 w 1693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10">
                    <a:moveTo>
                      <a:pt x="1684" y="110"/>
                    </a:moveTo>
                    <a:lnTo>
                      <a:pt x="9" y="110"/>
                    </a:lnTo>
                    <a:lnTo>
                      <a:pt x="2" y="55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1" y="55"/>
                    </a:lnTo>
                    <a:lnTo>
                      <a:pt x="1684" y="110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8" name="i$ḻiḓé">
                <a:extLst>
                  <a:ext uri="{FF2B5EF4-FFF2-40B4-BE49-F238E27FC236}">
                    <a16:creationId xmlns:a16="http://schemas.microsoft.com/office/drawing/2014/main" xmlns="" id="{F88E1B3D-C032-488D-A360-C2BD93E2BCBF}"/>
                  </a:ext>
                </a:extLst>
              </p:cNvPr>
              <p:cNvSpPr/>
              <p:nvPr/>
            </p:nvSpPr>
            <p:spPr bwMode="auto">
              <a:xfrm>
                <a:off x="1752" y="2041"/>
                <a:ext cx="338" cy="25"/>
              </a:xfrm>
              <a:custGeom>
                <a:avLst/>
                <a:gdLst>
                  <a:gd name="T0" fmla="*/ 1682 w 1693"/>
                  <a:gd name="T1" fmla="*/ 125 h 125"/>
                  <a:gd name="T2" fmla="*/ 11 w 1693"/>
                  <a:gd name="T3" fmla="*/ 125 h 125"/>
                  <a:gd name="T4" fmla="*/ 3 w 1693"/>
                  <a:gd name="T5" fmla="*/ 64 h 125"/>
                  <a:gd name="T6" fmla="*/ 0 w 1693"/>
                  <a:gd name="T7" fmla="*/ 0 h 125"/>
                  <a:gd name="T8" fmla="*/ 1693 w 1693"/>
                  <a:gd name="T9" fmla="*/ 0 h 125"/>
                  <a:gd name="T10" fmla="*/ 1690 w 1693"/>
                  <a:gd name="T11" fmla="*/ 64 h 125"/>
                  <a:gd name="T12" fmla="*/ 1682 w 1693"/>
                  <a:gd name="T13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25">
                    <a:moveTo>
                      <a:pt x="1682" y="125"/>
                    </a:moveTo>
                    <a:lnTo>
                      <a:pt x="11" y="125"/>
                    </a:lnTo>
                    <a:lnTo>
                      <a:pt x="3" y="64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0" y="64"/>
                    </a:lnTo>
                    <a:lnTo>
                      <a:pt x="1682" y="125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9" name="îSlîḑê">
                <a:extLst>
                  <a:ext uri="{FF2B5EF4-FFF2-40B4-BE49-F238E27FC236}">
                    <a16:creationId xmlns:a16="http://schemas.microsoft.com/office/drawing/2014/main" xmlns="" id="{44EB6637-FDE7-4D7A-9A64-DD1C989E2389}"/>
                  </a:ext>
                </a:extLst>
              </p:cNvPr>
              <p:cNvSpPr/>
              <p:nvPr/>
            </p:nvSpPr>
            <p:spPr bwMode="auto">
              <a:xfrm>
                <a:off x="1752" y="2045"/>
                <a:ext cx="338" cy="21"/>
              </a:xfrm>
              <a:custGeom>
                <a:avLst/>
                <a:gdLst>
                  <a:gd name="T0" fmla="*/ 0 w 1693"/>
                  <a:gd name="T1" fmla="*/ 0 h 109"/>
                  <a:gd name="T2" fmla="*/ 1693 w 1693"/>
                  <a:gd name="T3" fmla="*/ 0 h 109"/>
                  <a:gd name="T4" fmla="*/ 1690 w 1693"/>
                  <a:gd name="T5" fmla="*/ 56 h 109"/>
                  <a:gd name="T6" fmla="*/ 1682 w 1693"/>
                  <a:gd name="T7" fmla="*/ 109 h 109"/>
                  <a:gd name="T8" fmla="*/ 11 w 1693"/>
                  <a:gd name="T9" fmla="*/ 109 h 109"/>
                  <a:gd name="T10" fmla="*/ 3 w 1693"/>
                  <a:gd name="T11" fmla="*/ 56 h 109"/>
                  <a:gd name="T12" fmla="*/ 0 w 1693"/>
                  <a:gd name="T1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09">
                    <a:moveTo>
                      <a:pt x="0" y="0"/>
                    </a:moveTo>
                    <a:lnTo>
                      <a:pt x="1693" y="0"/>
                    </a:lnTo>
                    <a:lnTo>
                      <a:pt x="1690" y="56"/>
                    </a:lnTo>
                    <a:lnTo>
                      <a:pt x="1682" y="109"/>
                    </a:lnTo>
                    <a:lnTo>
                      <a:pt x="11" y="109"/>
                    </a:lnTo>
                    <a:lnTo>
                      <a:pt x="3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C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0" name="íṥlíḋê">
                <a:extLst>
                  <a:ext uri="{FF2B5EF4-FFF2-40B4-BE49-F238E27FC236}">
                    <a16:creationId xmlns:a16="http://schemas.microsoft.com/office/drawing/2014/main" xmlns="" id="{D7FC1359-9AB4-49A4-967D-2E88CB8B2A97}"/>
                  </a:ext>
                </a:extLst>
              </p:cNvPr>
              <p:cNvSpPr/>
              <p:nvPr/>
            </p:nvSpPr>
            <p:spPr bwMode="auto">
              <a:xfrm>
                <a:off x="1752" y="2048"/>
                <a:ext cx="338" cy="18"/>
              </a:xfrm>
              <a:custGeom>
                <a:avLst/>
                <a:gdLst>
                  <a:gd name="T0" fmla="*/ 0 w 1691"/>
                  <a:gd name="T1" fmla="*/ 0 h 93"/>
                  <a:gd name="T2" fmla="*/ 1691 w 1691"/>
                  <a:gd name="T3" fmla="*/ 0 h 93"/>
                  <a:gd name="T4" fmla="*/ 1688 w 1691"/>
                  <a:gd name="T5" fmla="*/ 47 h 93"/>
                  <a:gd name="T6" fmla="*/ 1681 w 1691"/>
                  <a:gd name="T7" fmla="*/ 93 h 93"/>
                  <a:gd name="T8" fmla="*/ 10 w 1691"/>
                  <a:gd name="T9" fmla="*/ 93 h 93"/>
                  <a:gd name="T10" fmla="*/ 3 w 1691"/>
                  <a:gd name="T11" fmla="*/ 47 h 93"/>
                  <a:gd name="T12" fmla="*/ 0 w 1691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93">
                    <a:moveTo>
                      <a:pt x="0" y="0"/>
                    </a:moveTo>
                    <a:lnTo>
                      <a:pt x="1691" y="0"/>
                    </a:lnTo>
                    <a:lnTo>
                      <a:pt x="1688" y="47"/>
                    </a:lnTo>
                    <a:lnTo>
                      <a:pt x="1681" y="93"/>
                    </a:lnTo>
                    <a:lnTo>
                      <a:pt x="10" y="93"/>
                    </a:lnTo>
                    <a:lnTo>
                      <a:pt x="3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D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1" name="íšļíḓê">
                <a:extLst>
                  <a:ext uri="{FF2B5EF4-FFF2-40B4-BE49-F238E27FC236}">
                    <a16:creationId xmlns:a16="http://schemas.microsoft.com/office/drawing/2014/main" xmlns="" id="{C4D20710-809A-486B-82A8-99C937221F9C}"/>
                  </a:ext>
                </a:extLst>
              </p:cNvPr>
              <p:cNvSpPr/>
              <p:nvPr/>
            </p:nvSpPr>
            <p:spPr bwMode="auto">
              <a:xfrm>
                <a:off x="1752" y="2051"/>
                <a:ext cx="338" cy="15"/>
              </a:xfrm>
              <a:custGeom>
                <a:avLst/>
                <a:gdLst>
                  <a:gd name="T0" fmla="*/ 0 w 1689"/>
                  <a:gd name="T1" fmla="*/ 0 h 78"/>
                  <a:gd name="T2" fmla="*/ 1689 w 1689"/>
                  <a:gd name="T3" fmla="*/ 0 h 78"/>
                  <a:gd name="T4" fmla="*/ 1686 w 1689"/>
                  <a:gd name="T5" fmla="*/ 40 h 78"/>
                  <a:gd name="T6" fmla="*/ 1680 w 1689"/>
                  <a:gd name="T7" fmla="*/ 78 h 78"/>
                  <a:gd name="T8" fmla="*/ 9 w 1689"/>
                  <a:gd name="T9" fmla="*/ 78 h 78"/>
                  <a:gd name="T10" fmla="*/ 3 w 1689"/>
                  <a:gd name="T11" fmla="*/ 40 h 78"/>
                  <a:gd name="T12" fmla="*/ 0 w 1689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78">
                    <a:moveTo>
                      <a:pt x="0" y="0"/>
                    </a:moveTo>
                    <a:lnTo>
                      <a:pt x="1689" y="0"/>
                    </a:lnTo>
                    <a:lnTo>
                      <a:pt x="1686" y="40"/>
                    </a:lnTo>
                    <a:lnTo>
                      <a:pt x="1680" y="78"/>
                    </a:lnTo>
                    <a:lnTo>
                      <a:pt x="9" y="78"/>
                    </a:lnTo>
                    <a:lnTo>
                      <a:pt x="3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2" name="ï$ḷíḋé">
                <a:extLst>
                  <a:ext uri="{FF2B5EF4-FFF2-40B4-BE49-F238E27FC236}">
                    <a16:creationId xmlns:a16="http://schemas.microsoft.com/office/drawing/2014/main" xmlns="" id="{B3E59993-8960-4697-BC7B-045B740BB41D}"/>
                  </a:ext>
                </a:extLst>
              </p:cNvPr>
              <p:cNvSpPr/>
              <p:nvPr/>
            </p:nvSpPr>
            <p:spPr bwMode="auto">
              <a:xfrm>
                <a:off x="1752" y="2054"/>
                <a:ext cx="338" cy="12"/>
              </a:xfrm>
              <a:custGeom>
                <a:avLst/>
                <a:gdLst>
                  <a:gd name="T0" fmla="*/ 0 w 1687"/>
                  <a:gd name="T1" fmla="*/ 0 h 62"/>
                  <a:gd name="T2" fmla="*/ 1687 w 1687"/>
                  <a:gd name="T3" fmla="*/ 0 h 62"/>
                  <a:gd name="T4" fmla="*/ 1684 w 1687"/>
                  <a:gd name="T5" fmla="*/ 32 h 62"/>
                  <a:gd name="T6" fmla="*/ 1679 w 1687"/>
                  <a:gd name="T7" fmla="*/ 62 h 62"/>
                  <a:gd name="T8" fmla="*/ 8 w 1687"/>
                  <a:gd name="T9" fmla="*/ 62 h 62"/>
                  <a:gd name="T10" fmla="*/ 3 w 1687"/>
                  <a:gd name="T11" fmla="*/ 32 h 62"/>
                  <a:gd name="T12" fmla="*/ 0 w 1687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62">
                    <a:moveTo>
                      <a:pt x="0" y="0"/>
                    </a:moveTo>
                    <a:lnTo>
                      <a:pt x="1687" y="0"/>
                    </a:lnTo>
                    <a:lnTo>
                      <a:pt x="1684" y="32"/>
                    </a:lnTo>
                    <a:lnTo>
                      <a:pt x="1679" y="62"/>
                    </a:lnTo>
                    <a:lnTo>
                      <a:pt x="8" y="62"/>
                    </a:lnTo>
                    <a:lnTo>
                      <a:pt x="3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3" name="ïṡļídé">
                <a:extLst>
                  <a:ext uri="{FF2B5EF4-FFF2-40B4-BE49-F238E27FC236}">
                    <a16:creationId xmlns:a16="http://schemas.microsoft.com/office/drawing/2014/main" xmlns="" id="{2A2752B9-6A41-4343-91B4-3D6A76B15084}"/>
                  </a:ext>
                </a:extLst>
              </p:cNvPr>
              <p:cNvSpPr/>
              <p:nvPr/>
            </p:nvSpPr>
            <p:spPr bwMode="auto">
              <a:xfrm>
                <a:off x="1753" y="2057"/>
                <a:ext cx="336" cy="9"/>
              </a:xfrm>
              <a:custGeom>
                <a:avLst/>
                <a:gdLst>
                  <a:gd name="T0" fmla="*/ 0 w 1683"/>
                  <a:gd name="T1" fmla="*/ 0 h 46"/>
                  <a:gd name="T2" fmla="*/ 1683 w 1683"/>
                  <a:gd name="T3" fmla="*/ 0 h 46"/>
                  <a:gd name="T4" fmla="*/ 1681 w 1683"/>
                  <a:gd name="T5" fmla="*/ 24 h 46"/>
                  <a:gd name="T6" fmla="*/ 1677 w 1683"/>
                  <a:gd name="T7" fmla="*/ 46 h 46"/>
                  <a:gd name="T8" fmla="*/ 6 w 1683"/>
                  <a:gd name="T9" fmla="*/ 46 h 46"/>
                  <a:gd name="T10" fmla="*/ 2 w 1683"/>
                  <a:gd name="T11" fmla="*/ 24 h 46"/>
                  <a:gd name="T12" fmla="*/ 0 w 1683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46">
                    <a:moveTo>
                      <a:pt x="0" y="0"/>
                    </a:moveTo>
                    <a:lnTo>
                      <a:pt x="1683" y="0"/>
                    </a:lnTo>
                    <a:lnTo>
                      <a:pt x="1681" y="24"/>
                    </a:lnTo>
                    <a:lnTo>
                      <a:pt x="1677" y="46"/>
                    </a:lnTo>
                    <a:lnTo>
                      <a:pt x="6" y="46"/>
                    </a:lnTo>
                    <a:lnTo>
                      <a:pt x="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4" name="íṩḷîḑê">
                <a:extLst>
                  <a:ext uri="{FF2B5EF4-FFF2-40B4-BE49-F238E27FC236}">
                    <a16:creationId xmlns:a16="http://schemas.microsoft.com/office/drawing/2014/main" xmlns="" id="{6824B772-CF1A-4229-B3FA-1345CAD843EF}"/>
                  </a:ext>
                </a:extLst>
              </p:cNvPr>
              <p:cNvSpPr/>
              <p:nvPr/>
            </p:nvSpPr>
            <p:spPr bwMode="auto">
              <a:xfrm>
                <a:off x="1753" y="2060"/>
                <a:ext cx="336" cy="6"/>
              </a:xfrm>
              <a:custGeom>
                <a:avLst/>
                <a:gdLst>
                  <a:gd name="T0" fmla="*/ 0 w 1679"/>
                  <a:gd name="T1" fmla="*/ 0 h 30"/>
                  <a:gd name="T2" fmla="*/ 1679 w 1679"/>
                  <a:gd name="T3" fmla="*/ 0 h 30"/>
                  <a:gd name="T4" fmla="*/ 1677 w 1679"/>
                  <a:gd name="T5" fmla="*/ 15 h 30"/>
                  <a:gd name="T6" fmla="*/ 1675 w 1679"/>
                  <a:gd name="T7" fmla="*/ 30 h 30"/>
                  <a:gd name="T8" fmla="*/ 4 w 1679"/>
                  <a:gd name="T9" fmla="*/ 30 h 30"/>
                  <a:gd name="T10" fmla="*/ 2 w 1679"/>
                  <a:gd name="T11" fmla="*/ 15 h 30"/>
                  <a:gd name="T12" fmla="*/ 0 w 1679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9" h="30">
                    <a:moveTo>
                      <a:pt x="0" y="0"/>
                    </a:moveTo>
                    <a:lnTo>
                      <a:pt x="1679" y="0"/>
                    </a:lnTo>
                    <a:lnTo>
                      <a:pt x="1677" y="15"/>
                    </a:lnTo>
                    <a:lnTo>
                      <a:pt x="1675" y="30"/>
                    </a:lnTo>
                    <a:lnTo>
                      <a:pt x="4" y="30"/>
                    </a:lnTo>
                    <a:lnTo>
                      <a:pt x="2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5" name="ïṧḷide">
                <a:extLst>
                  <a:ext uri="{FF2B5EF4-FFF2-40B4-BE49-F238E27FC236}">
                    <a16:creationId xmlns:a16="http://schemas.microsoft.com/office/drawing/2014/main" xmlns="" id="{020862E4-6D1B-4AAD-917D-15F546274D51}"/>
                  </a:ext>
                </a:extLst>
              </p:cNvPr>
              <p:cNvSpPr/>
              <p:nvPr/>
            </p:nvSpPr>
            <p:spPr bwMode="auto">
              <a:xfrm>
                <a:off x="1754" y="2063"/>
                <a:ext cx="335" cy="3"/>
              </a:xfrm>
              <a:custGeom>
                <a:avLst/>
                <a:gdLst>
                  <a:gd name="T0" fmla="*/ 0 w 1675"/>
                  <a:gd name="T1" fmla="*/ 0 h 15"/>
                  <a:gd name="T2" fmla="*/ 1675 w 1675"/>
                  <a:gd name="T3" fmla="*/ 0 h 15"/>
                  <a:gd name="T4" fmla="*/ 1674 w 1675"/>
                  <a:gd name="T5" fmla="*/ 8 h 15"/>
                  <a:gd name="T6" fmla="*/ 1673 w 1675"/>
                  <a:gd name="T7" fmla="*/ 15 h 15"/>
                  <a:gd name="T8" fmla="*/ 2 w 1675"/>
                  <a:gd name="T9" fmla="*/ 15 h 15"/>
                  <a:gd name="T10" fmla="*/ 1 w 1675"/>
                  <a:gd name="T11" fmla="*/ 8 h 15"/>
                  <a:gd name="T12" fmla="*/ 0 w 1675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15">
                    <a:moveTo>
                      <a:pt x="0" y="0"/>
                    </a:moveTo>
                    <a:lnTo>
                      <a:pt x="1675" y="0"/>
                    </a:lnTo>
                    <a:lnTo>
                      <a:pt x="1674" y="8"/>
                    </a:lnTo>
                    <a:lnTo>
                      <a:pt x="1673" y="15"/>
                    </a:lnTo>
                    <a:lnTo>
                      <a:pt x="2" y="15"/>
                    </a:lnTo>
                    <a:lnTo>
                      <a:pt x="1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1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6" name="îṥlíḓé">
                <a:extLst>
                  <a:ext uri="{FF2B5EF4-FFF2-40B4-BE49-F238E27FC236}">
                    <a16:creationId xmlns:a16="http://schemas.microsoft.com/office/drawing/2014/main" xmlns="" id="{434FAD37-9226-434C-ACFA-D6E459051FEF}"/>
                  </a:ext>
                </a:extLst>
              </p:cNvPr>
              <p:cNvSpPr/>
              <p:nvPr/>
            </p:nvSpPr>
            <p:spPr bwMode="auto">
              <a:xfrm>
                <a:off x="1754" y="2066"/>
                <a:ext cx="334" cy="1"/>
              </a:xfrm>
              <a:prstGeom prst="rect">
                <a:avLst/>
              </a:prstGeom>
              <a:solidFill>
                <a:srgbClr val="C2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7" name="íṧľidé">
                <a:extLst>
                  <a:ext uri="{FF2B5EF4-FFF2-40B4-BE49-F238E27FC236}">
                    <a16:creationId xmlns:a16="http://schemas.microsoft.com/office/drawing/2014/main" xmlns="" id="{7BC7532A-3388-4B51-9FC3-21C805ED655E}"/>
                  </a:ext>
                </a:extLst>
              </p:cNvPr>
              <p:cNvSpPr/>
              <p:nvPr/>
            </p:nvSpPr>
            <p:spPr bwMode="auto">
              <a:xfrm>
                <a:off x="1752" y="2045"/>
                <a:ext cx="338" cy="1"/>
              </a:xfrm>
              <a:prstGeom prst="rect">
                <a:avLst/>
              </a:prstGeom>
              <a:solidFill>
                <a:srgbClr val="B6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8" name="ïṡḷîḑe">
                <a:extLst>
                  <a:ext uri="{FF2B5EF4-FFF2-40B4-BE49-F238E27FC236}">
                    <a16:creationId xmlns:a16="http://schemas.microsoft.com/office/drawing/2014/main" xmlns="" id="{01619465-0884-420C-B70A-4C6944B0ACC5}"/>
                  </a:ext>
                </a:extLst>
              </p:cNvPr>
              <p:cNvSpPr/>
              <p:nvPr/>
            </p:nvSpPr>
            <p:spPr bwMode="auto">
              <a:xfrm>
                <a:off x="1752" y="2045"/>
                <a:ext cx="338" cy="3"/>
              </a:xfrm>
              <a:custGeom>
                <a:avLst/>
                <a:gdLst>
                  <a:gd name="T0" fmla="*/ 1692 w 1693"/>
                  <a:gd name="T1" fmla="*/ 16 h 16"/>
                  <a:gd name="T2" fmla="*/ 1 w 1693"/>
                  <a:gd name="T3" fmla="*/ 16 h 16"/>
                  <a:gd name="T4" fmla="*/ 1 w 1693"/>
                  <a:gd name="T5" fmla="*/ 8 h 16"/>
                  <a:gd name="T6" fmla="*/ 0 w 1693"/>
                  <a:gd name="T7" fmla="*/ 0 h 16"/>
                  <a:gd name="T8" fmla="*/ 1693 w 1693"/>
                  <a:gd name="T9" fmla="*/ 0 h 16"/>
                  <a:gd name="T10" fmla="*/ 1692 w 1693"/>
                  <a:gd name="T11" fmla="*/ 8 h 16"/>
                  <a:gd name="T12" fmla="*/ 1692 w 1693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6">
                    <a:moveTo>
                      <a:pt x="1692" y="16"/>
                    </a:moveTo>
                    <a:lnTo>
                      <a:pt x="1" y="16"/>
                    </a:lnTo>
                    <a:lnTo>
                      <a:pt x="1" y="8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2" y="8"/>
                    </a:lnTo>
                    <a:lnTo>
                      <a:pt x="1692" y="16"/>
                    </a:lnTo>
                    <a:close/>
                  </a:path>
                </a:pathLst>
              </a:custGeom>
              <a:solidFill>
                <a:srgbClr val="B7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9" name="ísľîḓê">
                <a:extLst>
                  <a:ext uri="{FF2B5EF4-FFF2-40B4-BE49-F238E27FC236}">
                    <a16:creationId xmlns:a16="http://schemas.microsoft.com/office/drawing/2014/main" xmlns="" id="{CE995472-17C9-4436-96B6-164909F7D6D6}"/>
                  </a:ext>
                </a:extLst>
              </p:cNvPr>
              <p:cNvSpPr/>
              <p:nvPr/>
            </p:nvSpPr>
            <p:spPr bwMode="auto">
              <a:xfrm>
                <a:off x="1752" y="2045"/>
                <a:ext cx="338" cy="6"/>
              </a:xfrm>
              <a:custGeom>
                <a:avLst/>
                <a:gdLst>
                  <a:gd name="T0" fmla="*/ 1691 w 1693"/>
                  <a:gd name="T1" fmla="*/ 31 h 31"/>
                  <a:gd name="T2" fmla="*/ 2 w 1693"/>
                  <a:gd name="T3" fmla="*/ 31 h 31"/>
                  <a:gd name="T4" fmla="*/ 1 w 1693"/>
                  <a:gd name="T5" fmla="*/ 16 h 31"/>
                  <a:gd name="T6" fmla="*/ 0 w 1693"/>
                  <a:gd name="T7" fmla="*/ 0 h 31"/>
                  <a:gd name="T8" fmla="*/ 1693 w 1693"/>
                  <a:gd name="T9" fmla="*/ 0 h 31"/>
                  <a:gd name="T10" fmla="*/ 1692 w 1693"/>
                  <a:gd name="T11" fmla="*/ 16 h 31"/>
                  <a:gd name="T12" fmla="*/ 1691 w 1693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31">
                    <a:moveTo>
                      <a:pt x="1691" y="31"/>
                    </a:moveTo>
                    <a:lnTo>
                      <a:pt x="2" y="31"/>
                    </a:lnTo>
                    <a:lnTo>
                      <a:pt x="1" y="16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2" y="16"/>
                    </a:lnTo>
                    <a:lnTo>
                      <a:pt x="1691" y="31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0" name="iṧlïḍê">
                <a:extLst>
                  <a:ext uri="{FF2B5EF4-FFF2-40B4-BE49-F238E27FC236}">
                    <a16:creationId xmlns:a16="http://schemas.microsoft.com/office/drawing/2014/main" xmlns="" id="{26B8499F-FCAF-41B2-AC5F-DDFB47CD265D}"/>
                  </a:ext>
                </a:extLst>
              </p:cNvPr>
              <p:cNvSpPr/>
              <p:nvPr/>
            </p:nvSpPr>
            <p:spPr bwMode="auto">
              <a:xfrm>
                <a:off x="1752" y="2045"/>
                <a:ext cx="338" cy="9"/>
              </a:xfrm>
              <a:custGeom>
                <a:avLst/>
                <a:gdLst>
                  <a:gd name="T0" fmla="*/ 1690 w 1693"/>
                  <a:gd name="T1" fmla="*/ 48 h 48"/>
                  <a:gd name="T2" fmla="*/ 3 w 1693"/>
                  <a:gd name="T3" fmla="*/ 48 h 48"/>
                  <a:gd name="T4" fmla="*/ 1 w 1693"/>
                  <a:gd name="T5" fmla="*/ 24 h 48"/>
                  <a:gd name="T6" fmla="*/ 0 w 1693"/>
                  <a:gd name="T7" fmla="*/ 0 h 48"/>
                  <a:gd name="T8" fmla="*/ 1693 w 1693"/>
                  <a:gd name="T9" fmla="*/ 0 h 48"/>
                  <a:gd name="T10" fmla="*/ 1692 w 1693"/>
                  <a:gd name="T11" fmla="*/ 24 h 48"/>
                  <a:gd name="T12" fmla="*/ 1690 w 1693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48">
                    <a:moveTo>
                      <a:pt x="1690" y="48"/>
                    </a:moveTo>
                    <a:lnTo>
                      <a:pt x="3" y="48"/>
                    </a:lnTo>
                    <a:lnTo>
                      <a:pt x="1" y="24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2" y="24"/>
                    </a:lnTo>
                    <a:lnTo>
                      <a:pt x="1690" y="48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1" name="ïşlîḓé">
                <a:extLst>
                  <a:ext uri="{FF2B5EF4-FFF2-40B4-BE49-F238E27FC236}">
                    <a16:creationId xmlns:a16="http://schemas.microsoft.com/office/drawing/2014/main" xmlns="" id="{339758C3-D7D0-4F05-97E8-5DC35910051B}"/>
                  </a:ext>
                </a:extLst>
              </p:cNvPr>
              <p:cNvSpPr/>
              <p:nvPr/>
            </p:nvSpPr>
            <p:spPr bwMode="auto">
              <a:xfrm>
                <a:off x="1752" y="2045"/>
                <a:ext cx="338" cy="12"/>
              </a:xfrm>
              <a:custGeom>
                <a:avLst/>
                <a:gdLst>
                  <a:gd name="T0" fmla="*/ 1688 w 1693"/>
                  <a:gd name="T1" fmla="*/ 63 h 63"/>
                  <a:gd name="T2" fmla="*/ 5 w 1693"/>
                  <a:gd name="T3" fmla="*/ 63 h 63"/>
                  <a:gd name="T4" fmla="*/ 2 w 1693"/>
                  <a:gd name="T5" fmla="*/ 31 h 63"/>
                  <a:gd name="T6" fmla="*/ 0 w 1693"/>
                  <a:gd name="T7" fmla="*/ 0 h 63"/>
                  <a:gd name="T8" fmla="*/ 1693 w 1693"/>
                  <a:gd name="T9" fmla="*/ 0 h 63"/>
                  <a:gd name="T10" fmla="*/ 1691 w 1693"/>
                  <a:gd name="T11" fmla="*/ 31 h 63"/>
                  <a:gd name="T12" fmla="*/ 1688 w 1693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63">
                    <a:moveTo>
                      <a:pt x="1688" y="63"/>
                    </a:moveTo>
                    <a:lnTo>
                      <a:pt x="5" y="63"/>
                    </a:lnTo>
                    <a:lnTo>
                      <a:pt x="2" y="31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1" y="31"/>
                    </a:lnTo>
                    <a:lnTo>
                      <a:pt x="1688" y="63"/>
                    </a:lnTo>
                    <a:close/>
                  </a:path>
                </a:pathLst>
              </a:custGeom>
              <a:solidFill>
                <a:srgbClr val="B9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2" name="íṥḷïďè">
                <a:extLst>
                  <a:ext uri="{FF2B5EF4-FFF2-40B4-BE49-F238E27FC236}">
                    <a16:creationId xmlns:a16="http://schemas.microsoft.com/office/drawing/2014/main" xmlns="" id="{7A784052-7F92-470B-A803-F2072C52FC73}"/>
                  </a:ext>
                </a:extLst>
              </p:cNvPr>
              <p:cNvSpPr/>
              <p:nvPr/>
            </p:nvSpPr>
            <p:spPr bwMode="auto">
              <a:xfrm>
                <a:off x="1752" y="2045"/>
                <a:ext cx="338" cy="15"/>
              </a:xfrm>
              <a:custGeom>
                <a:avLst/>
                <a:gdLst>
                  <a:gd name="T0" fmla="*/ 1686 w 1693"/>
                  <a:gd name="T1" fmla="*/ 79 h 79"/>
                  <a:gd name="T2" fmla="*/ 7 w 1693"/>
                  <a:gd name="T3" fmla="*/ 79 h 79"/>
                  <a:gd name="T4" fmla="*/ 2 w 1693"/>
                  <a:gd name="T5" fmla="*/ 39 h 79"/>
                  <a:gd name="T6" fmla="*/ 0 w 1693"/>
                  <a:gd name="T7" fmla="*/ 0 h 79"/>
                  <a:gd name="T8" fmla="*/ 1693 w 1693"/>
                  <a:gd name="T9" fmla="*/ 0 h 79"/>
                  <a:gd name="T10" fmla="*/ 1691 w 1693"/>
                  <a:gd name="T11" fmla="*/ 39 h 79"/>
                  <a:gd name="T12" fmla="*/ 1686 w 1693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79">
                    <a:moveTo>
                      <a:pt x="1686" y="79"/>
                    </a:moveTo>
                    <a:lnTo>
                      <a:pt x="7" y="79"/>
                    </a:lnTo>
                    <a:lnTo>
                      <a:pt x="2" y="39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1" y="39"/>
                    </a:lnTo>
                    <a:lnTo>
                      <a:pt x="1686" y="79"/>
                    </a:lnTo>
                    <a:close/>
                  </a:path>
                </a:pathLst>
              </a:custGeom>
              <a:solidFill>
                <a:srgbClr val="BA2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3" name="iṡľiďe">
                <a:extLst>
                  <a:ext uri="{FF2B5EF4-FFF2-40B4-BE49-F238E27FC236}">
                    <a16:creationId xmlns:a16="http://schemas.microsoft.com/office/drawing/2014/main" xmlns="" id="{8336FFC9-0CA0-4DF9-83E9-13A70DDF6B98}"/>
                  </a:ext>
                </a:extLst>
              </p:cNvPr>
              <p:cNvSpPr/>
              <p:nvPr/>
            </p:nvSpPr>
            <p:spPr bwMode="auto">
              <a:xfrm>
                <a:off x="1752" y="2045"/>
                <a:ext cx="338" cy="18"/>
              </a:xfrm>
              <a:custGeom>
                <a:avLst/>
                <a:gdLst>
                  <a:gd name="T0" fmla="*/ 1684 w 1693"/>
                  <a:gd name="T1" fmla="*/ 94 h 94"/>
                  <a:gd name="T2" fmla="*/ 9 w 1693"/>
                  <a:gd name="T3" fmla="*/ 94 h 94"/>
                  <a:gd name="T4" fmla="*/ 3 w 1693"/>
                  <a:gd name="T5" fmla="*/ 48 h 94"/>
                  <a:gd name="T6" fmla="*/ 0 w 1693"/>
                  <a:gd name="T7" fmla="*/ 0 h 94"/>
                  <a:gd name="T8" fmla="*/ 1693 w 1693"/>
                  <a:gd name="T9" fmla="*/ 0 h 94"/>
                  <a:gd name="T10" fmla="*/ 1690 w 1693"/>
                  <a:gd name="T11" fmla="*/ 48 h 94"/>
                  <a:gd name="T12" fmla="*/ 1684 w 1693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94">
                    <a:moveTo>
                      <a:pt x="1684" y="94"/>
                    </a:moveTo>
                    <a:lnTo>
                      <a:pt x="9" y="94"/>
                    </a:lnTo>
                    <a:lnTo>
                      <a:pt x="3" y="48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0" y="48"/>
                    </a:lnTo>
                    <a:lnTo>
                      <a:pt x="1684" y="94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4" name="ïṡlîḓê">
                <a:extLst>
                  <a:ext uri="{FF2B5EF4-FFF2-40B4-BE49-F238E27FC236}">
                    <a16:creationId xmlns:a16="http://schemas.microsoft.com/office/drawing/2014/main" xmlns="" id="{414AD01D-1271-418B-9E1A-CE45D251F748}"/>
                  </a:ext>
                </a:extLst>
              </p:cNvPr>
              <p:cNvSpPr/>
              <p:nvPr/>
            </p:nvSpPr>
            <p:spPr bwMode="auto">
              <a:xfrm>
                <a:off x="1752" y="2045"/>
                <a:ext cx="338" cy="21"/>
              </a:xfrm>
              <a:custGeom>
                <a:avLst/>
                <a:gdLst>
                  <a:gd name="T0" fmla="*/ 1682 w 1693"/>
                  <a:gd name="T1" fmla="*/ 109 h 109"/>
                  <a:gd name="T2" fmla="*/ 11 w 1693"/>
                  <a:gd name="T3" fmla="*/ 109 h 109"/>
                  <a:gd name="T4" fmla="*/ 3 w 1693"/>
                  <a:gd name="T5" fmla="*/ 56 h 109"/>
                  <a:gd name="T6" fmla="*/ 0 w 1693"/>
                  <a:gd name="T7" fmla="*/ 0 h 109"/>
                  <a:gd name="T8" fmla="*/ 1693 w 1693"/>
                  <a:gd name="T9" fmla="*/ 0 h 109"/>
                  <a:gd name="T10" fmla="*/ 1690 w 1693"/>
                  <a:gd name="T11" fmla="*/ 56 h 109"/>
                  <a:gd name="T12" fmla="*/ 1682 w 1693"/>
                  <a:gd name="T13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09">
                    <a:moveTo>
                      <a:pt x="1682" y="109"/>
                    </a:moveTo>
                    <a:lnTo>
                      <a:pt x="11" y="109"/>
                    </a:lnTo>
                    <a:lnTo>
                      <a:pt x="3" y="56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90" y="56"/>
                    </a:lnTo>
                    <a:lnTo>
                      <a:pt x="1682" y="109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5" name="îşḷíḋê">
                <a:extLst>
                  <a:ext uri="{FF2B5EF4-FFF2-40B4-BE49-F238E27FC236}">
                    <a16:creationId xmlns:a16="http://schemas.microsoft.com/office/drawing/2014/main" xmlns="" id="{BF3A55E4-289E-4665-88D9-A0F881C8B1D6}"/>
                  </a:ext>
                </a:extLst>
              </p:cNvPr>
              <p:cNvSpPr/>
              <p:nvPr/>
            </p:nvSpPr>
            <p:spPr bwMode="auto">
              <a:xfrm>
                <a:off x="1752" y="2045"/>
                <a:ext cx="338" cy="25"/>
              </a:xfrm>
              <a:custGeom>
                <a:avLst/>
                <a:gdLst>
                  <a:gd name="T0" fmla="*/ 1679 w 1693"/>
                  <a:gd name="T1" fmla="*/ 126 h 126"/>
                  <a:gd name="T2" fmla="*/ 14 w 1693"/>
                  <a:gd name="T3" fmla="*/ 126 h 126"/>
                  <a:gd name="T4" fmla="*/ 4 w 1693"/>
                  <a:gd name="T5" fmla="*/ 64 h 126"/>
                  <a:gd name="T6" fmla="*/ 0 w 1693"/>
                  <a:gd name="T7" fmla="*/ 0 h 126"/>
                  <a:gd name="T8" fmla="*/ 1693 w 1693"/>
                  <a:gd name="T9" fmla="*/ 0 h 126"/>
                  <a:gd name="T10" fmla="*/ 1689 w 1693"/>
                  <a:gd name="T11" fmla="*/ 64 h 126"/>
                  <a:gd name="T12" fmla="*/ 1679 w 1693"/>
                  <a:gd name="T13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3" h="126">
                    <a:moveTo>
                      <a:pt x="1679" y="126"/>
                    </a:moveTo>
                    <a:lnTo>
                      <a:pt x="14" y="126"/>
                    </a:lnTo>
                    <a:lnTo>
                      <a:pt x="4" y="64"/>
                    </a:lnTo>
                    <a:lnTo>
                      <a:pt x="0" y="0"/>
                    </a:lnTo>
                    <a:lnTo>
                      <a:pt x="1693" y="0"/>
                    </a:lnTo>
                    <a:lnTo>
                      <a:pt x="1689" y="64"/>
                    </a:lnTo>
                    <a:lnTo>
                      <a:pt x="1679" y="126"/>
                    </a:lnTo>
                    <a:close/>
                  </a:path>
                </a:pathLst>
              </a:custGeom>
              <a:solidFill>
                <a:srgbClr val="BC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6" name="íṥľíde">
                <a:extLst>
                  <a:ext uri="{FF2B5EF4-FFF2-40B4-BE49-F238E27FC236}">
                    <a16:creationId xmlns:a16="http://schemas.microsoft.com/office/drawing/2014/main" xmlns="" id="{5135E426-8928-4C81-9DB8-6A83A1D2A85F}"/>
                  </a:ext>
                </a:extLst>
              </p:cNvPr>
              <p:cNvSpPr/>
              <p:nvPr/>
            </p:nvSpPr>
            <p:spPr bwMode="auto">
              <a:xfrm>
                <a:off x="1752" y="2048"/>
                <a:ext cx="338" cy="22"/>
              </a:xfrm>
              <a:custGeom>
                <a:avLst/>
                <a:gdLst>
                  <a:gd name="T0" fmla="*/ 0 w 1691"/>
                  <a:gd name="T1" fmla="*/ 0 h 110"/>
                  <a:gd name="T2" fmla="*/ 1691 w 1691"/>
                  <a:gd name="T3" fmla="*/ 0 h 110"/>
                  <a:gd name="T4" fmla="*/ 1687 w 1691"/>
                  <a:gd name="T5" fmla="*/ 55 h 110"/>
                  <a:gd name="T6" fmla="*/ 1678 w 1691"/>
                  <a:gd name="T7" fmla="*/ 110 h 110"/>
                  <a:gd name="T8" fmla="*/ 13 w 1691"/>
                  <a:gd name="T9" fmla="*/ 110 h 110"/>
                  <a:gd name="T10" fmla="*/ 4 w 1691"/>
                  <a:gd name="T11" fmla="*/ 55 h 110"/>
                  <a:gd name="T12" fmla="*/ 0 w 1691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110">
                    <a:moveTo>
                      <a:pt x="0" y="0"/>
                    </a:moveTo>
                    <a:lnTo>
                      <a:pt x="1691" y="0"/>
                    </a:lnTo>
                    <a:lnTo>
                      <a:pt x="1687" y="55"/>
                    </a:lnTo>
                    <a:lnTo>
                      <a:pt x="1678" y="110"/>
                    </a:lnTo>
                    <a:lnTo>
                      <a:pt x="13" y="110"/>
                    </a:lnTo>
                    <a:lnTo>
                      <a:pt x="4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D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7" name="íśļide">
                <a:extLst>
                  <a:ext uri="{FF2B5EF4-FFF2-40B4-BE49-F238E27FC236}">
                    <a16:creationId xmlns:a16="http://schemas.microsoft.com/office/drawing/2014/main" xmlns="" id="{C591F9CA-A422-4181-81A6-9A1543AF7186}"/>
                  </a:ext>
                </a:extLst>
              </p:cNvPr>
              <p:cNvSpPr/>
              <p:nvPr/>
            </p:nvSpPr>
            <p:spPr bwMode="auto">
              <a:xfrm>
                <a:off x="1752" y="2051"/>
                <a:ext cx="338" cy="19"/>
              </a:xfrm>
              <a:custGeom>
                <a:avLst/>
                <a:gdLst>
                  <a:gd name="T0" fmla="*/ 0 w 1689"/>
                  <a:gd name="T1" fmla="*/ 0 h 95"/>
                  <a:gd name="T2" fmla="*/ 1689 w 1689"/>
                  <a:gd name="T3" fmla="*/ 0 h 95"/>
                  <a:gd name="T4" fmla="*/ 1685 w 1689"/>
                  <a:gd name="T5" fmla="*/ 48 h 95"/>
                  <a:gd name="T6" fmla="*/ 1677 w 1689"/>
                  <a:gd name="T7" fmla="*/ 95 h 95"/>
                  <a:gd name="T8" fmla="*/ 12 w 1689"/>
                  <a:gd name="T9" fmla="*/ 95 h 95"/>
                  <a:gd name="T10" fmla="*/ 4 w 1689"/>
                  <a:gd name="T11" fmla="*/ 48 h 95"/>
                  <a:gd name="T12" fmla="*/ 0 w 168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95">
                    <a:moveTo>
                      <a:pt x="0" y="0"/>
                    </a:moveTo>
                    <a:lnTo>
                      <a:pt x="1689" y="0"/>
                    </a:lnTo>
                    <a:lnTo>
                      <a:pt x="1685" y="48"/>
                    </a:lnTo>
                    <a:lnTo>
                      <a:pt x="1677" y="95"/>
                    </a:lnTo>
                    <a:lnTo>
                      <a:pt x="12" y="95"/>
                    </a:lnTo>
                    <a:lnTo>
                      <a:pt x="4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8" name="íṡ1iḑè">
                <a:extLst>
                  <a:ext uri="{FF2B5EF4-FFF2-40B4-BE49-F238E27FC236}">
                    <a16:creationId xmlns:a16="http://schemas.microsoft.com/office/drawing/2014/main" xmlns="" id="{D6AB946E-17EE-48C7-BB0F-85B063B7BBF3}"/>
                  </a:ext>
                </a:extLst>
              </p:cNvPr>
              <p:cNvSpPr/>
              <p:nvPr/>
            </p:nvSpPr>
            <p:spPr bwMode="auto">
              <a:xfrm>
                <a:off x="1752" y="2054"/>
                <a:ext cx="338" cy="16"/>
              </a:xfrm>
              <a:custGeom>
                <a:avLst/>
                <a:gdLst>
                  <a:gd name="T0" fmla="*/ 0 w 1687"/>
                  <a:gd name="T1" fmla="*/ 0 h 79"/>
                  <a:gd name="T2" fmla="*/ 1687 w 1687"/>
                  <a:gd name="T3" fmla="*/ 0 h 79"/>
                  <a:gd name="T4" fmla="*/ 1683 w 1687"/>
                  <a:gd name="T5" fmla="*/ 40 h 79"/>
                  <a:gd name="T6" fmla="*/ 1676 w 1687"/>
                  <a:gd name="T7" fmla="*/ 79 h 79"/>
                  <a:gd name="T8" fmla="*/ 11 w 1687"/>
                  <a:gd name="T9" fmla="*/ 79 h 79"/>
                  <a:gd name="T10" fmla="*/ 4 w 1687"/>
                  <a:gd name="T11" fmla="*/ 40 h 79"/>
                  <a:gd name="T12" fmla="*/ 0 w 1687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79">
                    <a:moveTo>
                      <a:pt x="0" y="0"/>
                    </a:moveTo>
                    <a:lnTo>
                      <a:pt x="1687" y="0"/>
                    </a:lnTo>
                    <a:lnTo>
                      <a:pt x="1683" y="40"/>
                    </a:lnTo>
                    <a:lnTo>
                      <a:pt x="1676" y="79"/>
                    </a:lnTo>
                    <a:lnTo>
                      <a:pt x="11" y="79"/>
                    </a:lnTo>
                    <a:lnTo>
                      <a:pt x="4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9" name="íšḻiďê">
                <a:extLst>
                  <a:ext uri="{FF2B5EF4-FFF2-40B4-BE49-F238E27FC236}">
                    <a16:creationId xmlns:a16="http://schemas.microsoft.com/office/drawing/2014/main" xmlns="" id="{4108C500-F408-4108-9284-8AABFE30F28D}"/>
                  </a:ext>
                </a:extLst>
              </p:cNvPr>
              <p:cNvSpPr/>
              <p:nvPr/>
            </p:nvSpPr>
            <p:spPr bwMode="auto">
              <a:xfrm>
                <a:off x="1753" y="2057"/>
                <a:ext cx="336" cy="13"/>
              </a:xfrm>
              <a:custGeom>
                <a:avLst/>
                <a:gdLst>
                  <a:gd name="T0" fmla="*/ 0 w 1683"/>
                  <a:gd name="T1" fmla="*/ 0 h 63"/>
                  <a:gd name="T2" fmla="*/ 1683 w 1683"/>
                  <a:gd name="T3" fmla="*/ 0 h 63"/>
                  <a:gd name="T4" fmla="*/ 1680 w 1683"/>
                  <a:gd name="T5" fmla="*/ 31 h 63"/>
                  <a:gd name="T6" fmla="*/ 1674 w 1683"/>
                  <a:gd name="T7" fmla="*/ 63 h 63"/>
                  <a:gd name="T8" fmla="*/ 9 w 1683"/>
                  <a:gd name="T9" fmla="*/ 63 h 63"/>
                  <a:gd name="T10" fmla="*/ 3 w 1683"/>
                  <a:gd name="T11" fmla="*/ 31 h 63"/>
                  <a:gd name="T12" fmla="*/ 0 w 1683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63">
                    <a:moveTo>
                      <a:pt x="0" y="0"/>
                    </a:moveTo>
                    <a:lnTo>
                      <a:pt x="1683" y="0"/>
                    </a:lnTo>
                    <a:lnTo>
                      <a:pt x="1680" y="31"/>
                    </a:lnTo>
                    <a:lnTo>
                      <a:pt x="1674" y="63"/>
                    </a:lnTo>
                    <a:lnTo>
                      <a:pt x="9" y="63"/>
                    </a:lnTo>
                    <a:lnTo>
                      <a:pt x="3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0" name="ï$líďê">
                <a:extLst>
                  <a:ext uri="{FF2B5EF4-FFF2-40B4-BE49-F238E27FC236}">
                    <a16:creationId xmlns:a16="http://schemas.microsoft.com/office/drawing/2014/main" xmlns="" id="{03C82870-EC3C-4FE2-B5DA-E1CF09A23ACE}"/>
                  </a:ext>
                </a:extLst>
              </p:cNvPr>
              <p:cNvSpPr/>
              <p:nvPr/>
            </p:nvSpPr>
            <p:spPr bwMode="auto">
              <a:xfrm>
                <a:off x="1753" y="2060"/>
                <a:ext cx="336" cy="10"/>
              </a:xfrm>
              <a:custGeom>
                <a:avLst/>
                <a:gdLst>
                  <a:gd name="T0" fmla="*/ 0 w 1679"/>
                  <a:gd name="T1" fmla="*/ 0 h 47"/>
                  <a:gd name="T2" fmla="*/ 1679 w 1679"/>
                  <a:gd name="T3" fmla="*/ 0 h 47"/>
                  <a:gd name="T4" fmla="*/ 1676 w 1679"/>
                  <a:gd name="T5" fmla="*/ 23 h 47"/>
                  <a:gd name="T6" fmla="*/ 1672 w 1679"/>
                  <a:gd name="T7" fmla="*/ 47 h 47"/>
                  <a:gd name="T8" fmla="*/ 7 w 1679"/>
                  <a:gd name="T9" fmla="*/ 47 h 47"/>
                  <a:gd name="T10" fmla="*/ 3 w 1679"/>
                  <a:gd name="T11" fmla="*/ 23 h 47"/>
                  <a:gd name="T12" fmla="*/ 0 w 1679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9" h="47">
                    <a:moveTo>
                      <a:pt x="0" y="0"/>
                    </a:moveTo>
                    <a:lnTo>
                      <a:pt x="1679" y="0"/>
                    </a:lnTo>
                    <a:lnTo>
                      <a:pt x="1676" y="23"/>
                    </a:lnTo>
                    <a:lnTo>
                      <a:pt x="1672" y="47"/>
                    </a:lnTo>
                    <a:lnTo>
                      <a:pt x="7" y="47"/>
                    </a:lnTo>
                    <a:lnTo>
                      <a:pt x="3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1" name="ïşlïḓè">
                <a:extLst>
                  <a:ext uri="{FF2B5EF4-FFF2-40B4-BE49-F238E27FC236}">
                    <a16:creationId xmlns:a16="http://schemas.microsoft.com/office/drawing/2014/main" xmlns="" id="{CF0A1540-5537-425E-A9BF-ADD5A715868F}"/>
                  </a:ext>
                </a:extLst>
              </p:cNvPr>
              <p:cNvSpPr/>
              <p:nvPr/>
            </p:nvSpPr>
            <p:spPr bwMode="auto">
              <a:xfrm>
                <a:off x="1754" y="2063"/>
                <a:ext cx="335" cy="7"/>
              </a:xfrm>
              <a:custGeom>
                <a:avLst/>
                <a:gdLst>
                  <a:gd name="T0" fmla="*/ 0 w 1675"/>
                  <a:gd name="T1" fmla="*/ 0 h 32"/>
                  <a:gd name="T2" fmla="*/ 1675 w 1675"/>
                  <a:gd name="T3" fmla="*/ 0 h 32"/>
                  <a:gd name="T4" fmla="*/ 1673 w 1675"/>
                  <a:gd name="T5" fmla="*/ 15 h 32"/>
                  <a:gd name="T6" fmla="*/ 1670 w 1675"/>
                  <a:gd name="T7" fmla="*/ 32 h 32"/>
                  <a:gd name="T8" fmla="*/ 5 w 1675"/>
                  <a:gd name="T9" fmla="*/ 32 h 32"/>
                  <a:gd name="T10" fmla="*/ 2 w 1675"/>
                  <a:gd name="T11" fmla="*/ 15 h 32"/>
                  <a:gd name="T12" fmla="*/ 0 w 1675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32">
                    <a:moveTo>
                      <a:pt x="0" y="0"/>
                    </a:moveTo>
                    <a:lnTo>
                      <a:pt x="1675" y="0"/>
                    </a:lnTo>
                    <a:lnTo>
                      <a:pt x="1673" y="15"/>
                    </a:lnTo>
                    <a:lnTo>
                      <a:pt x="1670" y="32"/>
                    </a:lnTo>
                    <a:lnTo>
                      <a:pt x="5" y="32"/>
                    </a:lnTo>
                    <a:lnTo>
                      <a:pt x="2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1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2" name="ïṧlíḓé">
                <a:extLst>
                  <a:ext uri="{FF2B5EF4-FFF2-40B4-BE49-F238E27FC236}">
                    <a16:creationId xmlns:a16="http://schemas.microsoft.com/office/drawing/2014/main" xmlns="" id="{8F058779-B05B-4E9E-A016-1F1564CDE05B}"/>
                  </a:ext>
                </a:extLst>
              </p:cNvPr>
              <p:cNvSpPr/>
              <p:nvPr/>
            </p:nvSpPr>
            <p:spPr bwMode="auto">
              <a:xfrm>
                <a:off x="1754" y="2066"/>
                <a:ext cx="334" cy="4"/>
              </a:xfrm>
              <a:custGeom>
                <a:avLst/>
                <a:gdLst>
                  <a:gd name="T0" fmla="*/ 0 w 1671"/>
                  <a:gd name="T1" fmla="*/ 0 h 17"/>
                  <a:gd name="T2" fmla="*/ 1671 w 1671"/>
                  <a:gd name="T3" fmla="*/ 0 h 17"/>
                  <a:gd name="T4" fmla="*/ 1670 w 1671"/>
                  <a:gd name="T5" fmla="*/ 9 h 17"/>
                  <a:gd name="T6" fmla="*/ 1668 w 1671"/>
                  <a:gd name="T7" fmla="*/ 17 h 17"/>
                  <a:gd name="T8" fmla="*/ 3 w 1671"/>
                  <a:gd name="T9" fmla="*/ 17 h 17"/>
                  <a:gd name="T10" fmla="*/ 1 w 1671"/>
                  <a:gd name="T11" fmla="*/ 9 h 17"/>
                  <a:gd name="T12" fmla="*/ 0 w 1671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17">
                    <a:moveTo>
                      <a:pt x="0" y="0"/>
                    </a:moveTo>
                    <a:lnTo>
                      <a:pt x="1671" y="0"/>
                    </a:lnTo>
                    <a:lnTo>
                      <a:pt x="1670" y="9"/>
                    </a:lnTo>
                    <a:lnTo>
                      <a:pt x="1668" y="17"/>
                    </a:lnTo>
                    <a:lnTo>
                      <a:pt x="3" y="17"/>
                    </a:lnTo>
                    <a:lnTo>
                      <a:pt x="1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3" name="îṧľiḋè">
                <a:extLst>
                  <a:ext uri="{FF2B5EF4-FFF2-40B4-BE49-F238E27FC236}">
                    <a16:creationId xmlns:a16="http://schemas.microsoft.com/office/drawing/2014/main" xmlns="" id="{C3228F41-128A-484B-9FBC-328A9FE58DB8}"/>
                  </a:ext>
                </a:extLst>
              </p:cNvPr>
              <p:cNvSpPr/>
              <p:nvPr/>
            </p:nvSpPr>
            <p:spPr bwMode="auto">
              <a:xfrm>
                <a:off x="1755" y="2070"/>
                <a:ext cx="333" cy="1"/>
              </a:xfrm>
              <a:prstGeom prst="rect">
                <a:avLst/>
              </a:prstGeom>
              <a:solidFill>
                <a:srgbClr val="C2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4" name="ïṥľídè">
                <a:extLst>
                  <a:ext uri="{FF2B5EF4-FFF2-40B4-BE49-F238E27FC236}">
                    <a16:creationId xmlns:a16="http://schemas.microsoft.com/office/drawing/2014/main" xmlns="" id="{59EC35B2-A545-400C-A67B-2EC71CF6A37A}"/>
                  </a:ext>
                </a:extLst>
              </p:cNvPr>
              <p:cNvSpPr/>
              <p:nvPr/>
            </p:nvSpPr>
            <p:spPr bwMode="auto">
              <a:xfrm>
                <a:off x="1752" y="2048"/>
                <a:ext cx="338" cy="1"/>
              </a:xfrm>
              <a:prstGeom prst="rect">
                <a:avLst/>
              </a:prstGeom>
              <a:solidFill>
                <a:srgbClr val="B7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5" name="ï$ḷíḑê">
                <a:extLst>
                  <a:ext uri="{FF2B5EF4-FFF2-40B4-BE49-F238E27FC236}">
                    <a16:creationId xmlns:a16="http://schemas.microsoft.com/office/drawing/2014/main" xmlns="" id="{33220060-E897-40A0-AECB-3944F29B2D59}"/>
                  </a:ext>
                </a:extLst>
              </p:cNvPr>
              <p:cNvSpPr/>
              <p:nvPr/>
            </p:nvSpPr>
            <p:spPr bwMode="auto">
              <a:xfrm>
                <a:off x="1752" y="2048"/>
                <a:ext cx="338" cy="3"/>
              </a:xfrm>
              <a:custGeom>
                <a:avLst/>
                <a:gdLst>
                  <a:gd name="T0" fmla="*/ 1690 w 1691"/>
                  <a:gd name="T1" fmla="*/ 15 h 15"/>
                  <a:gd name="T2" fmla="*/ 1 w 1691"/>
                  <a:gd name="T3" fmla="*/ 15 h 15"/>
                  <a:gd name="T4" fmla="*/ 0 w 1691"/>
                  <a:gd name="T5" fmla="*/ 8 h 15"/>
                  <a:gd name="T6" fmla="*/ 0 w 1691"/>
                  <a:gd name="T7" fmla="*/ 0 h 15"/>
                  <a:gd name="T8" fmla="*/ 1691 w 1691"/>
                  <a:gd name="T9" fmla="*/ 0 h 15"/>
                  <a:gd name="T10" fmla="*/ 1691 w 1691"/>
                  <a:gd name="T11" fmla="*/ 8 h 15"/>
                  <a:gd name="T12" fmla="*/ 1690 w 1691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15">
                    <a:moveTo>
                      <a:pt x="1690" y="15"/>
                    </a:moveTo>
                    <a:lnTo>
                      <a:pt x="1" y="15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1691" y="0"/>
                    </a:lnTo>
                    <a:lnTo>
                      <a:pt x="1691" y="8"/>
                    </a:lnTo>
                    <a:lnTo>
                      <a:pt x="1690" y="15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6" name="ïsľïḍe">
                <a:extLst>
                  <a:ext uri="{FF2B5EF4-FFF2-40B4-BE49-F238E27FC236}">
                    <a16:creationId xmlns:a16="http://schemas.microsoft.com/office/drawing/2014/main" xmlns="" id="{91085DFF-53D7-4DA9-8D6F-4D2A9E9426AB}"/>
                  </a:ext>
                </a:extLst>
              </p:cNvPr>
              <p:cNvSpPr/>
              <p:nvPr/>
            </p:nvSpPr>
            <p:spPr bwMode="auto">
              <a:xfrm>
                <a:off x="1752" y="2048"/>
                <a:ext cx="338" cy="6"/>
              </a:xfrm>
              <a:custGeom>
                <a:avLst/>
                <a:gdLst>
                  <a:gd name="T0" fmla="*/ 1689 w 1691"/>
                  <a:gd name="T1" fmla="*/ 32 h 32"/>
                  <a:gd name="T2" fmla="*/ 2 w 1691"/>
                  <a:gd name="T3" fmla="*/ 32 h 32"/>
                  <a:gd name="T4" fmla="*/ 1 w 1691"/>
                  <a:gd name="T5" fmla="*/ 15 h 32"/>
                  <a:gd name="T6" fmla="*/ 0 w 1691"/>
                  <a:gd name="T7" fmla="*/ 0 h 32"/>
                  <a:gd name="T8" fmla="*/ 1691 w 1691"/>
                  <a:gd name="T9" fmla="*/ 0 h 32"/>
                  <a:gd name="T10" fmla="*/ 1690 w 1691"/>
                  <a:gd name="T11" fmla="*/ 15 h 32"/>
                  <a:gd name="T12" fmla="*/ 1689 w 1691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32">
                    <a:moveTo>
                      <a:pt x="1689" y="32"/>
                    </a:moveTo>
                    <a:lnTo>
                      <a:pt x="2" y="32"/>
                    </a:lnTo>
                    <a:lnTo>
                      <a:pt x="1" y="15"/>
                    </a:lnTo>
                    <a:lnTo>
                      <a:pt x="0" y="0"/>
                    </a:lnTo>
                    <a:lnTo>
                      <a:pt x="1691" y="0"/>
                    </a:lnTo>
                    <a:lnTo>
                      <a:pt x="1690" y="15"/>
                    </a:lnTo>
                    <a:lnTo>
                      <a:pt x="1689" y="32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7" name="ïṥļîḋê">
                <a:extLst>
                  <a:ext uri="{FF2B5EF4-FFF2-40B4-BE49-F238E27FC236}">
                    <a16:creationId xmlns:a16="http://schemas.microsoft.com/office/drawing/2014/main" xmlns="" id="{75537BDE-1668-49ED-976E-C69519FB5D8D}"/>
                  </a:ext>
                </a:extLst>
              </p:cNvPr>
              <p:cNvSpPr/>
              <p:nvPr/>
            </p:nvSpPr>
            <p:spPr bwMode="auto">
              <a:xfrm>
                <a:off x="1752" y="2048"/>
                <a:ext cx="338" cy="9"/>
              </a:xfrm>
              <a:custGeom>
                <a:avLst/>
                <a:gdLst>
                  <a:gd name="T0" fmla="*/ 1687 w 1691"/>
                  <a:gd name="T1" fmla="*/ 47 h 47"/>
                  <a:gd name="T2" fmla="*/ 4 w 1691"/>
                  <a:gd name="T3" fmla="*/ 47 h 47"/>
                  <a:gd name="T4" fmla="*/ 1 w 1691"/>
                  <a:gd name="T5" fmla="*/ 23 h 47"/>
                  <a:gd name="T6" fmla="*/ 0 w 1691"/>
                  <a:gd name="T7" fmla="*/ 0 h 47"/>
                  <a:gd name="T8" fmla="*/ 1691 w 1691"/>
                  <a:gd name="T9" fmla="*/ 0 h 47"/>
                  <a:gd name="T10" fmla="*/ 1690 w 1691"/>
                  <a:gd name="T11" fmla="*/ 23 h 47"/>
                  <a:gd name="T12" fmla="*/ 1687 w 1691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47">
                    <a:moveTo>
                      <a:pt x="1687" y="47"/>
                    </a:moveTo>
                    <a:lnTo>
                      <a:pt x="4" y="47"/>
                    </a:lnTo>
                    <a:lnTo>
                      <a:pt x="1" y="23"/>
                    </a:lnTo>
                    <a:lnTo>
                      <a:pt x="0" y="0"/>
                    </a:lnTo>
                    <a:lnTo>
                      <a:pt x="1691" y="0"/>
                    </a:lnTo>
                    <a:lnTo>
                      <a:pt x="1690" y="23"/>
                    </a:lnTo>
                    <a:lnTo>
                      <a:pt x="1687" y="47"/>
                    </a:lnTo>
                    <a:close/>
                  </a:path>
                </a:pathLst>
              </a:custGeom>
              <a:solidFill>
                <a:srgbClr val="B9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8" name="iş1íḍe">
                <a:extLst>
                  <a:ext uri="{FF2B5EF4-FFF2-40B4-BE49-F238E27FC236}">
                    <a16:creationId xmlns:a16="http://schemas.microsoft.com/office/drawing/2014/main" xmlns="" id="{3131EED1-4BA2-4465-B87D-3348D9139D1E}"/>
                  </a:ext>
                </a:extLst>
              </p:cNvPr>
              <p:cNvSpPr/>
              <p:nvPr/>
            </p:nvSpPr>
            <p:spPr bwMode="auto">
              <a:xfrm>
                <a:off x="1752" y="2048"/>
                <a:ext cx="338" cy="12"/>
              </a:xfrm>
              <a:custGeom>
                <a:avLst/>
                <a:gdLst>
                  <a:gd name="T0" fmla="*/ 1685 w 1691"/>
                  <a:gd name="T1" fmla="*/ 63 h 63"/>
                  <a:gd name="T2" fmla="*/ 6 w 1691"/>
                  <a:gd name="T3" fmla="*/ 63 h 63"/>
                  <a:gd name="T4" fmla="*/ 2 w 1691"/>
                  <a:gd name="T5" fmla="*/ 32 h 63"/>
                  <a:gd name="T6" fmla="*/ 0 w 1691"/>
                  <a:gd name="T7" fmla="*/ 0 h 63"/>
                  <a:gd name="T8" fmla="*/ 1691 w 1691"/>
                  <a:gd name="T9" fmla="*/ 0 h 63"/>
                  <a:gd name="T10" fmla="*/ 1689 w 1691"/>
                  <a:gd name="T11" fmla="*/ 32 h 63"/>
                  <a:gd name="T12" fmla="*/ 1685 w 1691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63">
                    <a:moveTo>
                      <a:pt x="1685" y="63"/>
                    </a:moveTo>
                    <a:lnTo>
                      <a:pt x="6" y="63"/>
                    </a:lnTo>
                    <a:lnTo>
                      <a:pt x="2" y="32"/>
                    </a:lnTo>
                    <a:lnTo>
                      <a:pt x="0" y="0"/>
                    </a:lnTo>
                    <a:lnTo>
                      <a:pt x="1691" y="0"/>
                    </a:lnTo>
                    <a:lnTo>
                      <a:pt x="1689" y="32"/>
                    </a:lnTo>
                    <a:lnTo>
                      <a:pt x="1685" y="63"/>
                    </a:lnTo>
                    <a:close/>
                  </a:path>
                </a:pathLst>
              </a:custGeom>
              <a:solidFill>
                <a:srgbClr val="BA2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9" name="îŝḻïḑè">
                <a:extLst>
                  <a:ext uri="{FF2B5EF4-FFF2-40B4-BE49-F238E27FC236}">
                    <a16:creationId xmlns:a16="http://schemas.microsoft.com/office/drawing/2014/main" xmlns="" id="{0E238DAB-1E4A-4751-AA91-CC3A5E4A7CCF}"/>
                  </a:ext>
                </a:extLst>
              </p:cNvPr>
              <p:cNvSpPr/>
              <p:nvPr/>
            </p:nvSpPr>
            <p:spPr bwMode="auto">
              <a:xfrm>
                <a:off x="1752" y="2048"/>
                <a:ext cx="338" cy="15"/>
              </a:xfrm>
              <a:custGeom>
                <a:avLst/>
                <a:gdLst>
                  <a:gd name="T0" fmla="*/ 1683 w 1691"/>
                  <a:gd name="T1" fmla="*/ 78 h 78"/>
                  <a:gd name="T2" fmla="*/ 8 w 1691"/>
                  <a:gd name="T3" fmla="*/ 78 h 78"/>
                  <a:gd name="T4" fmla="*/ 3 w 1691"/>
                  <a:gd name="T5" fmla="*/ 39 h 78"/>
                  <a:gd name="T6" fmla="*/ 0 w 1691"/>
                  <a:gd name="T7" fmla="*/ 0 h 78"/>
                  <a:gd name="T8" fmla="*/ 1691 w 1691"/>
                  <a:gd name="T9" fmla="*/ 0 h 78"/>
                  <a:gd name="T10" fmla="*/ 1688 w 1691"/>
                  <a:gd name="T11" fmla="*/ 39 h 78"/>
                  <a:gd name="T12" fmla="*/ 1683 w 1691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78">
                    <a:moveTo>
                      <a:pt x="1683" y="78"/>
                    </a:moveTo>
                    <a:lnTo>
                      <a:pt x="8" y="78"/>
                    </a:lnTo>
                    <a:lnTo>
                      <a:pt x="3" y="39"/>
                    </a:lnTo>
                    <a:lnTo>
                      <a:pt x="0" y="0"/>
                    </a:lnTo>
                    <a:lnTo>
                      <a:pt x="1691" y="0"/>
                    </a:lnTo>
                    <a:lnTo>
                      <a:pt x="1688" y="39"/>
                    </a:lnTo>
                    <a:lnTo>
                      <a:pt x="1683" y="78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0" name="íṩḷîďé">
                <a:extLst>
                  <a:ext uri="{FF2B5EF4-FFF2-40B4-BE49-F238E27FC236}">
                    <a16:creationId xmlns:a16="http://schemas.microsoft.com/office/drawing/2014/main" xmlns="" id="{CC0BFA9F-71FE-400B-9CF9-F7F715C253FA}"/>
                  </a:ext>
                </a:extLst>
              </p:cNvPr>
              <p:cNvSpPr/>
              <p:nvPr/>
            </p:nvSpPr>
            <p:spPr bwMode="auto">
              <a:xfrm>
                <a:off x="1752" y="2048"/>
                <a:ext cx="338" cy="18"/>
              </a:xfrm>
              <a:custGeom>
                <a:avLst/>
                <a:gdLst>
                  <a:gd name="T0" fmla="*/ 1681 w 1691"/>
                  <a:gd name="T1" fmla="*/ 93 h 93"/>
                  <a:gd name="T2" fmla="*/ 10 w 1691"/>
                  <a:gd name="T3" fmla="*/ 93 h 93"/>
                  <a:gd name="T4" fmla="*/ 3 w 1691"/>
                  <a:gd name="T5" fmla="*/ 47 h 93"/>
                  <a:gd name="T6" fmla="*/ 0 w 1691"/>
                  <a:gd name="T7" fmla="*/ 0 h 93"/>
                  <a:gd name="T8" fmla="*/ 1691 w 1691"/>
                  <a:gd name="T9" fmla="*/ 0 h 93"/>
                  <a:gd name="T10" fmla="*/ 1688 w 1691"/>
                  <a:gd name="T11" fmla="*/ 47 h 93"/>
                  <a:gd name="T12" fmla="*/ 1681 w 1691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93">
                    <a:moveTo>
                      <a:pt x="1681" y="93"/>
                    </a:moveTo>
                    <a:lnTo>
                      <a:pt x="10" y="93"/>
                    </a:lnTo>
                    <a:lnTo>
                      <a:pt x="3" y="47"/>
                    </a:lnTo>
                    <a:lnTo>
                      <a:pt x="0" y="0"/>
                    </a:lnTo>
                    <a:lnTo>
                      <a:pt x="1691" y="0"/>
                    </a:lnTo>
                    <a:lnTo>
                      <a:pt x="1688" y="47"/>
                    </a:lnTo>
                    <a:lnTo>
                      <a:pt x="1681" y="93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1" name="ïṩ1íḑé">
                <a:extLst>
                  <a:ext uri="{FF2B5EF4-FFF2-40B4-BE49-F238E27FC236}">
                    <a16:creationId xmlns:a16="http://schemas.microsoft.com/office/drawing/2014/main" xmlns="" id="{B29DB4B6-AEDA-43D3-A27C-FA6D8B76B98B}"/>
                  </a:ext>
                </a:extLst>
              </p:cNvPr>
              <p:cNvSpPr/>
              <p:nvPr/>
            </p:nvSpPr>
            <p:spPr bwMode="auto">
              <a:xfrm>
                <a:off x="1752" y="2048"/>
                <a:ext cx="338" cy="22"/>
              </a:xfrm>
              <a:custGeom>
                <a:avLst/>
                <a:gdLst>
                  <a:gd name="T0" fmla="*/ 1678 w 1691"/>
                  <a:gd name="T1" fmla="*/ 110 h 110"/>
                  <a:gd name="T2" fmla="*/ 13 w 1691"/>
                  <a:gd name="T3" fmla="*/ 110 h 110"/>
                  <a:gd name="T4" fmla="*/ 4 w 1691"/>
                  <a:gd name="T5" fmla="*/ 55 h 110"/>
                  <a:gd name="T6" fmla="*/ 0 w 1691"/>
                  <a:gd name="T7" fmla="*/ 0 h 110"/>
                  <a:gd name="T8" fmla="*/ 1691 w 1691"/>
                  <a:gd name="T9" fmla="*/ 0 h 110"/>
                  <a:gd name="T10" fmla="*/ 1687 w 1691"/>
                  <a:gd name="T11" fmla="*/ 55 h 110"/>
                  <a:gd name="T12" fmla="*/ 1678 w 1691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1" h="110">
                    <a:moveTo>
                      <a:pt x="1678" y="110"/>
                    </a:moveTo>
                    <a:lnTo>
                      <a:pt x="13" y="110"/>
                    </a:lnTo>
                    <a:lnTo>
                      <a:pt x="4" y="55"/>
                    </a:lnTo>
                    <a:lnTo>
                      <a:pt x="0" y="0"/>
                    </a:lnTo>
                    <a:lnTo>
                      <a:pt x="1691" y="0"/>
                    </a:lnTo>
                    <a:lnTo>
                      <a:pt x="1687" y="55"/>
                    </a:lnTo>
                    <a:lnTo>
                      <a:pt x="1678" y="110"/>
                    </a:lnTo>
                    <a:close/>
                  </a:path>
                </a:pathLst>
              </a:custGeom>
              <a:solidFill>
                <a:srgbClr val="BC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2" name="iṧľiḋê">
                <a:extLst>
                  <a:ext uri="{FF2B5EF4-FFF2-40B4-BE49-F238E27FC236}">
                    <a16:creationId xmlns:a16="http://schemas.microsoft.com/office/drawing/2014/main" xmlns="" id="{8D22AA30-8CF4-49D9-B1A6-B4AF08056D7D}"/>
                  </a:ext>
                </a:extLst>
              </p:cNvPr>
              <p:cNvSpPr/>
              <p:nvPr/>
            </p:nvSpPr>
            <p:spPr bwMode="auto">
              <a:xfrm>
                <a:off x="1752" y="2048"/>
                <a:ext cx="338" cy="25"/>
              </a:xfrm>
              <a:custGeom>
                <a:avLst/>
                <a:gdLst>
                  <a:gd name="T0" fmla="*/ 1675 w 1691"/>
                  <a:gd name="T1" fmla="*/ 125 h 125"/>
                  <a:gd name="T2" fmla="*/ 207 w 1691"/>
                  <a:gd name="T3" fmla="*/ 125 h 125"/>
                  <a:gd name="T4" fmla="*/ 158 w 1691"/>
                  <a:gd name="T5" fmla="*/ 125 h 125"/>
                  <a:gd name="T6" fmla="*/ 16 w 1691"/>
                  <a:gd name="T7" fmla="*/ 125 h 125"/>
                  <a:gd name="T8" fmla="*/ 5 w 1691"/>
                  <a:gd name="T9" fmla="*/ 64 h 125"/>
                  <a:gd name="T10" fmla="*/ 0 w 1691"/>
                  <a:gd name="T11" fmla="*/ 0 h 125"/>
                  <a:gd name="T12" fmla="*/ 89 w 1691"/>
                  <a:gd name="T13" fmla="*/ 0 h 125"/>
                  <a:gd name="T14" fmla="*/ 138 w 1691"/>
                  <a:gd name="T15" fmla="*/ 0 h 125"/>
                  <a:gd name="T16" fmla="*/ 1691 w 1691"/>
                  <a:gd name="T17" fmla="*/ 0 h 125"/>
                  <a:gd name="T18" fmla="*/ 1686 w 1691"/>
                  <a:gd name="T19" fmla="*/ 64 h 125"/>
                  <a:gd name="T20" fmla="*/ 1675 w 1691"/>
                  <a:gd name="T21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1" h="125">
                    <a:moveTo>
                      <a:pt x="1675" y="125"/>
                    </a:moveTo>
                    <a:lnTo>
                      <a:pt x="207" y="125"/>
                    </a:lnTo>
                    <a:lnTo>
                      <a:pt x="158" y="125"/>
                    </a:lnTo>
                    <a:lnTo>
                      <a:pt x="16" y="125"/>
                    </a:lnTo>
                    <a:lnTo>
                      <a:pt x="5" y="64"/>
                    </a:lnTo>
                    <a:lnTo>
                      <a:pt x="0" y="0"/>
                    </a:lnTo>
                    <a:lnTo>
                      <a:pt x="89" y="0"/>
                    </a:lnTo>
                    <a:lnTo>
                      <a:pt x="138" y="0"/>
                    </a:lnTo>
                    <a:lnTo>
                      <a:pt x="1691" y="0"/>
                    </a:lnTo>
                    <a:lnTo>
                      <a:pt x="1686" y="64"/>
                    </a:lnTo>
                    <a:lnTo>
                      <a:pt x="1675" y="125"/>
                    </a:lnTo>
                    <a:close/>
                  </a:path>
                </a:pathLst>
              </a:custGeom>
              <a:solidFill>
                <a:srgbClr val="BD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3" name="îSlîḋe">
                <a:extLst>
                  <a:ext uri="{FF2B5EF4-FFF2-40B4-BE49-F238E27FC236}">
                    <a16:creationId xmlns:a16="http://schemas.microsoft.com/office/drawing/2014/main" xmlns="" id="{B364B9FF-A3B8-4CAB-8874-E906C8297DF5}"/>
                  </a:ext>
                </a:extLst>
              </p:cNvPr>
              <p:cNvSpPr/>
              <p:nvPr/>
            </p:nvSpPr>
            <p:spPr bwMode="auto">
              <a:xfrm>
                <a:off x="1752" y="2051"/>
                <a:ext cx="338" cy="22"/>
              </a:xfrm>
              <a:custGeom>
                <a:avLst/>
                <a:gdLst>
                  <a:gd name="T0" fmla="*/ 0 w 1689"/>
                  <a:gd name="T1" fmla="*/ 0 h 110"/>
                  <a:gd name="T2" fmla="*/ 1689 w 1689"/>
                  <a:gd name="T3" fmla="*/ 0 h 110"/>
                  <a:gd name="T4" fmla="*/ 1684 w 1689"/>
                  <a:gd name="T5" fmla="*/ 56 h 110"/>
                  <a:gd name="T6" fmla="*/ 1674 w 1689"/>
                  <a:gd name="T7" fmla="*/ 110 h 110"/>
                  <a:gd name="T8" fmla="*/ 15 w 1689"/>
                  <a:gd name="T9" fmla="*/ 110 h 110"/>
                  <a:gd name="T10" fmla="*/ 5 w 1689"/>
                  <a:gd name="T11" fmla="*/ 56 h 110"/>
                  <a:gd name="T12" fmla="*/ 0 w 1689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110">
                    <a:moveTo>
                      <a:pt x="0" y="0"/>
                    </a:moveTo>
                    <a:lnTo>
                      <a:pt x="1689" y="0"/>
                    </a:lnTo>
                    <a:lnTo>
                      <a:pt x="1684" y="56"/>
                    </a:lnTo>
                    <a:lnTo>
                      <a:pt x="1674" y="110"/>
                    </a:lnTo>
                    <a:lnTo>
                      <a:pt x="15" y="110"/>
                    </a:lnTo>
                    <a:lnTo>
                      <a:pt x="5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4" name="íṣḷîḓê">
                <a:extLst>
                  <a:ext uri="{FF2B5EF4-FFF2-40B4-BE49-F238E27FC236}">
                    <a16:creationId xmlns:a16="http://schemas.microsoft.com/office/drawing/2014/main" xmlns="" id="{01220475-DB90-4596-9660-612EC23D33F0}"/>
                  </a:ext>
                </a:extLst>
              </p:cNvPr>
              <p:cNvSpPr/>
              <p:nvPr/>
            </p:nvSpPr>
            <p:spPr bwMode="auto">
              <a:xfrm>
                <a:off x="1752" y="2054"/>
                <a:ext cx="338" cy="19"/>
              </a:xfrm>
              <a:custGeom>
                <a:avLst/>
                <a:gdLst>
                  <a:gd name="T0" fmla="*/ 0 w 1687"/>
                  <a:gd name="T1" fmla="*/ 0 h 94"/>
                  <a:gd name="T2" fmla="*/ 1687 w 1687"/>
                  <a:gd name="T3" fmla="*/ 0 h 94"/>
                  <a:gd name="T4" fmla="*/ 1682 w 1687"/>
                  <a:gd name="T5" fmla="*/ 48 h 94"/>
                  <a:gd name="T6" fmla="*/ 1673 w 1687"/>
                  <a:gd name="T7" fmla="*/ 94 h 94"/>
                  <a:gd name="T8" fmla="*/ 14 w 1687"/>
                  <a:gd name="T9" fmla="*/ 94 h 94"/>
                  <a:gd name="T10" fmla="*/ 5 w 1687"/>
                  <a:gd name="T11" fmla="*/ 48 h 94"/>
                  <a:gd name="T12" fmla="*/ 0 w 1687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94">
                    <a:moveTo>
                      <a:pt x="0" y="0"/>
                    </a:moveTo>
                    <a:lnTo>
                      <a:pt x="1687" y="0"/>
                    </a:lnTo>
                    <a:lnTo>
                      <a:pt x="1682" y="48"/>
                    </a:lnTo>
                    <a:lnTo>
                      <a:pt x="1673" y="94"/>
                    </a:lnTo>
                    <a:lnTo>
                      <a:pt x="14" y="94"/>
                    </a:lnTo>
                    <a:lnTo>
                      <a:pt x="5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5" name="iṧļiḍê">
                <a:extLst>
                  <a:ext uri="{FF2B5EF4-FFF2-40B4-BE49-F238E27FC236}">
                    <a16:creationId xmlns:a16="http://schemas.microsoft.com/office/drawing/2014/main" xmlns="" id="{E1C62360-141E-433C-80DF-DBAA3B175ADC}"/>
                  </a:ext>
                </a:extLst>
              </p:cNvPr>
              <p:cNvSpPr/>
              <p:nvPr/>
            </p:nvSpPr>
            <p:spPr bwMode="auto">
              <a:xfrm>
                <a:off x="1753" y="2057"/>
                <a:ext cx="336" cy="16"/>
              </a:xfrm>
              <a:custGeom>
                <a:avLst/>
                <a:gdLst>
                  <a:gd name="T0" fmla="*/ 0 w 1683"/>
                  <a:gd name="T1" fmla="*/ 0 h 78"/>
                  <a:gd name="T2" fmla="*/ 1683 w 1683"/>
                  <a:gd name="T3" fmla="*/ 0 h 78"/>
                  <a:gd name="T4" fmla="*/ 1679 w 1683"/>
                  <a:gd name="T5" fmla="*/ 39 h 78"/>
                  <a:gd name="T6" fmla="*/ 1671 w 1683"/>
                  <a:gd name="T7" fmla="*/ 78 h 78"/>
                  <a:gd name="T8" fmla="*/ 12 w 1683"/>
                  <a:gd name="T9" fmla="*/ 78 h 78"/>
                  <a:gd name="T10" fmla="*/ 4 w 1683"/>
                  <a:gd name="T11" fmla="*/ 39 h 78"/>
                  <a:gd name="T12" fmla="*/ 0 w 1683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78">
                    <a:moveTo>
                      <a:pt x="0" y="0"/>
                    </a:moveTo>
                    <a:lnTo>
                      <a:pt x="1683" y="0"/>
                    </a:lnTo>
                    <a:lnTo>
                      <a:pt x="1679" y="39"/>
                    </a:lnTo>
                    <a:lnTo>
                      <a:pt x="1671" y="78"/>
                    </a:lnTo>
                    <a:lnTo>
                      <a:pt x="12" y="78"/>
                    </a:lnTo>
                    <a:lnTo>
                      <a:pt x="4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6" name="í$ļiďê">
                <a:extLst>
                  <a:ext uri="{FF2B5EF4-FFF2-40B4-BE49-F238E27FC236}">
                    <a16:creationId xmlns:a16="http://schemas.microsoft.com/office/drawing/2014/main" xmlns="" id="{ECB472FA-2237-46EE-8F3B-02B23E2787E9}"/>
                  </a:ext>
                </a:extLst>
              </p:cNvPr>
              <p:cNvSpPr/>
              <p:nvPr/>
            </p:nvSpPr>
            <p:spPr bwMode="auto">
              <a:xfrm>
                <a:off x="1753" y="2060"/>
                <a:ext cx="336" cy="13"/>
              </a:xfrm>
              <a:custGeom>
                <a:avLst/>
                <a:gdLst>
                  <a:gd name="T0" fmla="*/ 0 w 1681"/>
                  <a:gd name="T1" fmla="*/ 0 h 62"/>
                  <a:gd name="T2" fmla="*/ 1681 w 1681"/>
                  <a:gd name="T3" fmla="*/ 0 h 62"/>
                  <a:gd name="T4" fmla="*/ 1676 w 1681"/>
                  <a:gd name="T5" fmla="*/ 31 h 62"/>
                  <a:gd name="T6" fmla="*/ 1670 w 1681"/>
                  <a:gd name="T7" fmla="*/ 62 h 62"/>
                  <a:gd name="T8" fmla="*/ 11 w 1681"/>
                  <a:gd name="T9" fmla="*/ 62 h 62"/>
                  <a:gd name="T10" fmla="*/ 5 w 1681"/>
                  <a:gd name="T11" fmla="*/ 31 h 62"/>
                  <a:gd name="T12" fmla="*/ 0 w 1681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1" h="62">
                    <a:moveTo>
                      <a:pt x="0" y="0"/>
                    </a:moveTo>
                    <a:lnTo>
                      <a:pt x="1681" y="0"/>
                    </a:lnTo>
                    <a:lnTo>
                      <a:pt x="1676" y="31"/>
                    </a:lnTo>
                    <a:lnTo>
                      <a:pt x="1670" y="62"/>
                    </a:lnTo>
                    <a:lnTo>
                      <a:pt x="11" y="62"/>
                    </a:lnTo>
                    <a:lnTo>
                      <a:pt x="5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7" name="îṧlídé">
                <a:extLst>
                  <a:ext uri="{FF2B5EF4-FFF2-40B4-BE49-F238E27FC236}">
                    <a16:creationId xmlns:a16="http://schemas.microsoft.com/office/drawing/2014/main" xmlns="" id="{390FDB16-67BC-4A75-99F5-ADD4285E1E01}"/>
                  </a:ext>
                </a:extLst>
              </p:cNvPr>
              <p:cNvSpPr/>
              <p:nvPr/>
            </p:nvSpPr>
            <p:spPr bwMode="auto">
              <a:xfrm>
                <a:off x="1754" y="2063"/>
                <a:ext cx="335" cy="10"/>
              </a:xfrm>
              <a:custGeom>
                <a:avLst/>
                <a:gdLst>
                  <a:gd name="T0" fmla="*/ 0 w 1675"/>
                  <a:gd name="T1" fmla="*/ 0 h 47"/>
                  <a:gd name="T2" fmla="*/ 1675 w 1675"/>
                  <a:gd name="T3" fmla="*/ 0 h 47"/>
                  <a:gd name="T4" fmla="*/ 1672 w 1675"/>
                  <a:gd name="T5" fmla="*/ 24 h 47"/>
                  <a:gd name="T6" fmla="*/ 1667 w 1675"/>
                  <a:gd name="T7" fmla="*/ 47 h 47"/>
                  <a:gd name="T8" fmla="*/ 8 w 1675"/>
                  <a:gd name="T9" fmla="*/ 47 h 47"/>
                  <a:gd name="T10" fmla="*/ 3 w 1675"/>
                  <a:gd name="T11" fmla="*/ 24 h 47"/>
                  <a:gd name="T12" fmla="*/ 0 w 1675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47">
                    <a:moveTo>
                      <a:pt x="0" y="0"/>
                    </a:moveTo>
                    <a:lnTo>
                      <a:pt x="1675" y="0"/>
                    </a:lnTo>
                    <a:lnTo>
                      <a:pt x="1672" y="24"/>
                    </a:lnTo>
                    <a:lnTo>
                      <a:pt x="1667" y="47"/>
                    </a:lnTo>
                    <a:lnTo>
                      <a:pt x="8" y="47"/>
                    </a:lnTo>
                    <a:lnTo>
                      <a:pt x="3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1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8" name="îṡľiḋè">
                <a:extLst>
                  <a:ext uri="{FF2B5EF4-FFF2-40B4-BE49-F238E27FC236}">
                    <a16:creationId xmlns:a16="http://schemas.microsoft.com/office/drawing/2014/main" xmlns="" id="{23F6853D-A834-4F14-8769-34A5A60F4A46}"/>
                  </a:ext>
                </a:extLst>
              </p:cNvPr>
              <p:cNvSpPr/>
              <p:nvPr/>
            </p:nvSpPr>
            <p:spPr bwMode="auto">
              <a:xfrm>
                <a:off x="1754" y="2066"/>
                <a:ext cx="334" cy="7"/>
              </a:xfrm>
              <a:custGeom>
                <a:avLst/>
                <a:gdLst>
                  <a:gd name="T0" fmla="*/ 0 w 1671"/>
                  <a:gd name="T1" fmla="*/ 0 h 32"/>
                  <a:gd name="T2" fmla="*/ 1671 w 1671"/>
                  <a:gd name="T3" fmla="*/ 0 h 32"/>
                  <a:gd name="T4" fmla="*/ 1668 w 1671"/>
                  <a:gd name="T5" fmla="*/ 17 h 32"/>
                  <a:gd name="T6" fmla="*/ 1665 w 1671"/>
                  <a:gd name="T7" fmla="*/ 32 h 32"/>
                  <a:gd name="T8" fmla="*/ 6 w 1671"/>
                  <a:gd name="T9" fmla="*/ 32 h 32"/>
                  <a:gd name="T10" fmla="*/ 3 w 1671"/>
                  <a:gd name="T11" fmla="*/ 17 h 32"/>
                  <a:gd name="T12" fmla="*/ 0 w 1671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32">
                    <a:moveTo>
                      <a:pt x="0" y="0"/>
                    </a:moveTo>
                    <a:lnTo>
                      <a:pt x="1671" y="0"/>
                    </a:lnTo>
                    <a:lnTo>
                      <a:pt x="1668" y="17"/>
                    </a:lnTo>
                    <a:lnTo>
                      <a:pt x="1665" y="32"/>
                    </a:lnTo>
                    <a:lnTo>
                      <a:pt x="6" y="32"/>
                    </a:lnTo>
                    <a:lnTo>
                      <a:pt x="3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9" name="iṧlîḍè">
                <a:extLst>
                  <a:ext uri="{FF2B5EF4-FFF2-40B4-BE49-F238E27FC236}">
                    <a16:creationId xmlns:a16="http://schemas.microsoft.com/office/drawing/2014/main" xmlns="" id="{370058EF-8C39-4A8B-8455-613988FEA51C}"/>
                  </a:ext>
                </a:extLst>
              </p:cNvPr>
              <p:cNvSpPr/>
              <p:nvPr/>
            </p:nvSpPr>
            <p:spPr bwMode="auto">
              <a:xfrm>
                <a:off x="1755" y="2070"/>
                <a:ext cx="333" cy="3"/>
              </a:xfrm>
              <a:custGeom>
                <a:avLst/>
                <a:gdLst>
                  <a:gd name="T0" fmla="*/ 0 w 1665"/>
                  <a:gd name="T1" fmla="*/ 0 h 15"/>
                  <a:gd name="T2" fmla="*/ 1665 w 1665"/>
                  <a:gd name="T3" fmla="*/ 0 h 15"/>
                  <a:gd name="T4" fmla="*/ 1664 w 1665"/>
                  <a:gd name="T5" fmla="*/ 7 h 15"/>
                  <a:gd name="T6" fmla="*/ 1662 w 1665"/>
                  <a:gd name="T7" fmla="*/ 15 h 15"/>
                  <a:gd name="T8" fmla="*/ 3 w 1665"/>
                  <a:gd name="T9" fmla="*/ 15 h 15"/>
                  <a:gd name="T10" fmla="*/ 1 w 1665"/>
                  <a:gd name="T11" fmla="*/ 7 h 15"/>
                  <a:gd name="T12" fmla="*/ 0 w 1665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15">
                    <a:moveTo>
                      <a:pt x="0" y="0"/>
                    </a:moveTo>
                    <a:lnTo>
                      <a:pt x="1665" y="0"/>
                    </a:lnTo>
                    <a:lnTo>
                      <a:pt x="1664" y="7"/>
                    </a:lnTo>
                    <a:lnTo>
                      <a:pt x="1662" y="15"/>
                    </a:lnTo>
                    <a:lnTo>
                      <a:pt x="3" y="15"/>
                    </a:lnTo>
                    <a:lnTo>
                      <a:pt x="1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0" name="ïsḷiḋê">
                <a:extLst>
                  <a:ext uri="{FF2B5EF4-FFF2-40B4-BE49-F238E27FC236}">
                    <a16:creationId xmlns:a16="http://schemas.microsoft.com/office/drawing/2014/main" xmlns="" id="{5634CA50-2B82-4FF8-9DC8-1B08BAB48999}"/>
                  </a:ext>
                </a:extLst>
              </p:cNvPr>
              <p:cNvSpPr/>
              <p:nvPr/>
            </p:nvSpPr>
            <p:spPr bwMode="auto">
              <a:xfrm>
                <a:off x="1755" y="2073"/>
                <a:ext cx="332" cy="1"/>
              </a:xfrm>
              <a:prstGeom prst="rect">
                <a:avLst/>
              </a:prstGeom>
              <a:solidFill>
                <a:srgbClr val="C3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1" name="ï$ľîďe">
                <a:extLst>
                  <a:ext uri="{FF2B5EF4-FFF2-40B4-BE49-F238E27FC236}">
                    <a16:creationId xmlns:a16="http://schemas.microsoft.com/office/drawing/2014/main" xmlns="" id="{87AC43BA-527B-4576-95F9-5CF3E4841DD1}"/>
                  </a:ext>
                </a:extLst>
              </p:cNvPr>
              <p:cNvSpPr/>
              <p:nvPr/>
            </p:nvSpPr>
            <p:spPr bwMode="auto">
              <a:xfrm>
                <a:off x="1752" y="2051"/>
                <a:ext cx="338" cy="1"/>
              </a:xfrm>
              <a:prstGeom prst="rect">
                <a:avLst/>
              </a:pr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2" name="iŝ1íďè">
                <a:extLst>
                  <a:ext uri="{FF2B5EF4-FFF2-40B4-BE49-F238E27FC236}">
                    <a16:creationId xmlns:a16="http://schemas.microsoft.com/office/drawing/2014/main" xmlns="" id="{954C2DE8-2C3A-4B74-897B-BDB688066025}"/>
                  </a:ext>
                </a:extLst>
              </p:cNvPr>
              <p:cNvSpPr/>
              <p:nvPr/>
            </p:nvSpPr>
            <p:spPr bwMode="auto">
              <a:xfrm>
                <a:off x="1752" y="2051"/>
                <a:ext cx="338" cy="3"/>
              </a:xfrm>
              <a:custGeom>
                <a:avLst/>
                <a:gdLst>
                  <a:gd name="T0" fmla="*/ 1688 w 1689"/>
                  <a:gd name="T1" fmla="*/ 17 h 17"/>
                  <a:gd name="T2" fmla="*/ 1 w 1689"/>
                  <a:gd name="T3" fmla="*/ 17 h 17"/>
                  <a:gd name="T4" fmla="*/ 1 w 1689"/>
                  <a:gd name="T5" fmla="*/ 8 h 17"/>
                  <a:gd name="T6" fmla="*/ 0 w 1689"/>
                  <a:gd name="T7" fmla="*/ 0 h 17"/>
                  <a:gd name="T8" fmla="*/ 1689 w 1689"/>
                  <a:gd name="T9" fmla="*/ 0 h 17"/>
                  <a:gd name="T10" fmla="*/ 1688 w 1689"/>
                  <a:gd name="T11" fmla="*/ 8 h 17"/>
                  <a:gd name="T12" fmla="*/ 1688 w 1689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17">
                    <a:moveTo>
                      <a:pt x="1688" y="17"/>
                    </a:moveTo>
                    <a:lnTo>
                      <a:pt x="1" y="17"/>
                    </a:lnTo>
                    <a:lnTo>
                      <a:pt x="1" y="8"/>
                    </a:lnTo>
                    <a:lnTo>
                      <a:pt x="0" y="0"/>
                    </a:lnTo>
                    <a:lnTo>
                      <a:pt x="1689" y="0"/>
                    </a:lnTo>
                    <a:lnTo>
                      <a:pt x="1688" y="8"/>
                    </a:lnTo>
                    <a:lnTo>
                      <a:pt x="1688" y="17"/>
                    </a:lnTo>
                    <a:close/>
                  </a:path>
                </a:pathLst>
              </a:cu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3" name="ïšľiďè">
                <a:extLst>
                  <a:ext uri="{FF2B5EF4-FFF2-40B4-BE49-F238E27FC236}">
                    <a16:creationId xmlns:a16="http://schemas.microsoft.com/office/drawing/2014/main" xmlns="" id="{602F6A58-EFEF-44C2-BD61-504FEAB89E5D}"/>
                  </a:ext>
                </a:extLst>
              </p:cNvPr>
              <p:cNvSpPr/>
              <p:nvPr/>
            </p:nvSpPr>
            <p:spPr bwMode="auto">
              <a:xfrm>
                <a:off x="1752" y="2051"/>
                <a:ext cx="338" cy="6"/>
              </a:xfrm>
              <a:custGeom>
                <a:avLst/>
                <a:gdLst>
                  <a:gd name="T0" fmla="*/ 1686 w 1689"/>
                  <a:gd name="T1" fmla="*/ 32 h 32"/>
                  <a:gd name="T2" fmla="*/ 3 w 1689"/>
                  <a:gd name="T3" fmla="*/ 32 h 32"/>
                  <a:gd name="T4" fmla="*/ 1 w 1689"/>
                  <a:gd name="T5" fmla="*/ 16 h 32"/>
                  <a:gd name="T6" fmla="*/ 0 w 1689"/>
                  <a:gd name="T7" fmla="*/ 0 h 32"/>
                  <a:gd name="T8" fmla="*/ 1689 w 1689"/>
                  <a:gd name="T9" fmla="*/ 0 h 32"/>
                  <a:gd name="T10" fmla="*/ 1688 w 1689"/>
                  <a:gd name="T11" fmla="*/ 16 h 32"/>
                  <a:gd name="T12" fmla="*/ 1686 w 1689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32">
                    <a:moveTo>
                      <a:pt x="1686" y="32"/>
                    </a:moveTo>
                    <a:lnTo>
                      <a:pt x="3" y="32"/>
                    </a:lnTo>
                    <a:lnTo>
                      <a:pt x="1" y="16"/>
                    </a:lnTo>
                    <a:lnTo>
                      <a:pt x="0" y="0"/>
                    </a:lnTo>
                    <a:lnTo>
                      <a:pt x="1689" y="0"/>
                    </a:lnTo>
                    <a:lnTo>
                      <a:pt x="1688" y="16"/>
                    </a:lnTo>
                    <a:lnTo>
                      <a:pt x="1686" y="32"/>
                    </a:lnTo>
                    <a:close/>
                  </a:path>
                </a:pathLst>
              </a:custGeom>
              <a:solidFill>
                <a:srgbClr val="B9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4" name="íšļiďé">
                <a:extLst>
                  <a:ext uri="{FF2B5EF4-FFF2-40B4-BE49-F238E27FC236}">
                    <a16:creationId xmlns:a16="http://schemas.microsoft.com/office/drawing/2014/main" xmlns="" id="{3906241F-EAAC-4AE0-8381-56A1FA8C9A5A}"/>
                  </a:ext>
                </a:extLst>
              </p:cNvPr>
              <p:cNvSpPr/>
              <p:nvPr/>
            </p:nvSpPr>
            <p:spPr bwMode="auto">
              <a:xfrm>
                <a:off x="1752" y="2051"/>
                <a:ext cx="338" cy="9"/>
              </a:xfrm>
              <a:custGeom>
                <a:avLst/>
                <a:gdLst>
                  <a:gd name="T0" fmla="*/ 1684 w 1689"/>
                  <a:gd name="T1" fmla="*/ 48 h 48"/>
                  <a:gd name="T2" fmla="*/ 5 w 1689"/>
                  <a:gd name="T3" fmla="*/ 48 h 48"/>
                  <a:gd name="T4" fmla="*/ 2 w 1689"/>
                  <a:gd name="T5" fmla="*/ 24 h 48"/>
                  <a:gd name="T6" fmla="*/ 0 w 1689"/>
                  <a:gd name="T7" fmla="*/ 0 h 48"/>
                  <a:gd name="T8" fmla="*/ 1689 w 1689"/>
                  <a:gd name="T9" fmla="*/ 0 h 48"/>
                  <a:gd name="T10" fmla="*/ 1687 w 1689"/>
                  <a:gd name="T11" fmla="*/ 24 h 48"/>
                  <a:gd name="T12" fmla="*/ 1684 w 1689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48">
                    <a:moveTo>
                      <a:pt x="1684" y="48"/>
                    </a:moveTo>
                    <a:lnTo>
                      <a:pt x="5" y="48"/>
                    </a:lnTo>
                    <a:lnTo>
                      <a:pt x="2" y="24"/>
                    </a:lnTo>
                    <a:lnTo>
                      <a:pt x="0" y="0"/>
                    </a:lnTo>
                    <a:lnTo>
                      <a:pt x="1689" y="0"/>
                    </a:lnTo>
                    <a:lnTo>
                      <a:pt x="1687" y="24"/>
                    </a:lnTo>
                    <a:lnTo>
                      <a:pt x="1684" y="48"/>
                    </a:lnTo>
                    <a:close/>
                  </a:path>
                </a:pathLst>
              </a:custGeom>
              <a:solidFill>
                <a:srgbClr val="BA2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5" name="îŝḷíḋê">
                <a:extLst>
                  <a:ext uri="{FF2B5EF4-FFF2-40B4-BE49-F238E27FC236}">
                    <a16:creationId xmlns:a16="http://schemas.microsoft.com/office/drawing/2014/main" xmlns="" id="{DF475289-0EB7-46B4-BB12-AFB44D11039F}"/>
                  </a:ext>
                </a:extLst>
              </p:cNvPr>
              <p:cNvSpPr/>
              <p:nvPr/>
            </p:nvSpPr>
            <p:spPr bwMode="auto">
              <a:xfrm>
                <a:off x="1752" y="2051"/>
                <a:ext cx="338" cy="12"/>
              </a:xfrm>
              <a:custGeom>
                <a:avLst/>
                <a:gdLst>
                  <a:gd name="T0" fmla="*/ 1682 w 1689"/>
                  <a:gd name="T1" fmla="*/ 63 h 63"/>
                  <a:gd name="T2" fmla="*/ 7 w 1689"/>
                  <a:gd name="T3" fmla="*/ 63 h 63"/>
                  <a:gd name="T4" fmla="*/ 3 w 1689"/>
                  <a:gd name="T5" fmla="*/ 32 h 63"/>
                  <a:gd name="T6" fmla="*/ 0 w 1689"/>
                  <a:gd name="T7" fmla="*/ 0 h 63"/>
                  <a:gd name="T8" fmla="*/ 1689 w 1689"/>
                  <a:gd name="T9" fmla="*/ 0 h 63"/>
                  <a:gd name="T10" fmla="*/ 1686 w 1689"/>
                  <a:gd name="T11" fmla="*/ 32 h 63"/>
                  <a:gd name="T12" fmla="*/ 1682 w 1689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63">
                    <a:moveTo>
                      <a:pt x="1682" y="63"/>
                    </a:moveTo>
                    <a:lnTo>
                      <a:pt x="7" y="63"/>
                    </a:lnTo>
                    <a:lnTo>
                      <a:pt x="3" y="32"/>
                    </a:lnTo>
                    <a:lnTo>
                      <a:pt x="0" y="0"/>
                    </a:lnTo>
                    <a:lnTo>
                      <a:pt x="1689" y="0"/>
                    </a:lnTo>
                    <a:lnTo>
                      <a:pt x="1686" y="32"/>
                    </a:lnTo>
                    <a:lnTo>
                      <a:pt x="1682" y="63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6" name="iṩľîḑê">
                <a:extLst>
                  <a:ext uri="{FF2B5EF4-FFF2-40B4-BE49-F238E27FC236}">
                    <a16:creationId xmlns:a16="http://schemas.microsoft.com/office/drawing/2014/main" xmlns="" id="{1F550E5E-2D3C-4FEF-B7AD-BA406E77431A}"/>
                  </a:ext>
                </a:extLst>
              </p:cNvPr>
              <p:cNvSpPr/>
              <p:nvPr/>
            </p:nvSpPr>
            <p:spPr bwMode="auto">
              <a:xfrm>
                <a:off x="1752" y="2051"/>
                <a:ext cx="338" cy="15"/>
              </a:xfrm>
              <a:custGeom>
                <a:avLst/>
                <a:gdLst>
                  <a:gd name="T0" fmla="*/ 1680 w 1689"/>
                  <a:gd name="T1" fmla="*/ 78 h 78"/>
                  <a:gd name="T2" fmla="*/ 9 w 1689"/>
                  <a:gd name="T3" fmla="*/ 78 h 78"/>
                  <a:gd name="T4" fmla="*/ 3 w 1689"/>
                  <a:gd name="T5" fmla="*/ 40 h 78"/>
                  <a:gd name="T6" fmla="*/ 0 w 1689"/>
                  <a:gd name="T7" fmla="*/ 0 h 78"/>
                  <a:gd name="T8" fmla="*/ 1689 w 1689"/>
                  <a:gd name="T9" fmla="*/ 0 h 78"/>
                  <a:gd name="T10" fmla="*/ 1686 w 1689"/>
                  <a:gd name="T11" fmla="*/ 40 h 78"/>
                  <a:gd name="T12" fmla="*/ 1680 w 1689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78">
                    <a:moveTo>
                      <a:pt x="1680" y="78"/>
                    </a:moveTo>
                    <a:lnTo>
                      <a:pt x="9" y="78"/>
                    </a:lnTo>
                    <a:lnTo>
                      <a:pt x="3" y="40"/>
                    </a:lnTo>
                    <a:lnTo>
                      <a:pt x="0" y="0"/>
                    </a:lnTo>
                    <a:lnTo>
                      <a:pt x="1689" y="0"/>
                    </a:lnTo>
                    <a:lnTo>
                      <a:pt x="1686" y="40"/>
                    </a:lnTo>
                    <a:lnTo>
                      <a:pt x="1680" y="78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7" name="ísľídé">
                <a:extLst>
                  <a:ext uri="{FF2B5EF4-FFF2-40B4-BE49-F238E27FC236}">
                    <a16:creationId xmlns:a16="http://schemas.microsoft.com/office/drawing/2014/main" xmlns="" id="{5E8FFB41-59AA-467E-BFBE-FDF0A85F55C4}"/>
                  </a:ext>
                </a:extLst>
              </p:cNvPr>
              <p:cNvSpPr/>
              <p:nvPr/>
            </p:nvSpPr>
            <p:spPr bwMode="auto">
              <a:xfrm>
                <a:off x="1752" y="2051"/>
                <a:ext cx="338" cy="19"/>
              </a:xfrm>
              <a:custGeom>
                <a:avLst/>
                <a:gdLst>
                  <a:gd name="T0" fmla="*/ 1677 w 1689"/>
                  <a:gd name="T1" fmla="*/ 95 h 95"/>
                  <a:gd name="T2" fmla="*/ 12 w 1689"/>
                  <a:gd name="T3" fmla="*/ 95 h 95"/>
                  <a:gd name="T4" fmla="*/ 4 w 1689"/>
                  <a:gd name="T5" fmla="*/ 48 h 95"/>
                  <a:gd name="T6" fmla="*/ 0 w 1689"/>
                  <a:gd name="T7" fmla="*/ 0 h 95"/>
                  <a:gd name="T8" fmla="*/ 1689 w 1689"/>
                  <a:gd name="T9" fmla="*/ 0 h 95"/>
                  <a:gd name="T10" fmla="*/ 1685 w 1689"/>
                  <a:gd name="T11" fmla="*/ 48 h 95"/>
                  <a:gd name="T12" fmla="*/ 1677 w 1689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95">
                    <a:moveTo>
                      <a:pt x="1677" y="95"/>
                    </a:moveTo>
                    <a:lnTo>
                      <a:pt x="12" y="95"/>
                    </a:lnTo>
                    <a:lnTo>
                      <a:pt x="4" y="48"/>
                    </a:lnTo>
                    <a:lnTo>
                      <a:pt x="0" y="0"/>
                    </a:lnTo>
                    <a:lnTo>
                      <a:pt x="1689" y="0"/>
                    </a:lnTo>
                    <a:lnTo>
                      <a:pt x="1685" y="48"/>
                    </a:lnTo>
                    <a:lnTo>
                      <a:pt x="1677" y="95"/>
                    </a:lnTo>
                    <a:close/>
                  </a:path>
                </a:pathLst>
              </a:custGeom>
              <a:solidFill>
                <a:srgbClr val="BC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8" name="íŝḷïḓè">
                <a:extLst>
                  <a:ext uri="{FF2B5EF4-FFF2-40B4-BE49-F238E27FC236}">
                    <a16:creationId xmlns:a16="http://schemas.microsoft.com/office/drawing/2014/main" xmlns="" id="{06DC0D7D-77AA-486B-99DE-492EA551852B}"/>
                  </a:ext>
                </a:extLst>
              </p:cNvPr>
              <p:cNvSpPr/>
              <p:nvPr/>
            </p:nvSpPr>
            <p:spPr bwMode="auto">
              <a:xfrm>
                <a:off x="1752" y="2051"/>
                <a:ext cx="338" cy="22"/>
              </a:xfrm>
              <a:custGeom>
                <a:avLst/>
                <a:gdLst>
                  <a:gd name="T0" fmla="*/ 1674 w 1689"/>
                  <a:gd name="T1" fmla="*/ 110 h 110"/>
                  <a:gd name="T2" fmla="*/ 15 w 1689"/>
                  <a:gd name="T3" fmla="*/ 110 h 110"/>
                  <a:gd name="T4" fmla="*/ 5 w 1689"/>
                  <a:gd name="T5" fmla="*/ 56 h 110"/>
                  <a:gd name="T6" fmla="*/ 0 w 1689"/>
                  <a:gd name="T7" fmla="*/ 0 h 110"/>
                  <a:gd name="T8" fmla="*/ 1689 w 1689"/>
                  <a:gd name="T9" fmla="*/ 0 h 110"/>
                  <a:gd name="T10" fmla="*/ 1684 w 1689"/>
                  <a:gd name="T11" fmla="*/ 56 h 110"/>
                  <a:gd name="T12" fmla="*/ 1674 w 1689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9" h="110">
                    <a:moveTo>
                      <a:pt x="1674" y="110"/>
                    </a:moveTo>
                    <a:lnTo>
                      <a:pt x="15" y="110"/>
                    </a:lnTo>
                    <a:lnTo>
                      <a:pt x="5" y="56"/>
                    </a:lnTo>
                    <a:lnTo>
                      <a:pt x="0" y="0"/>
                    </a:lnTo>
                    <a:lnTo>
                      <a:pt x="1689" y="0"/>
                    </a:lnTo>
                    <a:lnTo>
                      <a:pt x="1684" y="56"/>
                    </a:lnTo>
                    <a:lnTo>
                      <a:pt x="1674" y="110"/>
                    </a:lnTo>
                    <a:close/>
                  </a:path>
                </a:pathLst>
              </a:custGeom>
              <a:solidFill>
                <a:srgbClr val="BD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9" name="ïŝ1íḓè">
                <a:extLst>
                  <a:ext uri="{FF2B5EF4-FFF2-40B4-BE49-F238E27FC236}">
                    <a16:creationId xmlns:a16="http://schemas.microsoft.com/office/drawing/2014/main" xmlns="" id="{948CF8F7-0F38-44B7-B447-936B4F763533}"/>
                  </a:ext>
                </a:extLst>
              </p:cNvPr>
              <p:cNvSpPr/>
              <p:nvPr/>
            </p:nvSpPr>
            <p:spPr bwMode="auto">
              <a:xfrm>
                <a:off x="1752" y="2051"/>
                <a:ext cx="338" cy="25"/>
              </a:xfrm>
              <a:custGeom>
                <a:avLst/>
                <a:gdLst>
                  <a:gd name="T0" fmla="*/ 1671 w 1689"/>
                  <a:gd name="T1" fmla="*/ 126 h 126"/>
                  <a:gd name="T2" fmla="*/ 161 w 1689"/>
                  <a:gd name="T3" fmla="*/ 126 h 126"/>
                  <a:gd name="T4" fmla="*/ 18 w 1689"/>
                  <a:gd name="T5" fmla="*/ 126 h 126"/>
                  <a:gd name="T6" fmla="*/ 6 w 1689"/>
                  <a:gd name="T7" fmla="*/ 64 h 126"/>
                  <a:gd name="T8" fmla="*/ 0 w 1689"/>
                  <a:gd name="T9" fmla="*/ 0 h 126"/>
                  <a:gd name="T10" fmla="*/ 235 w 1689"/>
                  <a:gd name="T11" fmla="*/ 0 h 126"/>
                  <a:gd name="T12" fmla="*/ 284 w 1689"/>
                  <a:gd name="T13" fmla="*/ 0 h 126"/>
                  <a:gd name="T14" fmla="*/ 1689 w 1689"/>
                  <a:gd name="T15" fmla="*/ 0 h 126"/>
                  <a:gd name="T16" fmla="*/ 1683 w 1689"/>
                  <a:gd name="T17" fmla="*/ 64 h 126"/>
                  <a:gd name="T18" fmla="*/ 1671 w 1689"/>
                  <a:gd name="T19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9" h="126">
                    <a:moveTo>
                      <a:pt x="1671" y="126"/>
                    </a:moveTo>
                    <a:lnTo>
                      <a:pt x="161" y="126"/>
                    </a:lnTo>
                    <a:lnTo>
                      <a:pt x="18" y="126"/>
                    </a:lnTo>
                    <a:lnTo>
                      <a:pt x="6" y="64"/>
                    </a:lnTo>
                    <a:lnTo>
                      <a:pt x="0" y="0"/>
                    </a:lnTo>
                    <a:lnTo>
                      <a:pt x="235" y="0"/>
                    </a:lnTo>
                    <a:lnTo>
                      <a:pt x="284" y="0"/>
                    </a:lnTo>
                    <a:lnTo>
                      <a:pt x="1689" y="0"/>
                    </a:lnTo>
                    <a:lnTo>
                      <a:pt x="1683" y="64"/>
                    </a:lnTo>
                    <a:lnTo>
                      <a:pt x="1671" y="126"/>
                    </a:lnTo>
                    <a:close/>
                  </a:path>
                </a:pathLst>
              </a:custGeom>
              <a:solidFill>
                <a:srgbClr val="BE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0" name="iŝlîďè">
                <a:extLst>
                  <a:ext uri="{FF2B5EF4-FFF2-40B4-BE49-F238E27FC236}">
                    <a16:creationId xmlns:a16="http://schemas.microsoft.com/office/drawing/2014/main" xmlns="" id="{914FBB0B-FC77-4AC6-A4B6-8C8B45808088}"/>
                  </a:ext>
                </a:extLst>
              </p:cNvPr>
              <p:cNvSpPr/>
              <p:nvPr/>
            </p:nvSpPr>
            <p:spPr bwMode="auto">
              <a:xfrm>
                <a:off x="1752" y="2054"/>
                <a:ext cx="338" cy="22"/>
              </a:xfrm>
              <a:custGeom>
                <a:avLst/>
                <a:gdLst>
                  <a:gd name="T0" fmla="*/ 0 w 1687"/>
                  <a:gd name="T1" fmla="*/ 0 h 110"/>
                  <a:gd name="T2" fmla="*/ 1687 w 1687"/>
                  <a:gd name="T3" fmla="*/ 0 h 110"/>
                  <a:gd name="T4" fmla="*/ 1681 w 1687"/>
                  <a:gd name="T5" fmla="*/ 56 h 110"/>
                  <a:gd name="T6" fmla="*/ 1670 w 1687"/>
                  <a:gd name="T7" fmla="*/ 110 h 110"/>
                  <a:gd name="T8" fmla="*/ 17 w 1687"/>
                  <a:gd name="T9" fmla="*/ 110 h 110"/>
                  <a:gd name="T10" fmla="*/ 6 w 1687"/>
                  <a:gd name="T11" fmla="*/ 56 h 110"/>
                  <a:gd name="T12" fmla="*/ 0 w 1687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110">
                    <a:moveTo>
                      <a:pt x="0" y="0"/>
                    </a:moveTo>
                    <a:lnTo>
                      <a:pt x="1687" y="0"/>
                    </a:lnTo>
                    <a:lnTo>
                      <a:pt x="1681" y="56"/>
                    </a:lnTo>
                    <a:lnTo>
                      <a:pt x="1670" y="110"/>
                    </a:lnTo>
                    <a:lnTo>
                      <a:pt x="17" y="110"/>
                    </a:lnTo>
                    <a:lnTo>
                      <a:pt x="6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1" name="iŝľíḍé">
                <a:extLst>
                  <a:ext uri="{FF2B5EF4-FFF2-40B4-BE49-F238E27FC236}">
                    <a16:creationId xmlns:a16="http://schemas.microsoft.com/office/drawing/2014/main" xmlns="" id="{1E4928F6-477D-47C5-82E3-0AF410323A4A}"/>
                  </a:ext>
                </a:extLst>
              </p:cNvPr>
              <p:cNvSpPr/>
              <p:nvPr/>
            </p:nvSpPr>
            <p:spPr bwMode="auto">
              <a:xfrm>
                <a:off x="1753" y="2057"/>
                <a:ext cx="336" cy="19"/>
              </a:xfrm>
              <a:custGeom>
                <a:avLst/>
                <a:gdLst>
                  <a:gd name="T0" fmla="*/ 0 w 1683"/>
                  <a:gd name="T1" fmla="*/ 0 h 94"/>
                  <a:gd name="T2" fmla="*/ 1683 w 1683"/>
                  <a:gd name="T3" fmla="*/ 0 h 94"/>
                  <a:gd name="T4" fmla="*/ 1677 w 1683"/>
                  <a:gd name="T5" fmla="*/ 47 h 94"/>
                  <a:gd name="T6" fmla="*/ 1668 w 1683"/>
                  <a:gd name="T7" fmla="*/ 94 h 94"/>
                  <a:gd name="T8" fmla="*/ 15 w 1683"/>
                  <a:gd name="T9" fmla="*/ 94 h 94"/>
                  <a:gd name="T10" fmla="*/ 6 w 1683"/>
                  <a:gd name="T11" fmla="*/ 47 h 94"/>
                  <a:gd name="T12" fmla="*/ 0 w 1683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94">
                    <a:moveTo>
                      <a:pt x="0" y="0"/>
                    </a:moveTo>
                    <a:lnTo>
                      <a:pt x="1683" y="0"/>
                    </a:lnTo>
                    <a:lnTo>
                      <a:pt x="1677" y="47"/>
                    </a:lnTo>
                    <a:lnTo>
                      <a:pt x="1668" y="94"/>
                    </a:lnTo>
                    <a:lnTo>
                      <a:pt x="15" y="94"/>
                    </a:lnTo>
                    <a:lnTo>
                      <a:pt x="6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2" name="ïṡľîḓê">
                <a:extLst>
                  <a:ext uri="{FF2B5EF4-FFF2-40B4-BE49-F238E27FC236}">
                    <a16:creationId xmlns:a16="http://schemas.microsoft.com/office/drawing/2014/main" xmlns="" id="{7BEA3728-958C-4434-AC5A-1ED946145A0F}"/>
                  </a:ext>
                </a:extLst>
              </p:cNvPr>
              <p:cNvSpPr/>
              <p:nvPr/>
            </p:nvSpPr>
            <p:spPr bwMode="auto">
              <a:xfrm>
                <a:off x="1753" y="2060"/>
                <a:ext cx="336" cy="16"/>
              </a:xfrm>
              <a:custGeom>
                <a:avLst/>
                <a:gdLst>
                  <a:gd name="T0" fmla="*/ 0 w 1679"/>
                  <a:gd name="T1" fmla="*/ 0 h 78"/>
                  <a:gd name="T2" fmla="*/ 1679 w 1679"/>
                  <a:gd name="T3" fmla="*/ 0 h 78"/>
                  <a:gd name="T4" fmla="*/ 1674 w 1679"/>
                  <a:gd name="T5" fmla="*/ 39 h 78"/>
                  <a:gd name="T6" fmla="*/ 1666 w 1679"/>
                  <a:gd name="T7" fmla="*/ 78 h 78"/>
                  <a:gd name="T8" fmla="*/ 13 w 1679"/>
                  <a:gd name="T9" fmla="*/ 78 h 78"/>
                  <a:gd name="T10" fmla="*/ 5 w 1679"/>
                  <a:gd name="T11" fmla="*/ 39 h 78"/>
                  <a:gd name="T12" fmla="*/ 0 w 1679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9" h="78">
                    <a:moveTo>
                      <a:pt x="0" y="0"/>
                    </a:moveTo>
                    <a:lnTo>
                      <a:pt x="1679" y="0"/>
                    </a:lnTo>
                    <a:lnTo>
                      <a:pt x="1674" y="39"/>
                    </a:lnTo>
                    <a:lnTo>
                      <a:pt x="1666" y="78"/>
                    </a:lnTo>
                    <a:lnTo>
                      <a:pt x="13" y="78"/>
                    </a:lnTo>
                    <a:lnTo>
                      <a:pt x="5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3" name="ïSḻiďe">
                <a:extLst>
                  <a:ext uri="{FF2B5EF4-FFF2-40B4-BE49-F238E27FC236}">
                    <a16:creationId xmlns:a16="http://schemas.microsoft.com/office/drawing/2014/main" xmlns="" id="{30AC107A-0302-4C42-81CA-9AC3B54D5115}"/>
                  </a:ext>
                </a:extLst>
              </p:cNvPr>
              <p:cNvSpPr/>
              <p:nvPr/>
            </p:nvSpPr>
            <p:spPr bwMode="auto">
              <a:xfrm>
                <a:off x="1754" y="2063"/>
                <a:ext cx="335" cy="13"/>
              </a:xfrm>
              <a:custGeom>
                <a:avLst/>
                <a:gdLst>
                  <a:gd name="T0" fmla="*/ 0 w 1675"/>
                  <a:gd name="T1" fmla="*/ 0 h 63"/>
                  <a:gd name="T2" fmla="*/ 1675 w 1675"/>
                  <a:gd name="T3" fmla="*/ 0 h 63"/>
                  <a:gd name="T4" fmla="*/ 1670 w 1675"/>
                  <a:gd name="T5" fmla="*/ 32 h 63"/>
                  <a:gd name="T6" fmla="*/ 1664 w 1675"/>
                  <a:gd name="T7" fmla="*/ 63 h 63"/>
                  <a:gd name="T8" fmla="*/ 11 w 1675"/>
                  <a:gd name="T9" fmla="*/ 63 h 63"/>
                  <a:gd name="T10" fmla="*/ 5 w 1675"/>
                  <a:gd name="T11" fmla="*/ 32 h 63"/>
                  <a:gd name="T12" fmla="*/ 0 w 1675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63">
                    <a:moveTo>
                      <a:pt x="0" y="0"/>
                    </a:moveTo>
                    <a:lnTo>
                      <a:pt x="1675" y="0"/>
                    </a:lnTo>
                    <a:lnTo>
                      <a:pt x="1670" y="32"/>
                    </a:lnTo>
                    <a:lnTo>
                      <a:pt x="1664" y="63"/>
                    </a:lnTo>
                    <a:lnTo>
                      <a:pt x="11" y="63"/>
                    </a:lnTo>
                    <a:lnTo>
                      <a:pt x="5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1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4" name="ïŝ1íḑé">
                <a:extLst>
                  <a:ext uri="{FF2B5EF4-FFF2-40B4-BE49-F238E27FC236}">
                    <a16:creationId xmlns:a16="http://schemas.microsoft.com/office/drawing/2014/main" xmlns="" id="{5D9A06ED-D48A-4E70-BBAA-FC49F8ABD704}"/>
                  </a:ext>
                </a:extLst>
              </p:cNvPr>
              <p:cNvSpPr/>
              <p:nvPr/>
            </p:nvSpPr>
            <p:spPr bwMode="auto">
              <a:xfrm>
                <a:off x="1754" y="2066"/>
                <a:ext cx="334" cy="10"/>
              </a:xfrm>
              <a:custGeom>
                <a:avLst/>
                <a:gdLst>
                  <a:gd name="T0" fmla="*/ 0 w 1671"/>
                  <a:gd name="T1" fmla="*/ 0 h 48"/>
                  <a:gd name="T2" fmla="*/ 1671 w 1671"/>
                  <a:gd name="T3" fmla="*/ 0 h 48"/>
                  <a:gd name="T4" fmla="*/ 1667 w 1671"/>
                  <a:gd name="T5" fmla="*/ 24 h 48"/>
                  <a:gd name="T6" fmla="*/ 1662 w 1671"/>
                  <a:gd name="T7" fmla="*/ 48 h 48"/>
                  <a:gd name="T8" fmla="*/ 9 w 1671"/>
                  <a:gd name="T9" fmla="*/ 48 h 48"/>
                  <a:gd name="T10" fmla="*/ 4 w 1671"/>
                  <a:gd name="T11" fmla="*/ 24 h 48"/>
                  <a:gd name="T12" fmla="*/ 0 w 1671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48">
                    <a:moveTo>
                      <a:pt x="0" y="0"/>
                    </a:moveTo>
                    <a:lnTo>
                      <a:pt x="1671" y="0"/>
                    </a:lnTo>
                    <a:lnTo>
                      <a:pt x="1667" y="24"/>
                    </a:lnTo>
                    <a:lnTo>
                      <a:pt x="1662" y="48"/>
                    </a:lnTo>
                    <a:lnTo>
                      <a:pt x="9" y="48"/>
                    </a:lnTo>
                    <a:lnTo>
                      <a:pt x="4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5" name="îṣḷiḋê">
                <a:extLst>
                  <a:ext uri="{FF2B5EF4-FFF2-40B4-BE49-F238E27FC236}">
                    <a16:creationId xmlns:a16="http://schemas.microsoft.com/office/drawing/2014/main" xmlns="" id="{DEFDD100-5F3A-407A-A331-06A78648C6ED}"/>
                  </a:ext>
                </a:extLst>
              </p:cNvPr>
              <p:cNvSpPr/>
              <p:nvPr/>
            </p:nvSpPr>
            <p:spPr bwMode="auto">
              <a:xfrm>
                <a:off x="1755" y="2070"/>
                <a:ext cx="333" cy="6"/>
              </a:xfrm>
              <a:custGeom>
                <a:avLst/>
                <a:gdLst>
                  <a:gd name="T0" fmla="*/ 0 w 1665"/>
                  <a:gd name="T1" fmla="*/ 0 h 31"/>
                  <a:gd name="T2" fmla="*/ 1665 w 1665"/>
                  <a:gd name="T3" fmla="*/ 0 h 31"/>
                  <a:gd name="T4" fmla="*/ 1662 w 1665"/>
                  <a:gd name="T5" fmla="*/ 15 h 31"/>
                  <a:gd name="T6" fmla="*/ 1659 w 1665"/>
                  <a:gd name="T7" fmla="*/ 31 h 31"/>
                  <a:gd name="T8" fmla="*/ 6 w 1665"/>
                  <a:gd name="T9" fmla="*/ 31 h 31"/>
                  <a:gd name="T10" fmla="*/ 3 w 1665"/>
                  <a:gd name="T11" fmla="*/ 15 h 31"/>
                  <a:gd name="T12" fmla="*/ 0 w 1665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31">
                    <a:moveTo>
                      <a:pt x="0" y="0"/>
                    </a:moveTo>
                    <a:lnTo>
                      <a:pt x="1665" y="0"/>
                    </a:lnTo>
                    <a:lnTo>
                      <a:pt x="1662" y="15"/>
                    </a:lnTo>
                    <a:lnTo>
                      <a:pt x="1659" y="31"/>
                    </a:lnTo>
                    <a:lnTo>
                      <a:pt x="6" y="31"/>
                    </a:lnTo>
                    <a:lnTo>
                      <a:pt x="3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6" name="îṣ1iḋè">
                <a:extLst>
                  <a:ext uri="{FF2B5EF4-FFF2-40B4-BE49-F238E27FC236}">
                    <a16:creationId xmlns:a16="http://schemas.microsoft.com/office/drawing/2014/main" xmlns="" id="{AA9DD598-0B2C-4BB4-966F-FA99A59299CF}"/>
                  </a:ext>
                </a:extLst>
              </p:cNvPr>
              <p:cNvSpPr/>
              <p:nvPr/>
            </p:nvSpPr>
            <p:spPr bwMode="auto">
              <a:xfrm>
                <a:off x="1755" y="2073"/>
                <a:ext cx="332" cy="3"/>
              </a:xfrm>
              <a:custGeom>
                <a:avLst/>
                <a:gdLst>
                  <a:gd name="T0" fmla="*/ 0 w 1659"/>
                  <a:gd name="T1" fmla="*/ 0 h 16"/>
                  <a:gd name="T2" fmla="*/ 1659 w 1659"/>
                  <a:gd name="T3" fmla="*/ 0 h 16"/>
                  <a:gd name="T4" fmla="*/ 1658 w 1659"/>
                  <a:gd name="T5" fmla="*/ 7 h 16"/>
                  <a:gd name="T6" fmla="*/ 1656 w 1659"/>
                  <a:gd name="T7" fmla="*/ 16 h 16"/>
                  <a:gd name="T8" fmla="*/ 3 w 1659"/>
                  <a:gd name="T9" fmla="*/ 16 h 16"/>
                  <a:gd name="T10" fmla="*/ 1 w 1659"/>
                  <a:gd name="T11" fmla="*/ 7 h 16"/>
                  <a:gd name="T12" fmla="*/ 0 w 1659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16">
                    <a:moveTo>
                      <a:pt x="0" y="0"/>
                    </a:moveTo>
                    <a:lnTo>
                      <a:pt x="1659" y="0"/>
                    </a:lnTo>
                    <a:lnTo>
                      <a:pt x="1658" y="7"/>
                    </a:lnTo>
                    <a:lnTo>
                      <a:pt x="1656" y="16"/>
                    </a:lnTo>
                    <a:lnTo>
                      <a:pt x="3" y="16"/>
                    </a:lnTo>
                    <a:lnTo>
                      <a:pt x="1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3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7" name="işľíďè">
                <a:extLst>
                  <a:ext uri="{FF2B5EF4-FFF2-40B4-BE49-F238E27FC236}">
                    <a16:creationId xmlns:a16="http://schemas.microsoft.com/office/drawing/2014/main" xmlns="" id="{584355BF-7B6A-414E-AD7A-F8BC4F94F746}"/>
                  </a:ext>
                </a:extLst>
              </p:cNvPr>
              <p:cNvSpPr/>
              <p:nvPr/>
            </p:nvSpPr>
            <p:spPr bwMode="auto">
              <a:xfrm>
                <a:off x="1756" y="2076"/>
                <a:ext cx="330" cy="1"/>
              </a:xfrm>
              <a:prstGeom prst="rect">
                <a:avLst/>
              </a:prstGeom>
              <a:solidFill>
                <a:srgbClr val="C4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8" name="i$1íḑé">
                <a:extLst>
                  <a:ext uri="{FF2B5EF4-FFF2-40B4-BE49-F238E27FC236}">
                    <a16:creationId xmlns:a16="http://schemas.microsoft.com/office/drawing/2014/main" xmlns="" id="{C05C24C8-15F2-47FC-BCC1-736DC32F3DCC}"/>
                  </a:ext>
                </a:extLst>
              </p:cNvPr>
              <p:cNvSpPr/>
              <p:nvPr/>
            </p:nvSpPr>
            <p:spPr bwMode="auto">
              <a:xfrm>
                <a:off x="1752" y="2054"/>
                <a:ext cx="338" cy="1"/>
              </a:xfrm>
              <a:prstGeom prst="rect">
                <a:avLst/>
              </a:prstGeom>
              <a:solidFill>
                <a:srgbClr val="B8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9" name="îsḷiďe">
                <a:extLst>
                  <a:ext uri="{FF2B5EF4-FFF2-40B4-BE49-F238E27FC236}">
                    <a16:creationId xmlns:a16="http://schemas.microsoft.com/office/drawing/2014/main" xmlns="" id="{A0E85279-2D5B-4446-9229-4B0D8D155B7C}"/>
                  </a:ext>
                </a:extLst>
              </p:cNvPr>
              <p:cNvSpPr/>
              <p:nvPr/>
            </p:nvSpPr>
            <p:spPr bwMode="auto">
              <a:xfrm>
                <a:off x="1752" y="2054"/>
                <a:ext cx="338" cy="3"/>
              </a:xfrm>
              <a:custGeom>
                <a:avLst/>
                <a:gdLst>
                  <a:gd name="T0" fmla="*/ 1685 w 1687"/>
                  <a:gd name="T1" fmla="*/ 16 h 16"/>
                  <a:gd name="T2" fmla="*/ 2 w 1687"/>
                  <a:gd name="T3" fmla="*/ 16 h 16"/>
                  <a:gd name="T4" fmla="*/ 1 w 1687"/>
                  <a:gd name="T5" fmla="*/ 8 h 16"/>
                  <a:gd name="T6" fmla="*/ 0 w 1687"/>
                  <a:gd name="T7" fmla="*/ 0 h 16"/>
                  <a:gd name="T8" fmla="*/ 1687 w 1687"/>
                  <a:gd name="T9" fmla="*/ 0 h 16"/>
                  <a:gd name="T10" fmla="*/ 1686 w 1687"/>
                  <a:gd name="T11" fmla="*/ 8 h 16"/>
                  <a:gd name="T12" fmla="*/ 1685 w 1687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16">
                    <a:moveTo>
                      <a:pt x="1685" y="16"/>
                    </a:moveTo>
                    <a:lnTo>
                      <a:pt x="2" y="16"/>
                    </a:lnTo>
                    <a:lnTo>
                      <a:pt x="1" y="8"/>
                    </a:lnTo>
                    <a:lnTo>
                      <a:pt x="0" y="0"/>
                    </a:lnTo>
                    <a:lnTo>
                      <a:pt x="1687" y="0"/>
                    </a:lnTo>
                    <a:lnTo>
                      <a:pt x="1686" y="8"/>
                    </a:lnTo>
                    <a:lnTo>
                      <a:pt x="1685" y="16"/>
                    </a:lnTo>
                    <a:close/>
                  </a:path>
                </a:pathLst>
              </a:custGeom>
              <a:solidFill>
                <a:srgbClr val="B9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0" name="íš1ïḓé">
                <a:extLst>
                  <a:ext uri="{FF2B5EF4-FFF2-40B4-BE49-F238E27FC236}">
                    <a16:creationId xmlns:a16="http://schemas.microsoft.com/office/drawing/2014/main" xmlns="" id="{017AA880-E38B-4276-80F8-3D2C4ED0E73B}"/>
                  </a:ext>
                </a:extLst>
              </p:cNvPr>
              <p:cNvSpPr/>
              <p:nvPr/>
            </p:nvSpPr>
            <p:spPr bwMode="auto">
              <a:xfrm>
                <a:off x="1752" y="2054"/>
                <a:ext cx="338" cy="6"/>
              </a:xfrm>
              <a:custGeom>
                <a:avLst/>
                <a:gdLst>
                  <a:gd name="T0" fmla="*/ 1683 w 1687"/>
                  <a:gd name="T1" fmla="*/ 32 h 32"/>
                  <a:gd name="T2" fmla="*/ 4 w 1687"/>
                  <a:gd name="T3" fmla="*/ 32 h 32"/>
                  <a:gd name="T4" fmla="*/ 2 w 1687"/>
                  <a:gd name="T5" fmla="*/ 16 h 32"/>
                  <a:gd name="T6" fmla="*/ 0 w 1687"/>
                  <a:gd name="T7" fmla="*/ 0 h 32"/>
                  <a:gd name="T8" fmla="*/ 1687 w 1687"/>
                  <a:gd name="T9" fmla="*/ 0 h 32"/>
                  <a:gd name="T10" fmla="*/ 1685 w 1687"/>
                  <a:gd name="T11" fmla="*/ 16 h 32"/>
                  <a:gd name="T12" fmla="*/ 1683 w 1687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32">
                    <a:moveTo>
                      <a:pt x="1683" y="32"/>
                    </a:moveTo>
                    <a:lnTo>
                      <a:pt x="4" y="32"/>
                    </a:lnTo>
                    <a:lnTo>
                      <a:pt x="2" y="16"/>
                    </a:lnTo>
                    <a:lnTo>
                      <a:pt x="0" y="0"/>
                    </a:lnTo>
                    <a:lnTo>
                      <a:pt x="1687" y="0"/>
                    </a:lnTo>
                    <a:lnTo>
                      <a:pt x="1685" y="16"/>
                    </a:lnTo>
                    <a:lnTo>
                      <a:pt x="1683" y="32"/>
                    </a:lnTo>
                    <a:close/>
                  </a:path>
                </a:pathLst>
              </a:custGeom>
              <a:solidFill>
                <a:srgbClr val="BA2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1" name="ïš1îďe">
                <a:extLst>
                  <a:ext uri="{FF2B5EF4-FFF2-40B4-BE49-F238E27FC236}">
                    <a16:creationId xmlns:a16="http://schemas.microsoft.com/office/drawing/2014/main" xmlns="" id="{68347065-7642-4569-9FCA-0AFB3F2A446A}"/>
                  </a:ext>
                </a:extLst>
              </p:cNvPr>
              <p:cNvSpPr/>
              <p:nvPr/>
            </p:nvSpPr>
            <p:spPr bwMode="auto">
              <a:xfrm>
                <a:off x="1752" y="2054"/>
                <a:ext cx="338" cy="9"/>
              </a:xfrm>
              <a:custGeom>
                <a:avLst/>
                <a:gdLst>
                  <a:gd name="T0" fmla="*/ 1681 w 1687"/>
                  <a:gd name="T1" fmla="*/ 47 h 47"/>
                  <a:gd name="T2" fmla="*/ 6 w 1687"/>
                  <a:gd name="T3" fmla="*/ 47 h 47"/>
                  <a:gd name="T4" fmla="*/ 3 w 1687"/>
                  <a:gd name="T5" fmla="*/ 23 h 47"/>
                  <a:gd name="T6" fmla="*/ 0 w 1687"/>
                  <a:gd name="T7" fmla="*/ 0 h 47"/>
                  <a:gd name="T8" fmla="*/ 1687 w 1687"/>
                  <a:gd name="T9" fmla="*/ 0 h 47"/>
                  <a:gd name="T10" fmla="*/ 1684 w 1687"/>
                  <a:gd name="T11" fmla="*/ 23 h 47"/>
                  <a:gd name="T12" fmla="*/ 1681 w 1687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47">
                    <a:moveTo>
                      <a:pt x="1681" y="47"/>
                    </a:moveTo>
                    <a:lnTo>
                      <a:pt x="6" y="47"/>
                    </a:lnTo>
                    <a:lnTo>
                      <a:pt x="3" y="23"/>
                    </a:lnTo>
                    <a:lnTo>
                      <a:pt x="0" y="0"/>
                    </a:lnTo>
                    <a:lnTo>
                      <a:pt x="1687" y="0"/>
                    </a:lnTo>
                    <a:lnTo>
                      <a:pt x="1684" y="23"/>
                    </a:lnTo>
                    <a:lnTo>
                      <a:pt x="1681" y="47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2" name="îŝḷîďê">
                <a:extLst>
                  <a:ext uri="{FF2B5EF4-FFF2-40B4-BE49-F238E27FC236}">
                    <a16:creationId xmlns:a16="http://schemas.microsoft.com/office/drawing/2014/main" xmlns="" id="{511EC4C7-886F-42F3-8B24-FCF558AD4081}"/>
                  </a:ext>
                </a:extLst>
              </p:cNvPr>
              <p:cNvSpPr/>
              <p:nvPr/>
            </p:nvSpPr>
            <p:spPr bwMode="auto">
              <a:xfrm>
                <a:off x="1752" y="2054"/>
                <a:ext cx="338" cy="12"/>
              </a:xfrm>
              <a:custGeom>
                <a:avLst/>
                <a:gdLst>
                  <a:gd name="T0" fmla="*/ 1679 w 1687"/>
                  <a:gd name="T1" fmla="*/ 62 h 62"/>
                  <a:gd name="T2" fmla="*/ 8 w 1687"/>
                  <a:gd name="T3" fmla="*/ 62 h 62"/>
                  <a:gd name="T4" fmla="*/ 3 w 1687"/>
                  <a:gd name="T5" fmla="*/ 32 h 62"/>
                  <a:gd name="T6" fmla="*/ 0 w 1687"/>
                  <a:gd name="T7" fmla="*/ 0 h 62"/>
                  <a:gd name="T8" fmla="*/ 1687 w 1687"/>
                  <a:gd name="T9" fmla="*/ 0 h 62"/>
                  <a:gd name="T10" fmla="*/ 1684 w 1687"/>
                  <a:gd name="T11" fmla="*/ 32 h 62"/>
                  <a:gd name="T12" fmla="*/ 1679 w 1687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62">
                    <a:moveTo>
                      <a:pt x="1679" y="62"/>
                    </a:moveTo>
                    <a:lnTo>
                      <a:pt x="8" y="62"/>
                    </a:lnTo>
                    <a:lnTo>
                      <a:pt x="3" y="32"/>
                    </a:lnTo>
                    <a:lnTo>
                      <a:pt x="0" y="0"/>
                    </a:lnTo>
                    <a:lnTo>
                      <a:pt x="1687" y="0"/>
                    </a:lnTo>
                    <a:lnTo>
                      <a:pt x="1684" y="32"/>
                    </a:lnTo>
                    <a:lnTo>
                      <a:pt x="1679" y="62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3" name="ïṥḷîḋè">
                <a:extLst>
                  <a:ext uri="{FF2B5EF4-FFF2-40B4-BE49-F238E27FC236}">
                    <a16:creationId xmlns:a16="http://schemas.microsoft.com/office/drawing/2014/main" xmlns="" id="{99849501-9EF1-48B8-A0A7-5AD232C151CB}"/>
                  </a:ext>
                </a:extLst>
              </p:cNvPr>
              <p:cNvSpPr/>
              <p:nvPr/>
            </p:nvSpPr>
            <p:spPr bwMode="auto">
              <a:xfrm>
                <a:off x="1752" y="2054"/>
                <a:ext cx="338" cy="16"/>
              </a:xfrm>
              <a:custGeom>
                <a:avLst/>
                <a:gdLst>
                  <a:gd name="T0" fmla="*/ 1676 w 1687"/>
                  <a:gd name="T1" fmla="*/ 79 h 79"/>
                  <a:gd name="T2" fmla="*/ 11 w 1687"/>
                  <a:gd name="T3" fmla="*/ 79 h 79"/>
                  <a:gd name="T4" fmla="*/ 4 w 1687"/>
                  <a:gd name="T5" fmla="*/ 40 h 79"/>
                  <a:gd name="T6" fmla="*/ 0 w 1687"/>
                  <a:gd name="T7" fmla="*/ 0 h 79"/>
                  <a:gd name="T8" fmla="*/ 1687 w 1687"/>
                  <a:gd name="T9" fmla="*/ 0 h 79"/>
                  <a:gd name="T10" fmla="*/ 1683 w 1687"/>
                  <a:gd name="T11" fmla="*/ 40 h 79"/>
                  <a:gd name="T12" fmla="*/ 1676 w 1687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79">
                    <a:moveTo>
                      <a:pt x="1676" y="79"/>
                    </a:moveTo>
                    <a:lnTo>
                      <a:pt x="11" y="79"/>
                    </a:lnTo>
                    <a:lnTo>
                      <a:pt x="4" y="40"/>
                    </a:lnTo>
                    <a:lnTo>
                      <a:pt x="0" y="0"/>
                    </a:lnTo>
                    <a:lnTo>
                      <a:pt x="1687" y="0"/>
                    </a:lnTo>
                    <a:lnTo>
                      <a:pt x="1683" y="40"/>
                    </a:lnTo>
                    <a:lnTo>
                      <a:pt x="1676" y="79"/>
                    </a:lnTo>
                    <a:close/>
                  </a:path>
                </a:pathLst>
              </a:custGeom>
              <a:solidFill>
                <a:srgbClr val="BC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4" name="íṡ1iḍe">
                <a:extLst>
                  <a:ext uri="{FF2B5EF4-FFF2-40B4-BE49-F238E27FC236}">
                    <a16:creationId xmlns:a16="http://schemas.microsoft.com/office/drawing/2014/main" xmlns="" id="{E5F5B3AE-F616-4F4B-97DE-C8D0BC0F9536}"/>
                  </a:ext>
                </a:extLst>
              </p:cNvPr>
              <p:cNvSpPr/>
              <p:nvPr/>
            </p:nvSpPr>
            <p:spPr bwMode="auto">
              <a:xfrm>
                <a:off x="1752" y="2054"/>
                <a:ext cx="338" cy="19"/>
              </a:xfrm>
              <a:custGeom>
                <a:avLst/>
                <a:gdLst>
                  <a:gd name="T0" fmla="*/ 1673 w 1687"/>
                  <a:gd name="T1" fmla="*/ 94 h 94"/>
                  <a:gd name="T2" fmla="*/ 14 w 1687"/>
                  <a:gd name="T3" fmla="*/ 94 h 94"/>
                  <a:gd name="T4" fmla="*/ 5 w 1687"/>
                  <a:gd name="T5" fmla="*/ 48 h 94"/>
                  <a:gd name="T6" fmla="*/ 0 w 1687"/>
                  <a:gd name="T7" fmla="*/ 0 h 94"/>
                  <a:gd name="T8" fmla="*/ 1687 w 1687"/>
                  <a:gd name="T9" fmla="*/ 0 h 94"/>
                  <a:gd name="T10" fmla="*/ 1682 w 1687"/>
                  <a:gd name="T11" fmla="*/ 48 h 94"/>
                  <a:gd name="T12" fmla="*/ 1673 w 1687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94">
                    <a:moveTo>
                      <a:pt x="1673" y="94"/>
                    </a:moveTo>
                    <a:lnTo>
                      <a:pt x="14" y="94"/>
                    </a:lnTo>
                    <a:lnTo>
                      <a:pt x="5" y="48"/>
                    </a:lnTo>
                    <a:lnTo>
                      <a:pt x="0" y="0"/>
                    </a:lnTo>
                    <a:lnTo>
                      <a:pt x="1687" y="0"/>
                    </a:lnTo>
                    <a:lnTo>
                      <a:pt x="1682" y="48"/>
                    </a:lnTo>
                    <a:lnTo>
                      <a:pt x="1673" y="94"/>
                    </a:lnTo>
                    <a:close/>
                  </a:path>
                </a:pathLst>
              </a:custGeom>
              <a:solidFill>
                <a:srgbClr val="BD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5" name="ïṩḷïďè">
                <a:extLst>
                  <a:ext uri="{FF2B5EF4-FFF2-40B4-BE49-F238E27FC236}">
                    <a16:creationId xmlns:a16="http://schemas.microsoft.com/office/drawing/2014/main" xmlns="" id="{2C7FA062-4BFA-4280-A015-C8E6A6F4DAB2}"/>
                  </a:ext>
                </a:extLst>
              </p:cNvPr>
              <p:cNvSpPr/>
              <p:nvPr/>
            </p:nvSpPr>
            <p:spPr bwMode="auto">
              <a:xfrm>
                <a:off x="1752" y="2054"/>
                <a:ext cx="338" cy="22"/>
              </a:xfrm>
              <a:custGeom>
                <a:avLst/>
                <a:gdLst>
                  <a:gd name="T0" fmla="*/ 1670 w 1687"/>
                  <a:gd name="T1" fmla="*/ 110 h 110"/>
                  <a:gd name="T2" fmla="*/ 17 w 1687"/>
                  <a:gd name="T3" fmla="*/ 110 h 110"/>
                  <a:gd name="T4" fmla="*/ 6 w 1687"/>
                  <a:gd name="T5" fmla="*/ 56 h 110"/>
                  <a:gd name="T6" fmla="*/ 0 w 1687"/>
                  <a:gd name="T7" fmla="*/ 0 h 110"/>
                  <a:gd name="T8" fmla="*/ 1687 w 1687"/>
                  <a:gd name="T9" fmla="*/ 0 h 110"/>
                  <a:gd name="T10" fmla="*/ 1681 w 1687"/>
                  <a:gd name="T11" fmla="*/ 55 h 110"/>
                  <a:gd name="T12" fmla="*/ 1670 w 1687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110">
                    <a:moveTo>
                      <a:pt x="1670" y="110"/>
                    </a:moveTo>
                    <a:lnTo>
                      <a:pt x="17" y="110"/>
                    </a:lnTo>
                    <a:lnTo>
                      <a:pt x="6" y="56"/>
                    </a:lnTo>
                    <a:lnTo>
                      <a:pt x="0" y="0"/>
                    </a:lnTo>
                    <a:lnTo>
                      <a:pt x="1687" y="0"/>
                    </a:lnTo>
                    <a:lnTo>
                      <a:pt x="1681" y="55"/>
                    </a:lnTo>
                    <a:lnTo>
                      <a:pt x="1670" y="110"/>
                    </a:lnTo>
                    <a:close/>
                  </a:path>
                </a:pathLst>
              </a:custGeom>
              <a:solidFill>
                <a:srgbClr val="BE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6" name="i$lîḍe">
                <a:extLst>
                  <a:ext uri="{FF2B5EF4-FFF2-40B4-BE49-F238E27FC236}">
                    <a16:creationId xmlns:a16="http://schemas.microsoft.com/office/drawing/2014/main" xmlns="" id="{9FF4A24D-6A86-4B59-910C-E2CA8ED3719F}"/>
                  </a:ext>
                </a:extLst>
              </p:cNvPr>
              <p:cNvSpPr/>
              <p:nvPr/>
            </p:nvSpPr>
            <p:spPr bwMode="auto">
              <a:xfrm>
                <a:off x="1752" y="2054"/>
                <a:ext cx="338" cy="25"/>
              </a:xfrm>
              <a:custGeom>
                <a:avLst/>
                <a:gdLst>
                  <a:gd name="T0" fmla="*/ 1666 w 1687"/>
                  <a:gd name="T1" fmla="*/ 125 h 125"/>
                  <a:gd name="T2" fmla="*/ 21 w 1687"/>
                  <a:gd name="T3" fmla="*/ 125 h 125"/>
                  <a:gd name="T4" fmla="*/ 7 w 1687"/>
                  <a:gd name="T5" fmla="*/ 63 h 125"/>
                  <a:gd name="T6" fmla="*/ 0 w 1687"/>
                  <a:gd name="T7" fmla="*/ 0 h 125"/>
                  <a:gd name="T8" fmla="*/ 1687 w 1687"/>
                  <a:gd name="T9" fmla="*/ 0 h 125"/>
                  <a:gd name="T10" fmla="*/ 1680 w 1687"/>
                  <a:gd name="T11" fmla="*/ 63 h 125"/>
                  <a:gd name="T12" fmla="*/ 1666 w 1687"/>
                  <a:gd name="T13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7" h="125">
                    <a:moveTo>
                      <a:pt x="1666" y="125"/>
                    </a:moveTo>
                    <a:lnTo>
                      <a:pt x="21" y="125"/>
                    </a:lnTo>
                    <a:lnTo>
                      <a:pt x="7" y="63"/>
                    </a:lnTo>
                    <a:lnTo>
                      <a:pt x="0" y="0"/>
                    </a:lnTo>
                    <a:lnTo>
                      <a:pt x="1687" y="0"/>
                    </a:lnTo>
                    <a:lnTo>
                      <a:pt x="1680" y="63"/>
                    </a:lnTo>
                    <a:lnTo>
                      <a:pt x="1666" y="125"/>
                    </a:lnTo>
                    <a:close/>
                  </a:path>
                </a:pathLst>
              </a:custGeom>
              <a:solidFill>
                <a:srgbClr val="BF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7" name="iṥliḑê">
                <a:extLst>
                  <a:ext uri="{FF2B5EF4-FFF2-40B4-BE49-F238E27FC236}">
                    <a16:creationId xmlns:a16="http://schemas.microsoft.com/office/drawing/2014/main" xmlns="" id="{614B2E4D-3C84-4ED3-8B71-324ACC326398}"/>
                  </a:ext>
                </a:extLst>
              </p:cNvPr>
              <p:cNvSpPr/>
              <p:nvPr/>
            </p:nvSpPr>
            <p:spPr bwMode="auto">
              <a:xfrm>
                <a:off x="1753" y="2057"/>
                <a:ext cx="336" cy="22"/>
              </a:xfrm>
              <a:custGeom>
                <a:avLst/>
                <a:gdLst>
                  <a:gd name="T0" fmla="*/ 0 w 1683"/>
                  <a:gd name="T1" fmla="*/ 0 h 109"/>
                  <a:gd name="T2" fmla="*/ 1683 w 1683"/>
                  <a:gd name="T3" fmla="*/ 0 h 109"/>
                  <a:gd name="T4" fmla="*/ 1676 w 1683"/>
                  <a:gd name="T5" fmla="*/ 56 h 109"/>
                  <a:gd name="T6" fmla="*/ 1664 w 1683"/>
                  <a:gd name="T7" fmla="*/ 109 h 109"/>
                  <a:gd name="T8" fmla="*/ 19 w 1683"/>
                  <a:gd name="T9" fmla="*/ 109 h 109"/>
                  <a:gd name="T10" fmla="*/ 7 w 1683"/>
                  <a:gd name="T11" fmla="*/ 56 h 109"/>
                  <a:gd name="T12" fmla="*/ 0 w 1683"/>
                  <a:gd name="T1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109">
                    <a:moveTo>
                      <a:pt x="0" y="0"/>
                    </a:moveTo>
                    <a:lnTo>
                      <a:pt x="1683" y="0"/>
                    </a:lnTo>
                    <a:lnTo>
                      <a:pt x="1676" y="56"/>
                    </a:lnTo>
                    <a:lnTo>
                      <a:pt x="1664" y="109"/>
                    </a:lnTo>
                    <a:lnTo>
                      <a:pt x="19" y="109"/>
                    </a:lnTo>
                    <a:lnTo>
                      <a:pt x="7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8" name="ïS1ïḍè">
                <a:extLst>
                  <a:ext uri="{FF2B5EF4-FFF2-40B4-BE49-F238E27FC236}">
                    <a16:creationId xmlns:a16="http://schemas.microsoft.com/office/drawing/2014/main" xmlns="" id="{ABC7069E-0FA6-4E69-A3F2-B81B98F1A0D1}"/>
                  </a:ext>
                </a:extLst>
              </p:cNvPr>
              <p:cNvSpPr/>
              <p:nvPr/>
            </p:nvSpPr>
            <p:spPr bwMode="auto">
              <a:xfrm>
                <a:off x="1753" y="2060"/>
                <a:ext cx="336" cy="19"/>
              </a:xfrm>
              <a:custGeom>
                <a:avLst/>
                <a:gdLst>
                  <a:gd name="T0" fmla="*/ 0 w 1679"/>
                  <a:gd name="T1" fmla="*/ 0 h 93"/>
                  <a:gd name="T2" fmla="*/ 1679 w 1679"/>
                  <a:gd name="T3" fmla="*/ 0 h 93"/>
                  <a:gd name="T4" fmla="*/ 1673 w 1679"/>
                  <a:gd name="T5" fmla="*/ 47 h 93"/>
                  <a:gd name="T6" fmla="*/ 1662 w 1679"/>
                  <a:gd name="T7" fmla="*/ 93 h 93"/>
                  <a:gd name="T8" fmla="*/ 17 w 1679"/>
                  <a:gd name="T9" fmla="*/ 93 h 93"/>
                  <a:gd name="T10" fmla="*/ 6 w 1679"/>
                  <a:gd name="T11" fmla="*/ 47 h 93"/>
                  <a:gd name="T12" fmla="*/ 0 w 1679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9" h="93">
                    <a:moveTo>
                      <a:pt x="0" y="0"/>
                    </a:moveTo>
                    <a:lnTo>
                      <a:pt x="1679" y="0"/>
                    </a:lnTo>
                    <a:lnTo>
                      <a:pt x="1673" y="47"/>
                    </a:lnTo>
                    <a:lnTo>
                      <a:pt x="1662" y="93"/>
                    </a:lnTo>
                    <a:lnTo>
                      <a:pt x="17" y="93"/>
                    </a:lnTo>
                    <a:lnTo>
                      <a:pt x="6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9" name="íṥļïḍè">
                <a:extLst>
                  <a:ext uri="{FF2B5EF4-FFF2-40B4-BE49-F238E27FC236}">
                    <a16:creationId xmlns:a16="http://schemas.microsoft.com/office/drawing/2014/main" xmlns="" id="{9FA0FDAF-6F7C-4C3D-B2CE-1166546B468C}"/>
                  </a:ext>
                </a:extLst>
              </p:cNvPr>
              <p:cNvSpPr/>
              <p:nvPr/>
            </p:nvSpPr>
            <p:spPr bwMode="auto">
              <a:xfrm>
                <a:off x="1754" y="2063"/>
                <a:ext cx="335" cy="16"/>
              </a:xfrm>
              <a:custGeom>
                <a:avLst/>
                <a:gdLst>
                  <a:gd name="T0" fmla="*/ 0 w 1675"/>
                  <a:gd name="T1" fmla="*/ 0 h 78"/>
                  <a:gd name="T2" fmla="*/ 1675 w 1675"/>
                  <a:gd name="T3" fmla="*/ 0 h 78"/>
                  <a:gd name="T4" fmla="*/ 1669 w 1675"/>
                  <a:gd name="T5" fmla="*/ 40 h 78"/>
                  <a:gd name="T6" fmla="*/ 1660 w 1675"/>
                  <a:gd name="T7" fmla="*/ 78 h 78"/>
                  <a:gd name="T8" fmla="*/ 15 w 1675"/>
                  <a:gd name="T9" fmla="*/ 78 h 78"/>
                  <a:gd name="T10" fmla="*/ 6 w 1675"/>
                  <a:gd name="T11" fmla="*/ 40 h 78"/>
                  <a:gd name="T12" fmla="*/ 0 w 1675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78">
                    <a:moveTo>
                      <a:pt x="0" y="0"/>
                    </a:moveTo>
                    <a:lnTo>
                      <a:pt x="1675" y="0"/>
                    </a:lnTo>
                    <a:lnTo>
                      <a:pt x="1669" y="40"/>
                    </a:lnTo>
                    <a:lnTo>
                      <a:pt x="1660" y="78"/>
                    </a:lnTo>
                    <a:lnTo>
                      <a:pt x="15" y="78"/>
                    </a:lnTo>
                    <a:lnTo>
                      <a:pt x="6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1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0" name="îṧľïḑé">
                <a:extLst>
                  <a:ext uri="{FF2B5EF4-FFF2-40B4-BE49-F238E27FC236}">
                    <a16:creationId xmlns:a16="http://schemas.microsoft.com/office/drawing/2014/main" xmlns="" id="{ECAF0132-C0DC-4D88-966D-657BAEE4C8A6}"/>
                  </a:ext>
                </a:extLst>
              </p:cNvPr>
              <p:cNvSpPr/>
              <p:nvPr/>
            </p:nvSpPr>
            <p:spPr bwMode="auto">
              <a:xfrm>
                <a:off x="1754" y="2066"/>
                <a:ext cx="334" cy="13"/>
              </a:xfrm>
              <a:custGeom>
                <a:avLst/>
                <a:gdLst>
                  <a:gd name="T0" fmla="*/ 0 w 1671"/>
                  <a:gd name="T1" fmla="*/ 0 h 63"/>
                  <a:gd name="T2" fmla="*/ 1671 w 1671"/>
                  <a:gd name="T3" fmla="*/ 0 h 63"/>
                  <a:gd name="T4" fmla="*/ 1665 w 1671"/>
                  <a:gd name="T5" fmla="*/ 32 h 63"/>
                  <a:gd name="T6" fmla="*/ 1658 w 1671"/>
                  <a:gd name="T7" fmla="*/ 63 h 63"/>
                  <a:gd name="T8" fmla="*/ 13 w 1671"/>
                  <a:gd name="T9" fmla="*/ 63 h 63"/>
                  <a:gd name="T10" fmla="*/ 6 w 1671"/>
                  <a:gd name="T11" fmla="*/ 32 h 63"/>
                  <a:gd name="T12" fmla="*/ 0 w 1671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63">
                    <a:moveTo>
                      <a:pt x="0" y="0"/>
                    </a:moveTo>
                    <a:lnTo>
                      <a:pt x="1671" y="0"/>
                    </a:lnTo>
                    <a:lnTo>
                      <a:pt x="1665" y="32"/>
                    </a:lnTo>
                    <a:lnTo>
                      <a:pt x="1658" y="63"/>
                    </a:lnTo>
                    <a:lnTo>
                      <a:pt x="13" y="63"/>
                    </a:lnTo>
                    <a:lnTo>
                      <a:pt x="6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1" name="iṧḷíḍê">
                <a:extLst>
                  <a:ext uri="{FF2B5EF4-FFF2-40B4-BE49-F238E27FC236}">
                    <a16:creationId xmlns:a16="http://schemas.microsoft.com/office/drawing/2014/main" xmlns="" id="{1E3F67E7-AFD9-4AF2-B361-8BC0EE93EE17}"/>
                  </a:ext>
                </a:extLst>
              </p:cNvPr>
              <p:cNvSpPr/>
              <p:nvPr/>
            </p:nvSpPr>
            <p:spPr bwMode="auto">
              <a:xfrm>
                <a:off x="1755" y="2070"/>
                <a:ext cx="333" cy="9"/>
              </a:xfrm>
              <a:custGeom>
                <a:avLst/>
                <a:gdLst>
                  <a:gd name="T0" fmla="*/ 0 w 1665"/>
                  <a:gd name="T1" fmla="*/ 0 h 46"/>
                  <a:gd name="T2" fmla="*/ 1665 w 1665"/>
                  <a:gd name="T3" fmla="*/ 0 h 46"/>
                  <a:gd name="T4" fmla="*/ 1661 w 1665"/>
                  <a:gd name="T5" fmla="*/ 23 h 46"/>
                  <a:gd name="T6" fmla="*/ 1655 w 1665"/>
                  <a:gd name="T7" fmla="*/ 46 h 46"/>
                  <a:gd name="T8" fmla="*/ 10 w 1665"/>
                  <a:gd name="T9" fmla="*/ 46 h 46"/>
                  <a:gd name="T10" fmla="*/ 4 w 1665"/>
                  <a:gd name="T11" fmla="*/ 23 h 46"/>
                  <a:gd name="T12" fmla="*/ 0 w 1665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46">
                    <a:moveTo>
                      <a:pt x="0" y="0"/>
                    </a:moveTo>
                    <a:lnTo>
                      <a:pt x="1665" y="0"/>
                    </a:lnTo>
                    <a:lnTo>
                      <a:pt x="1661" y="23"/>
                    </a:lnTo>
                    <a:lnTo>
                      <a:pt x="1655" y="46"/>
                    </a:lnTo>
                    <a:lnTo>
                      <a:pt x="10" y="46"/>
                    </a:lnTo>
                    <a:lnTo>
                      <a:pt x="4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2" name="ïs1ïḑê">
                <a:extLst>
                  <a:ext uri="{FF2B5EF4-FFF2-40B4-BE49-F238E27FC236}">
                    <a16:creationId xmlns:a16="http://schemas.microsoft.com/office/drawing/2014/main" xmlns="" id="{8574BCE2-B7D8-4DD5-BF42-FA37A8C59DD7}"/>
                  </a:ext>
                </a:extLst>
              </p:cNvPr>
              <p:cNvSpPr/>
              <p:nvPr/>
            </p:nvSpPr>
            <p:spPr bwMode="auto">
              <a:xfrm>
                <a:off x="1755" y="2073"/>
                <a:ext cx="332" cy="6"/>
              </a:xfrm>
              <a:custGeom>
                <a:avLst/>
                <a:gdLst>
                  <a:gd name="T0" fmla="*/ 0 w 1659"/>
                  <a:gd name="T1" fmla="*/ 0 h 31"/>
                  <a:gd name="T2" fmla="*/ 1659 w 1659"/>
                  <a:gd name="T3" fmla="*/ 0 h 31"/>
                  <a:gd name="T4" fmla="*/ 1656 w 1659"/>
                  <a:gd name="T5" fmla="*/ 16 h 31"/>
                  <a:gd name="T6" fmla="*/ 1652 w 1659"/>
                  <a:gd name="T7" fmla="*/ 31 h 31"/>
                  <a:gd name="T8" fmla="*/ 7 w 1659"/>
                  <a:gd name="T9" fmla="*/ 31 h 31"/>
                  <a:gd name="T10" fmla="*/ 3 w 1659"/>
                  <a:gd name="T11" fmla="*/ 16 h 31"/>
                  <a:gd name="T12" fmla="*/ 0 w 1659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31">
                    <a:moveTo>
                      <a:pt x="0" y="0"/>
                    </a:moveTo>
                    <a:lnTo>
                      <a:pt x="1659" y="0"/>
                    </a:lnTo>
                    <a:lnTo>
                      <a:pt x="1656" y="16"/>
                    </a:lnTo>
                    <a:lnTo>
                      <a:pt x="1652" y="31"/>
                    </a:lnTo>
                    <a:lnTo>
                      <a:pt x="7" y="31"/>
                    </a:lnTo>
                    <a:lnTo>
                      <a:pt x="3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3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3" name="iṡḻídè">
                <a:extLst>
                  <a:ext uri="{FF2B5EF4-FFF2-40B4-BE49-F238E27FC236}">
                    <a16:creationId xmlns:a16="http://schemas.microsoft.com/office/drawing/2014/main" xmlns="" id="{8A4871C9-511E-461E-8A6A-251E6B0E5C60}"/>
                  </a:ext>
                </a:extLst>
              </p:cNvPr>
              <p:cNvSpPr/>
              <p:nvPr/>
            </p:nvSpPr>
            <p:spPr bwMode="auto">
              <a:xfrm>
                <a:off x="1756" y="2076"/>
                <a:ext cx="330" cy="3"/>
              </a:xfrm>
              <a:custGeom>
                <a:avLst/>
                <a:gdLst>
                  <a:gd name="T0" fmla="*/ 0 w 1653"/>
                  <a:gd name="T1" fmla="*/ 0 h 15"/>
                  <a:gd name="T2" fmla="*/ 1653 w 1653"/>
                  <a:gd name="T3" fmla="*/ 0 h 15"/>
                  <a:gd name="T4" fmla="*/ 1651 w 1653"/>
                  <a:gd name="T5" fmla="*/ 8 h 15"/>
                  <a:gd name="T6" fmla="*/ 1649 w 1653"/>
                  <a:gd name="T7" fmla="*/ 15 h 15"/>
                  <a:gd name="T8" fmla="*/ 4 w 1653"/>
                  <a:gd name="T9" fmla="*/ 15 h 15"/>
                  <a:gd name="T10" fmla="*/ 2 w 1653"/>
                  <a:gd name="T11" fmla="*/ 8 h 15"/>
                  <a:gd name="T12" fmla="*/ 0 w 165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15">
                    <a:moveTo>
                      <a:pt x="0" y="0"/>
                    </a:moveTo>
                    <a:lnTo>
                      <a:pt x="1653" y="0"/>
                    </a:lnTo>
                    <a:lnTo>
                      <a:pt x="1651" y="8"/>
                    </a:lnTo>
                    <a:lnTo>
                      <a:pt x="1649" y="15"/>
                    </a:lnTo>
                    <a:lnTo>
                      <a:pt x="4" y="15"/>
                    </a:lnTo>
                    <a:lnTo>
                      <a:pt x="2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4" name="is1íḑè">
                <a:extLst>
                  <a:ext uri="{FF2B5EF4-FFF2-40B4-BE49-F238E27FC236}">
                    <a16:creationId xmlns:a16="http://schemas.microsoft.com/office/drawing/2014/main" xmlns="" id="{91608F46-9B64-4D1A-AD7A-9CEAAA7EC13F}"/>
                  </a:ext>
                </a:extLst>
              </p:cNvPr>
              <p:cNvSpPr/>
              <p:nvPr/>
            </p:nvSpPr>
            <p:spPr bwMode="auto">
              <a:xfrm>
                <a:off x="1756" y="2079"/>
                <a:ext cx="330" cy="0"/>
              </a:xfrm>
              <a:custGeom>
                <a:avLst/>
                <a:gdLst>
                  <a:gd name="T0" fmla="*/ 0 w 1646"/>
                  <a:gd name="T1" fmla="*/ 1646 w 1646"/>
                  <a:gd name="T2" fmla="*/ 1646 w 1646"/>
                  <a:gd name="T3" fmla="*/ 1 w 1646"/>
                  <a:gd name="T4" fmla="*/ 0 w 16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646">
                    <a:moveTo>
                      <a:pt x="0" y="0"/>
                    </a:moveTo>
                    <a:lnTo>
                      <a:pt x="1646" y="0"/>
                    </a:lnTo>
                    <a:lnTo>
                      <a:pt x="1646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5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5" name="ïśḷïdé">
                <a:extLst>
                  <a:ext uri="{FF2B5EF4-FFF2-40B4-BE49-F238E27FC236}">
                    <a16:creationId xmlns:a16="http://schemas.microsoft.com/office/drawing/2014/main" xmlns="" id="{33B05250-A187-4638-8364-16D0241B89C0}"/>
                  </a:ext>
                </a:extLst>
              </p:cNvPr>
              <p:cNvSpPr/>
              <p:nvPr/>
            </p:nvSpPr>
            <p:spPr bwMode="auto">
              <a:xfrm>
                <a:off x="1753" y="2057"/>
                <a:ext cx="336" cy="1"/>
              </a:xfrm>
              <a:prstGeom prst="rect">
                <a:avLst/>
              </a:prstGeom>
              <a:solidFill>
                <a:srgbClr val="B92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6" name="îṡḻîḓê">
                <a:extLst>
                  <a:ext uri="{FF2B5EF4-FFF2-40B4-BE49-F238E27FC236}">
                    <a16:creationId xmlns:a16="http://schemas.microsoft.com/office/drawing/2014/main" xmlns="" id="{87543619-ED48-4FE0-A6A6-6E00E8511641}"/>
                  </a:ext>
                </a:extLst>
              </p:cNvPr>
              <p:cNvSpPr/>
              <p:nvPr/>
            </p:nvSpPr>
            <p:spPr bwMode="auto">
              <a:xfrm>
                <a:off x="1753" y="2057"/>
                <a:ext cx="336" cy="3"/>
              </a:xfrm>
              <a:custGeom>
                <a:avLst/>
                <a:gdLst>
                  <a:gd name="T0" fmla="*/ 1681 w 1683"/>
                  <a:gd name="T1" fmla="*/ 16 h 16"/>
                  <a:gd name="T2" fmla="*/ 2 w 1683"/>
                  <a:gd name="T3" fmla="*/ 16 h 16"/>
                  <a:gd name="T4" fmla="*/ 1 w 1683"/>
                  <a:gd name="T5" fmla="*/ 7 h 16"/>
                  <a:gd name="T6" fmla="*/ 0 w 1683"/>
                  <a:gd name="T7" fmla="*/ 0 h 16"/>
                  <a:gd name="T8" fmla="*/ 1683 w 1683"/>
                  <a:gd name="T9" fmla="*/ 0 h 16"/>
                  <a:gd name="T10" fmla="*/ 1682 w 1683"/>
                  <a:gd name="T11" fmla="*/ 7 h 16"/>
                  <a:gd name="T12" fmla="*/ 1681 w 1683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16">
                    <a:moveTo>
                      <a:pt x="1681" y="16"/>
                    </a:moveTo>
                    <a:lnTo>
                      <a:pt x="2" y="16"/>
                    </a:lnTo>
                    <a:lnTo>
                      <a:pt x="1" y="7"/>
                    </a:lnTo>
                    <a:lnTo>
                      <a:pt x="0" y="0"/>
                    </a:lnTo>
                    <a:lnTo>
                      <a:pt x="1683" y="0"/>
                    </a:lnTo>
                    <a:lnTo>
                      <a:pt x="1682" y="7"/>
                    </a:lnTo>
                    <a:lnTo>
                      <a:pt x="1681" y="16"/>
                    </a:lnTo>
                    <a:close/>
                  </a:path>
                </a:pathLst>
              </a:custGeom>
              <a:solidFill>
                <a:srgbClr val="BA2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7" name="iṥḷíde">
                <a:extLst>
                  <a:ext uri="{FF2B5EF4-FFF2-40B4-BE49-F238E27FC236}">
                    <a16:creationId xmlns:a16="http://schemas.microsoft.com/office/drawing/2014/main" xmlns="" id="{A252C6BC-6C27-4A14-BB1F-1AA25334BBE5}"/>
                  </a:ext>
                </a:extLst>
              </p:cNvPr>
              <p:cNvSpPr/>
              <p:nvPr/>
            </p:nvSpPr>
            <p:spPr bwMode="auto">
              <a:xfrm>
                <a:off x="1753" y="2057"/>
                <a:ext cx="336" cy="6"/>
              </a:xfrm>
              <a:custGeom>
                <a:avLst/>
                <a:gdLst>
                  <a:gd name="T0" fmla="*/ 1679 w 1683"/>
                  <a:gd name="T1" fmla="*/ 31 h 31"/>
                  <a:gd name="T2" fmla="*/ 4 w 1683"/>
                  <a:gd name="T3" fmla="*/ 31 h 31"/>
                  <a:gd name="T4" fmla="*/ 2 w 1683"/>
                  <a:gd name="T5" fmla="*/ 16 h 31"/>
                  <a:gd name="T6" fmla="*/ 0 w 1683"/>
                  <a:gd name="T7" fmla="*/ 0 h 31"/>
                  <a:gd name="T8" fmla="*/ 1683 w 1683"/>
                  <a:gd name="T9" fmla="*/ 0 h 31"/>
                  <a:gd name="T10" fmla="*/ 1682 w 1683"/>
                  <a:gd name="T11" fmla="*/ 16 h 31"/>
                  <a:gd name="T12" fmla="*/ 1679 w 1683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31">
                    <a:moveTo>
                      <a:pt x="1679" y="31"/>
                    </a:moveTo>
                    <a:lnTo>
                      <a:pt x="4" y="31"/>
                    </a:lnTo>
                    <a:lnTo>
                      <a:pt x="2" y="16"/>
                    </a:lnTo>
                    <a:lnTo>
                      <a:pt x="0" y="0"/>
                    </a:lnTo>
                    <a:lnTo>
                      <a:pt x="1683" y="0"/>
                    </a:lnTo>
                    <a:lnTo>
                      <a:pt x="1682" y="16"/>
                    </a:lnTo>
                    <a:lnTo>
                      <a:pt x="1679" y="31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8" name="íṣ1ïḓe">
                <a:extLst>
                  <a:ext uri="{FF2B5EF4-FFF2-40B4-BE49-F238E27FC236}">
                    <a16:creationId xmlns:a16="http://schemas.microsoft.com/office/drawing/2014/main" xmlns="" id="{48FB77C8-C458-454E-A00E-18ECA2938CF2}"/>
                  </a:ext>
                </a:extLst>
              </p:cNvPr>
              <p:cNvSpPr/>
              <p:nvPr/>
            </p:nvSpPr>
            <p:spPr bwMode="auto">
              <a:xfrm>
                <a:off x="1753" y="2057"/>
                <a:ext cx="336" cy="9"/>
              </a:xfrm>
              <a:custGeom>
                <a:avLst/>
                <a:gdLst>
                  <a:gd name="T0" fmla="*/ 1677 w 1683"/>
                  <a:gd name="T1" fmla="*/ 46 h 46"/>
                  <a:gd name="T2" fmla="*/ 6 w 1683"/>
                  <a:gd name="T3" fmla="*/ 46 h 46"/>
                  <a:gd name="T4" fmla="*/ 2 w 1683"/>
                  <a:gd name="T5" fmla="*/ 24 h 46"/>
                  <a:gd name="T6" fmla="*/ 0 w 1683"/>
                  <a:gd name="T7" fmla="*/ 0 h 46"/>
                  <a:gd name="T8" fmla="*/ 1683 w 1683"/>
                  <a:gd name="T9" fmla="*/ 0 h 46"/>
                  <a:gd name="T10" fmla="*/ 1681 w 1683"/>
                  <a:gd name="T11" fmla="*/ 24 h 46"/>
                  <a:gd name="T12" fmla="*/ 1677 w 1683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46">
                    <a:moveTo>
                      <a:pt x="1677" y="46"/>
                    </a:moveTo>
                    <a:lnTo>
                      <a:pt x="6" y="46"/>
                    </a:lnTo>
                    <a:lnTo>
                      <a:pt x="2" y="24"/>
                    </a:lnTo>
                    <a:lnTo>
                      <a:pt x="0" y="0"/>
                    </a:lnTo>
                    <a:lnTo>
                      <a:pt x="1683" y="0"/>
                    </a:lnTo>
                    <a:lnTo>
                      <a:pt x="1681" y="24"/>
                    </a:lnTo>
                    <a:lnTo>
                      <a:pt x="1677" y="46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9" name="îśḷiḓè">
                <a:extLst>
                  <a:ext uri="{FF2B5EF4-FFF2-40B4-BE49-F238E27FC236}">
                    <a16:creationId xmlns:a16="http://schemas.microsoft.com/office/drawing/2014/main" xmlns="" id="{AF6572D5-6069-4D18-8B68-A7A86436D678}"/>
                  </a:ext>
                </a:extLst>
              </p:cNvPr>
              <p:cNvSpPr/>
              <p:nvPr/>
            </p:nvSpPr>
            <p:spPr bwMode="auto">
              <a:xfrm>
                <a:off x="1753" y="2057"/>
                <a:ext cx="336" cy="13"/>
              </a:xfrm>
              <a:custGeom>
                <a:avLst/>
                <a:gdLst>
                  <a:gd name="T0" fmla="*/ 1674 w 1683"/>
                  <a:gd name="T1" fmla="*/ 63 h 63"/>
                  <a:gd name="T2" fmla="*/ 9 w 1683"/>
                  <a:gd name="T3" fmla="*/ 63 h 63"/>
                  <a:gd name="T4" fmla="*/ 3 w 1683"/>
                  <a:gd name="T5" fmla="*/ 31 h 63"/>
                  <a:gd name="T6" fmla="*/ 0 w 1683"/>
                  <a:gd name="T7" fmla="*/ 0 h 63"/>
                  <a:gd name="T8" fmla="*/ 1683 w 1683"/>
                  <a:gd name="T9" fmla="*/ 0 h 63"/>
                  <a:gd name="T10" fmla="*/ 1680 w 1683"/>
                  <a:gd name="T11" fmla="*/ 31 h 63"/>
                  <a:gd name="T12" fmla="*/ 1674 w 1683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63">
                    <a:moveTo>
                      <a:pt x="1674" y="63"/>
                    </a:moveTo>
                    <a:lnTo>
                      <a:pt x="9" y="63"/>
                    </a:lnTo>
                    <a:lnTo>
                      <a:pt x="3" y="31"/>
                    </a:lnTo>
                    <a:lnTo>
                      <a:pt x="0" y="0"/>
                    </a:lnTo>
                    <a:lnTo>
                      <a:pt x="1683" y="0"/>
                    </a:lnTo>
                    <a:lnTo>
                      <a:pt x="1680" y="31"/>
                    </a:lnTo>
                    <a:lnTo>
                      <a:pt x="1674" y="63"/>
                    </a:lnTo>
                    <a:close/>
                  </a:path>
                </a:pathLst>
              </a:custGeom>
              <a:solidFill>
                <a:srgbClr val="BC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0" name="íṧlíḑe">
                <a:extLst>
                  <a:ext uri="{FF2B5EF4-FFF2-40B4-BE49-F238E27FC236}">
                    <a16:creationId xmlns:a16="http://schemas.microsoft.com/office/drawing/2014/main" xmlns="" id="{FAFDA176-613B-41E5-B07D-8C31B7CECF03}"/>
                  </a:ext>
                </a:extLst>
              </p:cNvPr>
              <p:cNvSpPr/>
              <p:nvPr/>
            </p:nvSpPr>
            <p:spPr bwMode="auto">
              <a:xfrm>
                <a:off x="1753" y="2057"/>
                <a:ext cx="336" cy="16"/>
              </a:xfrm>
              <a:custGeom>
                <a:avLst/>
                <a:gdLst>
                  <a:gd name="T0" fmla="*/ 1671 w 1683"/>
                  <a:gd name="T1" fmla="*/ 78 h 78"/>
                  <a:gd name="T2" fmla="*/ 12 w 1683"/>
                  <a:gd name="T3" fmla="*/ 78 h 78"/>
                  <a:gd name="T4" fmla="*/ 5 w 1683"/>
                  <a:gd name="T5" fmla="*/ 39 h 78"/>
                  <a:gd name="T6" fmla="*/ 0 w 1683"/>
                  <a:gd name="T7" fmla="*/ 0 h 78"/>
                  <a:gd name="T8" fmla="*/ 1683 w 1683"/>
                  <a:gd name="T9" fmla="*/ 0 h 78"/>
                  <a:gd name="T10" fmla="*/ 1678 w 1683"/>
                  <a:gd name="T11" fmla="*/ 39 h 78"/>
                  <a:gd name="T12" fmla="*/ 1671 w 1683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78">
                    <a:moveTo>
                      <a:pt x="1671" y="78"/>
                    </a:moveTo>
                    <a:lnTo>
                      <a:pt x="12" y="78"/>
                    </a:lnTo>
                    <a:lnTo>
                      <a:pt x="5" y="39"/>
                    </a:lnTo>
                    <a:lnTo>
                      <a:pt x="0" y="0"/>
                    </a:lnTo>
                    <a:lnTo>
                      <a:pt x="1683" y="0"/>
                    </a:lnTo>
                    <a:lnTo>
                      <a:pt x="1678" y="39"/>
                    </a:lnTo>
                    <a:lnTo>
                      <a:pt x="1671" y="78"/>
                    </a:lnTo>
                    <a:close/>
                  </a:path>
                </a:pathLst>
              </a:custGeom>
              <a:solidFill>
                <a:srgbClr val="BD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1" name="iş1íḋe">
                <a:extLst>
                  <a:ext uri="{FF2B5EF4-FFF2-40B4-BE49-F238E27FC236}">
                    <a16:creationId xmlns:a16="http://schemas.microsoft.com/office/drawing/2014/main" xmlns="" id="{59DC76AA-6E0B-41EF-B086-42EB3E5748DA}"/>
                  </a:ext>
                </a:extLst>
              </p:cNvPr>
              <p:cNvSpPr/>
              <p:nvPr/>
            </p:nvSpPr>
            <p:spPr bwMode="auto">
              <a:xfrm>
                <a:off x="1753" y="2057"/>
                <a:ext cx="336" cy="19"/>
              </a:xfrm>
              <a:custGeom>
                <a:avLst/>
                <a:gdLst>
                  <a:gd name="T0" fmla="*/ 1668 w 1683"/>
                  <a:gd name="T1" fmla="*/ 94 h 94"/>
                  <a:gd name="T2" fmla="*/ 15 w 1683"/>
                  <a:gd name="T3" fmla="*/ 94 h 94"/>
                  <a:gd name="T4" fmla="*/ 6 w 1683"/>
                  <a:gd name="T5" fmla="*/ 47 h 94"/>
                  <a:gd name="T6" fmla="*/ 0 w 1683"/>
                  <a:gd name="T7" fmla="*/ 0 h 94"/>
                  <a:gd name="T8" fmla="*/ 1683 w 1683"/>
                  <a:gd name="T9" fmla="*/ 0 h 94"/>
                  <a:gd name="T10" fmla="*/ 1677 w 1683"/>
                  <a:gd name="T11" fmla="*/ 47 h 94"/>
                  <a:gd name="T12" fmla="*/ 1668 w 1683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94">
                    <a:moveTo>
                      <a:pt x="1668" y="94"/>
                    </a:moveTo>
                    <a:lnTo>
                      <a:pt x="15" y="94"/>
                    </a:lnTo>
                    <a:lnTo>
                      <a:pt x="6" y="47"/>
                    </a:lnTo>
                    <a:lnTo>
                      <a:pt x="0" y="0"/>
                    </a:lnTo>
                    <a:lnTo>
                      <a:pt x="1683" y="0"/>
                    </a:lnTo>
                    <a:lnTo>
                      <a:pt x="1677" y="47"/>
                    </a:lnTo>
                    <a:lnTo>
                      <a:pt x="1668" y="94"/>
                    </a:lnTo>
                    <a:close/>
                  </a:path>
                </a:pathLst>
              </a:custGeom>
              <a:solidFill>
                <a:srgbClr val="BE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2" name="ïṩļiḋé">
                <a:extLst>
                  <a:ext uri="{FF2B5EF4-FFF2-40B4-BE49-F238E27FC236}">
                    <a16:creationId xmlns:a16="http://schemas.microsoft.com/office/drawing/2014/main" xmlns="" id="{51863DAA-335A-4B63-A421-05927D588D63}"/>
                  </a:ext>
                </a:extLst>
              </p:cNvPr>
              <p:cNvSpPr/>
              <p:nvPr/>
            </p:nvSpPr>
            <p:spPr bwMode="auto">
              <a:xfrm>
                <a:off x="1753" y="2057"/>
                <a:ext cx="336" cy="22"/>
              </a:xfrm>
              <a:custGeom>
                <a:avLst/>
                <a:gdLst>
                  <a:gd name="T0" fmla="*/ 1664 w 1683"/>
                  <a:gd name="T1" fmla="*/ 109 h 109"/>
                  <a:gd name="T2" fmla="*/ 19 w 1683"/>
                  <a:gd name="T3" fmla="*/ 109 h 109"/>
                  <a:gd name="T4" fmla="*/ 7 w 1683"/>
                  <a:gd name="T5" fmla="*/ 56 h 109"/>
                  <a:gd name="T6" fmla="*/ 0 w 1683"/>
                  <a:gd name="T7" fmla="*/ 0 h 109"/>
                  <a:gd name="T8" fmla="*/ 1683 w 1683"/>
                  <a:gd name="T9" fmla="*/ 0 h 109"/>
                  <a:gd name="T10" fmla="*/ 1676 w 1683"/>
                  <a:gd name="T11" fmla="*/ 56 h 109"/>
                  <a:gd name="T12" fmla="*/ 1664 w 1683"/>
                  <a:gd name="T13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109">
                    <a:moveTo>
                      <a:pt x="1664" y="109"/>
                    </a:moveTo>
                    <a:lnTo>
                      <a:pt x="19" y="109"/>
                    </a:lnTo>
                    <a:lnTo>
                      <a:pt x="7" y="56"/>
                    </a:lnTo>
                    <a:lnTo>
                      <a:pt x="0" y="0"/>
                    </a:lnTo>
                    <a:lnTo>
                      <a:pt x="1683" y="0"/>
                    </a:lnTo>
                    <a:lnTo>
                      <a:pt x="1676" y="56"/>
                    </a:lnTo>
                    <a:lnTo>
                      <a:pt x="1664" y="109"/>
                    </a:lnTo>
                    <a:close/>
                  </a:path>
                </a:pathLst>
              </a:custGeom>
              <a:solidFill>
                <a:srgbClr val="BF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3" name="îṣ1ïḋê">
                <a:extLst>
                  <a:ext uri="{FF2B5EF4-FFF2-40B4-BE49-F238E27FC236}">
                    <a16:creationId xmlns:a16="http://schemas.microsoft.com/office/drawing/2014/main" xmlns="" id="{483452C7-AA40-4292-B8A1-0D487C57A525}"/>
                  </a:ext>
                </a:extLst>
              </p:cNvPr>
              <p:cNvSpPr/>
              <p:nvPr/>
            </p:nvSpPr>
            <p:spPr bwMode="auto">
              <a:xfrm>
                <a:off x="1753" y="2057"/>
                <a:ext cx="336" cy="25"/>
              </a:xfrm>
              <a:custGeom>
                <a:avLst/>
                <a:gdLst>
                  <a:gd name="T0" fmla="*/ 1661 w 1683"/>
                  <a:gd name="T1" fmla="*/ 125 h 125"/>
                  <a:gd name="T2" fmla="*/ 22 w 1683"/>
                  <a:gd name="T3" fmla="*/ 125 h 125"/>
                  <a:gd name="T4" fmla="*/ 15 w 1683"/>
                  <a:gd name="T5" fmla="*/ 95 h 125"/>
                  <a:gd name="T6" fmla="*/ 4 w 1683"/>
                  <a:gd name="T7" fmla="*/ 32 h 125"/>
                  <a:gd name="T8" fmla="*/ 0 w 1683"/>
                  <a:gd name="T9" fmla="*/ 0 h 125"/>
                  <a:gd name="T10" fmla="*/ 36 w 1683"/>
                  <a:gd name="T11" fmla="*/ 0 h 125"/>
                  <a:gd name="T12" fmla="*/ 85 w 1683"/>
                  <a:gd name="T13" fmla="*/ 0 h 125"/>
                  <a:gd name="T14" fmla="*/ 1683 w 1683"/>
                  <a:gd name="T15" fmla="*/ 0 h 125"/>
                  <a:gd name="T16" fmla="*/ 1679 w 1683"/>
                  <a:gd name="T17" fmla="*/ 32 h 125"/>
                  <a:gd name="T18" fmla="*/ 1668 w 1683"/>
                  <a:gd name="T19" fmla="*/ 95 h 125"/>
                  <a:gd name="T20" fmla="*/ 1661 w 1683"/>
                  <a:gd name="T21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3" h="125">
                    <a:moveTo>
                      <a:pt x="1661" y="125"/>
                    </a:moveTo>
                    <a:lnTo>
                      <a:pt x="22" y="125"/>
                    </a:lnTo>
                    <a:lnTo>
                      <a:pt x="15" y="95"/>
                    </a:lnTo>
                    <a:lnTo>
                      <a:pt x="4" y="32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85" y="0"/>
                    </a:lnTo>
                    <a:lnTo>
                      <a:pt x="1683" y="0"/>
                    </a:lnTo>
                    <a:lnTo>
                      <a:pt x="1679" y="32"/>
                    </a:lnTo>
                    <a:lnTo>
                      <a:pt x="1668" y="95"/>
                    </a:lnTo>
                    <a:lnTo>
                      <a:pt x="1661" y="125"/>
                    </a:lnTo>
                    <a:close/>
                  </a:path>
                </a:pathLst>
              </a:custGeom>
              <a:solidFill>
                <a:srgbClr val="BF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4" name="íSļîḍê">
                <a:extLst>
                  <a:ext uri="{FF2B5EF4-FFF2-40B4-BE49-F238E27FC236}">
                    <a16:creationId xmlns:a16="http://schemas.microsoft.com/office/drawing/2014/main" xmlns="" id="{B72E9E2B-1088-47E3-B292-99B8EBD5B3F5}"/>
                  </a:ext>
                </a:extLst>
              </p:cNvPr>
              <p:cNvSpPr/>
              <p:nvPr/>
            </p:nvSpPr>
            <p:spPr bwMode="auto">
              <a:xfrm>
                <a:off x="1753" y="2060"/>
                <a:ext cx="336" cy="22"/>
              </a:xfrm>
              <a:custGeom>
                <a:avLst/>
                <a:gdLst>
                  <a:gd name="T0" fmla="*/ 0 w 1679"/>
                  <a:gd name="T1" fmla="*/ 0 h 109"/>
                  <a:gd name="T2" fmla="*/ 1679 w 1679"/>
                  <a:gd name="T3" fmla="*/ 0 h 109"/>
                  <a:gd name="T4" fmla="*/ 1671 w 1679"/>
                  <a:gd name="T5" fmla="*/ 55 h 109"/>
                  <a:gd name="T6" fmla="*/ 1659 w 1679"/>
                  <a:gd name="T7" fmla="*/ 109 h 109"/>
                  <a:gd name="T8" fmla="*/ 20 w 1679"/>
                  <a:gd name="T9" fmla="*/ 109 h 109"/>
                  <a:gd name="T10" fmla="*/ 8 w 1679"/>
                  <a:gd name="T11" fmla="*/ 55 h 109"/>
                  <a:gd name="T12" fmla="*/ 0 w 1679"/>
                  <a:gd name="T1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9" h="109">
                    <a:moveTo>
                      <a:pt x="0" y="0"/>
                    </a:moveTo>
                    <a:lnTo>
                      <a:pt x="1679" y="0"/>
                    </a:lnTo>
                    <a:lnTo>
                      <a:pt x="1671" y="55"/>
                    </a:lnTo>
                    <a:lnTo>
                      <a:pt x="1659" y="109"/>
                    </a:lnTo>
                    <a:lnTo>
                      <a:pt x="20" y="109"/>
                    </a:lnTo>
                    <a:lnTo>
                      <a:pt x="8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5" name="ïṡļíḋe">
                <a:extLst>
                  <a:ext uri="{FF2B5EF4-FFF2-40B4-BE49-F238E27FC236}">
                    <a16:creationId xmlns:a16="http://schemas.microsoft.com/office/drawing/2014/main" xmlns="" id="{2EA4D841-031A-495D-8D80-70B22F866699}"/>
                  </a:ext>
                </a:extLst>
              </p:cNvPr>
              <p:cNvSpPr/>
              <p:nvPr/>
            </p:nvSpPr>
            <p:spPr bwMode="auto">
              <a:xfrm>
                <a:off x="1754" y="2063"/>
                <a:ext cx="335" cy="19"/>
              </a:xfrm>
              <a:custGeom>
                <a:avLst/>
                <a:gdLst>
                  <a:gd name="T0" fmla="*/ 0 w 1675"/>
                  <a:gd name="T1" fmla="*/ 0 h 94"/>
                  <a:gd name="T2" fmla="*/ 1675 w 1675"/>
                  <a:gd name="T3" fmla="*/ 0 h 94"/>
                  <a:gd name="T4" fmla="*/ 1668 w 1675"/>
                  <a:gd name="T5" fmla="*/ 47 h 94"/>
                  <a:gd name="T6" fmla="*/ 1657 w 1675"/>
                  <a:gd name="T7" fmla="*/ 94 h 94"/>
                  <a:gd name="T8" fmla="*/ 18 w 1675"/>
                  <a:gd name="T9" fmla="*/ 94 h 94"/>
                  <a:gd name="T10" fmla="*/ 7 w 1675"/>
                  <a:gd name="T11" fmla="*/ 47 h 94"/>
                  <a:gd name="T12" fmla="*/ 0 w 1675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94">
                    <a:moveTo>
                      <a:pt x="0" y="0"/>
                    </a:moveTo>
                    <a:lnTo>
                      <a:pt x="1675" y="0"/>
                    </a:lnTo>
                    <a:lnTo>
                      <a:pt x="1668" y="47"/>
                    </a:lnTo>
                    <a:lnTo>
                      <a:pt x="1657" y="94"/>
                    </a:lnTo>
                    <a:lnTo>
                      <a:pt x="18" y="94"/>
                    </a:lnTo>
                    <a:lnTo>
                      <a:pt x="7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1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6" name="îṥ1îḍe">
                <a:extLst>
                  <a:ext uri="{FF2B5EF4-FFF2-40B4-BE49-F238E27FC236}">
                    <a16:creationId xmlns:a16="http://schemas.microsoft.com/office/drawing/2014/main" xmlns="" id="{B31282D2-0575-4C8D-80D6-E814A5AF0794}"/>
                  </a:ext>
                </a:extLst>
              </p:cNvPr>
              <p:cNvSpPr/>
              <p:nvPr/>
            </p:nvSpPr>
            <p:spPr bwMode="auto">
              <a:xfrm>
                <a:off x="1754" y="2066"/>
                <a:ext cx="334" cy="16"/>
              </a:xfrm>
              <a:custGeom>
                <a:avLst/>
                <a:gdLst>
                  <a:gd name="T0" fmla="*/ 0 w 1671"/>
                  <a:gd name="T1" fmla="*/ 0 h 79"/>
                  <a:gd name="T2" fmla="*/ 1671 w 1671"/>
                  <a:gd name="T3" fmla="*/ 0 h 79"/>
                  <a:gd name="T4" fmla="*/ 1664 w 1671"/>
                  <a:gd name="T5" fmla="*/ 40 h 79"/>
                  <a:gd name="T6" fmla="*/ 1655 w 1671"/>
                  <a:gd name="T7" fmla="*/ 79 h 79"/>
                  <a:gd name="T8" fmla="*/ 16 w 1671"/>
                  <a:gd name="T9" fmla="*/ 79 h 79"/>
                  <a:gd name="T10" fmla="*/ 7 w 1671"/>
                  <a:gd name="T11" fmla="*/ 40 h 79"/>
                  <a:gd name="T12" fmla="*/ 0 w 1671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79">
                    <a:moveTo>
                      <a:pt x="0" y="0"/>
                    </a:moveTo>
                    <a:lnTo>
                      <a:pt x="1671" y="0"/>
                    </a:lnTo>
                    <a:lnTo>
                      <a:pt x="1664" y="40"/>
                    </a:lnTo>
                    <a:lnTo>
                      <a:pt x="1655" y="79"/>
                    </a:lnTo>
                    <a:lnTo>
                      <a:pt x="16" y="79"/>
                    </a:lnTo>
                    <a:lnTo>
                      <a:pt x="7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7" name="išľïďè">
                <a:extLst>
                  <a:ext uri="{FF2B5EF4-FFF2-40B4-BE49-F238E27FC236}">
                    <a16:creationId xmlns:a16="http://schemas.microsoft.com/office/drawing/2014/main" xmlns="" id="{8D15B8B5-DCB2-4E6E-B7A0-D926C7AE385B}"/>
                  </a:ext>
                </a:extLst>
              </p:cNvPr>
              <p:cNvSpPr/>
              <p:nvPr/>
            </p:nvSpPr>
            <p:spPr bwMode="auto">
              <a:xfrm>
                <a:off x="1755" y="2070"/>
                <a:ext cx="333" cy="12"/>
              </a:xfrm>
              <a:custGeom>
                <a:avLst/>
                <a:gdLst>
                  <a:gd name="T0" fmla="*/ 0 w 1665"/>
                  <a:gd name="T1" fmla="*/ 0 h 62"/>
                  <a:gd name="T2" fmla="*/ 1665 w 1665"/>
                  <a:gd name="T3" fmla="*/ 0 h 62"/>
                  <a:gd name="T4" fmla="*/ 1659 w 1665"/>
                  <a:gd name="T5" fmla="*/ 31 h 62"/>
                  <a:gd name="T6" fmla="*/ 1652 w 1665"/>
                  <a:gd name="T7" fmla="*/ 62 h 62"/>
                  <a:gd name="T8" fmla="*/ 13 w 1665"/>
                  <a:gd name="T9" fmla="*/ 62 h 62"/>
                  <a:gd name="T10" fmla="*/ 6 w 1665"/>
                  <a:gd name="T11" fmla="*/ 31 h 62"/>
                  <a:gd name="T12" fmla="*/ 0 w 1665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62">
                    <a:moveTo>
                      <a:pt x="0" y="0"/>
                    </a:moveTo>
                    <a:lnTo>
                      <a:pt x="1665" y="0"/>
                    </a:lnTo>
                    <a:lnTo>
                      <a:pt x="1659" y="31"/>
                    </a:lnTo>
                    <a:lnTo>
                      <a:pt x="1652" y="62"/>
                    </a:lnTo>
                    <a:lnTo>
                      <a:pt x="13" y="62"/>
                    </a:lnTo>
                    <a:lnTo>
                      <a:pt x="6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8" name="íṩ1iḑe">
                <a:extLst>
                  <a:ext uri="{FF2B5EF4-FFF2-40B4-BE49-F238E27FC236}">
                    <a16:creationId xmlns:a16="http://schemas.microsoft.com/office/drawing/2014/main" xmlns="" id="{58DC6541-ED3B-44D0-95D0-4935E5BCDEA4}"/>
                  </a:ext>
                </a:extLst>
              </p:cNvPr>
              <p:cNvSpPr/>
              <p:nvPr/>
            </p:nvSpPr>
            <p:spPr bwMode="auto">
              <a:xfrm>
                <a:off x="1755" y="2073"/>
                <a:ext cx="332" cy="9"/>
              </a:xfrm>
              <a:custGeom>
                <a:avLst/>
                <a:gdLst>
                  <a:gd name="T0" fmla="*/ 0 w 1659"/>
                  <a:gd name="T1" fmla="*/ 0 h 47"/>
                  <a:gd name="T2" fmla="*/ 1659 w 1659"/>
                  <a:gd name="T3" fmla="*/ 0 h 47"/>
                  <a:gd name="T4" fmla="*/ 1654 w 1659"/>
                  <a:gd name="T5" fmla="*/ 24 h 47"/>
                  <a:gd name="T6" fmla="*/ 1649 w 1659"/>
                  <a:gd name="T7" fmla="*/ 47 h 47"/>
                  <a:gd name="T8" fmla="*/ 10 w 1659"/>
                  <a:gd name="T9" fmla="*/ 47 h 47"/>
                  <a:gd name="T10" fmla="*/ 5 w 1659"/>
                  <a:gd name="T11" fmla="*/ 24 h 47"/>
                  <a:gd name="T12" fmla="*/ 0 w 1659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47">
                    <a:moveTo>
                      <a:pt x="0" y="0"/>
                    </a:moveTo>
                    <a:lnTo>
                      <a:pt x="1659" y="0"/>
                    </a:lnTo>
                    <a:lnTo>
                      <a:pt x="1654" y="24"/>
                    </a:lnTo>
                    <a:lnTo>
                      <a:pt x="1649" y="47"/>
                    </a:lnTo>
                    <a:lnTo>
                      <a:pt x="10" y="47"/>
                    </a:lnTo>
                    <a:lnTo>
                      <a:pt x="5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3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9" name="íṥļidè">
                <a:extLst>
                  <a:ext uri="{FF2B5EF4-FFF2-40B4-BE49-F238E27FC236}">
                    <a16:creationId xmlns:a16="http://schemas.microsoft.com/office/drawing/2014/main" xmlns="" id="{9625F18D-47CC-4428-8D79-C53B5687B533}"/>
                  </a:ext>
                </a:extLst>
              </p:cNvPr>
              <p:cNvSpPr/>
              <p:nvPr/>
            </p:nvSpPr>
            <p:spPr bwMode="auto">
              <a:xfrm>
                <a:off x="1756" y="2076"/>
                <a:ext cx="330" cy="6"/>
              </a:xfrm>
              <a:custGeom>
                <a:avLst/>
                <a:gdLst>
                  <a:gd name="T0" fmla="*/ 0 w 1653"/>
                  <a:gd name="T1" fmla="*/ 0 h 31"/>
                  <a:gd name="T2" fmla="*/ 1653 w 1653"/>
                  <a:gd name="T3" fmla="*/ 0 h 31"/>
                  <a:gd name="T4" fmla="*/ 1650 w 1653"/>
                  <a:gd name="T5" fmla="*/ 15 h 31"/>
                  <a:gd name="T6" fmla="*/ 1646 w 1653"/>
                  <a:gd name="T7" fmla="*/ 31 h 31"/>
                  <a:gd name="T8" fmla="*/ 7 w 1653"/>
                  <a:gd name="T9" fmla="*/ 31 h 31"/>
                  <a:gd name="T10" fmla="*/ 3 w 1653"/>
                  <a:gd name="T11" fmla="*/ 15 h 31"/>
                  <a:gd name="T12" fmla="*/ 0 w 1653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31">
                    <a:moveTo>
                      <a:pt x="0" y="0"/>
                    </a:moveTo>
                    <a:lnTo>
                      <a:pt x="1653" y="0"/>
                    </a:lnTo>
                    <a:lnTo>
                      <a:pt x="1650" y="15"/>
                    </a:lnTo>
                    <a:lnTo>
                      <a:pt x="1646" y="31"/>
                    </a:lnTo>
                    <a:lnTo>
                      <a:pt x="7" y="31"/>
                    </a:lnTo>
                    <a:lnTo>
                      <a:pt x="3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0" name="íṡļíḍê">
                <a:extLst>
                  <a:ext uri="{FF2B5EF4-FFF2-40B4-BE49-F238E27FC236}">
                    <a16:creationId xmlns:a16="http://schemas.microsoft.com/office/drawing/2014/main" xmlns="" id="{23C4FBFE-83FD-47DE-A243-8DD23CE1F0D1}"/>
                  </a:ext>
                </a:extLst>
              </p:cNvPr>
              <p:cNvSpPr/>
              <p:nvPr/>
            </p:nvSpPr>
            <p:spPr bwMode="auto">
              <a:xfrm>
                <a:off x="1756" y="2079"/>
                <a:ext cx="330" cy="3"/>
              </a:xfrm>
              <a:custGeom>
                <a:avLst/>
                <a:gdLst>
                  <a:gd name="T0" fmla="*/ 0 w 1647"/>
                  <a:gd name="T1" fmla="*/ 0 h 16"/>
                  <a:gd name="T2" fmla="*/ 1647 w 1647"/>
                  <a:gd name="T3" fmla="*/ 0 h 16"/>
                  <a:gd name="T4" fmla="*/ 1645 w 1647"/>
                  <a:gd name="T5" fmla="*/ 8 h 16"/>
                  <a:gd name="T6" fmla="*/ 1643 w 1647"/>
                  <a:gd name="T7" fmla="*/ 16 h 16"/>
                  <a:gd name="T8" fmla="*/ 4 w 1647"/>
                  <a:gd name="T9" fmla="*/ 16 h 16"/>
                  <a:gd name="T10" fmla="*/ 2 w 1647"/>
                  <a:gd name="T11" fmla="*/ 8 h 16"/>
                  <a:gd name="T12" fmla="*/ 0 w 1647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7" h="16">
                    <a:moveTo>
                      <a:pt x="0" y="0"/>
                    </a:moveTo>
                    <a:lnTo>
                      <a:pt x="1647" y="0"/>
                    </a:lnTo>
                    <a:lnTo>
                      <a:pt x="1645" y="8"/>
                    </a:lnTo>
                    <a:lnTo>
                      <a:pt x="1643" y="16"/>
                    </a:lnTo>
                    <a:lnTo>
                      <a:pt x="4" y="16"/>
                    </a:lnTo>
                    <a:lnTo>
                      <a:pt x="2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5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1" name="îṩlîḍé">
                <a:extLst>
                  <a:ext uri="{FF2B5EF4-FFF2-40B4-BE49-F238E27FC236}">
                    <a16:creationId xmlns:a16="http://schemas.microsoft.com/office/drawing/2014/main" xmlns="" id="{37291F6D-56CB-4D4F-BBE8-69E93AECB7F5}"/>
                  </a:ext>
                </a:extLst>
              </p:cNvPr>
              <p:cNvSpPr/>
              <p:nvPr/>
            </p:nvSpPr>
            <p:spPr bwMode="auto">
              <a:xfrm>
                <a:off x="1757" y="2082"/>
                <a:ext cx="328" cy="1"/>
              </a:xfrm>
              <a:prstGeom prst="rect">
                <a:avLst/>
              </a:prstGeom>
              <a:solidFill>
                <a:srgbClr val="C6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2" name="îSlïḓè">
                <a:extLst>
                  <a:ext uri="{FF2B5EF4-FFF2-40B4-BE49-F238E27FC236}">
                    <a16:creationId xmlns:a16="http://schemas.microsoft.com/office/drawing/2014/main" xmlns="" id="{83C753FE-F410-4696-B06C-2AE6CDCAF582}"/>
                  </a:ext>
                </a:extLst>
              </p:cNvPr>
              <p:cNvSpPr/>
              <p:nvPr/>
            </p:nvSpPr>
            <p:spPr bwMode="auto">
              <a:xfrm>
                <a:off x="1753" y="2060"/>
                <a:ext cx="336" cy="0"/>
              </a:xfrm>
              <a:custGeom>
                <a:avLst/>
                <a:gdLst>
                  <a:gd name="T0" fmla="*/ 1680 w 1681"/>
                  <a:gd name="T1" fmla="*/ 0 w 1681"/>
                  <a:gd name="T2" fmla="*/ 0 w 1681"/>
                  <a:gd name="T3" fmla="*/ 1681 w 1681"/>
                  <a:gd name="T4" fmla="*/ 1680 w 168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681">
                    <a:moveTo>
                      <a:pt x="168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681" y="0"/>
                    </a:lnTo>
                    <a:lnTo>
                      <a:pt x="1680" y="0"/>
                    </a:lnTo>
                    <a:close/>
                  </a:path>
                </a:pathLst>
              </a:custGeom>
              <a:solidFill>
                <a:srgbClr val="BA2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3" name="îṩlíḋê">
                <a:extLst>
                  <a:ext uri="{FF2B5EF4-FFF2-40B4-BE49-F238E27FC236}">
                    <a16:creationId xmlns:a16="http://schemas.microsoft.com/office/drawing/2014/main" xmlns="" id="{BC79DC10-C431-4979-8F72-9FB8E62903D9}"/>
                  </a:ext>
                </a:extLst>
              </p:cNvPr>
              <p:cNvSpPr/>
              <p:nvPr/>
            </p:nvSpPr>
            <p:spPr bwMode="auto">
              <a:xfrm>
                <a:off x="1753" y="2060"/>
                <a:ext cx="336" cy="3"/>
              </a:xfrm>
              <a:custGeom>
                <a:avLst/>
                <a:gdLst>
                  <a:gd name="T0" fmla="*/ 1678 w 1681"/>
                  <a:gd name="T1" fmla="*/ 15 h 15"/>
                  <a:gd name="T2" fmla="*/ 3 w 1681"/>
                  <a:gd name="T3" fmla="*/ 15 h 15"/>
                  <a:gd name="T4" fmla="*/ 1 w 1681"/>
                  <a:gd name="T5" fmla="*/ 8 h 15"/>
                  <a:gd name="T6" fmla="*/ 0 w 1681"/>
                  <a:gd name="T7" fmla="*/ 0 h 15"/>
                  <a:gd name="T8" fmla="*/ 1681 w 1681"/>
                  <a:gd name="T9" fmla="*/ 0 h 15"/>
                  <a:gd name="T10" fmla="*/ 1680 w 1681"/>
                  <a:gd name="T11" fmla="*/ 8 h 15"/>
                  <a:gd name="T12" fmla="*/ 1678 w 1681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1" h="15">
                    <a:moveTo>
                      <a:pt x="1678" y="15"/>
                    </a:moveTo>
                    <a:lnTo>
                      <a:pt x="3" y="15"/>
                    </a:lnTo>
                    <a:lnTo>
                      <a:pt x="1" y="8"/>
                    </a:lnTo>
                    <a:lnTo>
                      <a:pt x="0" y="0"/>
                    </a:lnTo>
                    <a:lnTo>
                      <a:pt x="1681" y="0"/>
                    </a:lnTo>
                    <a:lnTo>
                      <a:pt x="1680" y="8"/>
                    </a:lnTo>
                    <a:lnTo>
                      <a:pt x="1678" y="15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4" name="ïṧḻíďé">
                <a:extLst>
                  <a:ext uri="{FF2B5EF4-FFF2-40B4-BE49-F238E27FC236}">
                    <a16:creationId xmlns:a16="http://schemas.microsoft.com/office/drawing/2014/main" xmlns="" id="{374FA56E-5CE2-4BCB-AA09-820F8A69FDD3}"/>
                  </a:ext>
                </a:extLst>
              </p:cNvPr>
              <p:cNvSpPr/>
              <p:nvPr/>
            </p:nvSpPr>
            <p:spPr bwMode="auto">
              <a:xfrm>
                <a:off x="1753" y="2060"/>
                <a:ext cx="336" cy="6"/>
              </a:xfrm>
              <a:custGeom>
                <a:avLst/>
                <a:gdLst>
                  <a:gd name="T0" fmla="*/ 1676 w 1681"/>
                  <a:gd name="T1" fmla="*/ 30 h 30"/>
                  <a:gd name="T2" fmla="*/ 5 w 1681"/>
                  <a:gd name="T3" fmla="*/ 30 h 30"/>
                  <a:gd name="T4" fmla="*/ 3 w 1681"/>
                  <a:gd name="T5" fmla="*/ 15 h 30"/>
                  <a:gd name="T6" fmla="*/ 0 w 1681"/>
                  <a:gd name="T7" fmla="*/ 0 h 30"/>
                  <a:gd name="T8" fmla="*/ 1681 w 1681"/>
                  <a:gd name="T9" fmla="*/ 0 h 30"/>
                  <a:gd name="T10" fmla="*/ 1678 w 1681"/>
                  <a:gd name="T11" fmla="*/ 15 h 30"/>
                  <a:gd name="T12" fmla="*/ 1676 w 1681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1" h="30">
                    <a:moveTo>
                      <a:pt x="1676" y="30"/>
                    </a:moveTo>
                    <a:lnTo>
                      <a:pt x="5" y="30"/>
                    </a:lnTo>
                    <a:lnTo>
                      <a:pt x="3" y="15"/>
                    </a:lnTo>
                    <a:lnTo>
                      <a:pt x="0" y="0"/>
                    </a:lnTo>
                    <a:lnTo>
                      <a:pt x="1681" y="0"/>
                    </a:lnTo>
                    <a:lnTo>
                      <a:pt x="1678" y="15"/>
                    </a:lnTo>
                    <a:lnTo>
                      <a:pt x="1676" y="30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5" name="íṡľîde">
                <a:extLst>
                  <a:ext uri="{FF2B5EF4-FFF2-40B4-BE49-F238E27FC236}">
                    <a16:creationId xmlns:a16="http://schemas.microsoft.com/office/drawing/2014/main" xmlns="" id="{97C70CDF-E01F-4CB6-AF05-D5ED743DB368}"/>
                  </a:ext>
                </a:extLst>
              </p:cNvPr>
              <p:cNvSpPr/>
              <p:nvPr/>
            </p:nvSpPr>
            <p:spPr bwMode="auto">
              <a:xfrm>
                <a:off x="1753" y="2060"/>
                <a:ext cx="336" cy="10"/>
              </a:xfrm>
              <a:custGeom>
                <a:avLst/>
                <a:gdLst>
                  <a:gd name="T0" fmla="*/ 1673 w 1681"/>
                  <a:gd name="T1" fmla="*/ 47 h 47"/>
                  <a:gd name="T2" fmla="*/ 8 w 1681"/>
                  <a:gd name="T3" fmla="*/ 47 h 47"/>
                  <a:gd name="T4" fmla="*/ 4 w 1681"/>
                  <a:gd name="T5" fmla="*/ 23 h 47"/>
                  <a:gd name="T6" fmla="*/ 0 w 1681"/>
                  <a:gd name="T7" fmla="*/ 0 h 47"/>
                  <a:gd name="T8" fmla="*/ 1681 w 1681"/>
                  <a:gd name="T9" fmla="*/ 0 h 47"/>
                  <a:gd name="T10" fmla="*/ 1677 w 1681"/>
                  <a:gd name="T11" fmla="*/ 23 h 47"/>
                  <a:gd name="T12" fmla="*/ 1673 w 1681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1" h="47">
                    <a:moveTo>
                      <a:pt x="1673" y="47"/>
                    </a:moveTo>
                    <a:lnTo>
                      <a:pt x="8" y="47"/>
                    </a:lnTo>
                    <a:lnTo>
                      <a:pt x="4" y="23"/>
                    </a:lnTo>
                    <a:lnTo>
                      <a:pt x="0" y="0"/>
                    </a:lnTo>
                    <a:lnTo>
                      <a:pt x="1681" y="0"/>
                    </a:lnTo>
                    <a:lnTo>
                      <a:pt x="1677" y="23"/>
                    </a:lnTo>
                    <a:lnTo>
                      <a:pt x="1673" y="47"/>
                    </a:lnTo>
                    <a:close/>
                  </a:path>
                </a:pathLst>
              </a:custGeom>
              <a:solidFill>
                <a:srgbClr val="BC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6" name="îšļîḋè">
                <a:extLst>
                  <a:ext uri="{FF2B5EF4-FFF2-40B4-BE49-F238E27FC236}">
                    <a16:creationId xmlns:a16="http://schemas.microsoft.com/office/drawing/2014/main" xmlns="" id="{5A228CA6-4899-4BCB-940C-7DE04991E6D1}"/>
                  </a:ext>
                </a:extLst>
              </p:cNvPr>
              <p:cNvSpPr/>
              <p:nvPr/>
            </p:nvSpPr>
            <p:spPr bwMode="auto">
              <a:xfrm>
                <a:off x="1753" y="2060"/>
                <a:ext cx="336" cy="13"/>
              </a:xfrm>
              <a:custGeom>
                <a:avLst/>
                <a:gdLst>
                  <a:gd name="T0" fmla="*/ 1670 w 1681"/>
                  <a:gd name="T1" fmla="*/ 62 h 62"/>
                  <a:gd name="T2" fmla="*/ 11 w 1681"/>
                  <a:gd name="T3" fmla="*/ 62 h 62"/>
                  <a:gd name="T4" fmla="*/ 5 w 1681"/>
                  <a:gd name="T5" fmla="*/ 31 h 62"/>
                  <a:gd name="T6" fmla="*/ 0 w 1681"/>
                  <a:gd name="T7" fmla="*/ 0 h 62"/>
                  <a:gd name="T8" fmla="*/ 1681 w 1681"/>
                  <a:gd name="T9" fmla="*/ 0 h 62"/>
                  <a:gd name="T10" fmla="*/ 1676 w 1681"/>
                  <a:gd name="T11" fmla="*/ 31 h 62"/>
                  <a:gd name="T12" fmla="*/ 1670 w 1681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1" h="62">
                    <a:moveTo>
                      <a:pt x="1670" y="62"/>
                    </a:moveTo>
                    <a:lnTo>
                      <a:pt x="11" y="62"/>
                    </a:lnTo>
                    <a:lnTo>
                      <a:pt x="5" y="31"/>
                    </a:lnTo>
                    <a:lnTo>
                      <a:pt x="0" y="0"/>
                    </a:lnTo>
                    <a:lnTo>
                      <a:pt x="1681" y="0"/>
                    </a:lnTo>
                    <a:lnTo>
                      <a:pt x="1676" y="31"/>
                    </a:lnTo>
                    <a:lnTo>
                      <a:pt x="1670" y="62"/>
                    </a:lnTo>
                    <a:close/>
                  </a:path>
                </a:pathLst>
              </a:custGeom>
              <a:solidFill>
                <a:srgbClr val="BD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7" name="išḻíḑè">
                <a:extLst>
                  <a:ext uri="{FF2B5EF4-FFF2-40B4-BE49-F238E27FC236}">
                    <a16:creationId xmlns:a16="http://schemas.microsoft.com/office/drawing/2014/main" xmlns="" id="{A9083692-85F8-4F7E-81F8-98A590F29CED}"/>
                  </a:ext>
                </a:extLst>
              </p:cNvPr>
              <p:cNvSpPr/>
              <p:nvPr/>
            </p:nvSpPr>
            <p:spPr bwMode="auto">
              <a:xfrm>
                <a:off x="1753" y="2060"/>
                <a:ext cx="336" cy="16"/>
              </a:xfrm>
              <a:custGeom>
                <a:avLst/>
                <a:gdLst>
                  <a:gd name="T0" fmla="*/ 1667 w 1681"/>
                  <a:gd name="T1" fmla="*/ 78 h 78"/>
                  <a:gd name="T2" fmla="*/ 14 w 1681"/>
                  <a:gd name="T3" fmla="*/ 78 h 78"/>
                  <a:gd name="T4" fmla="*/ 6 w 1681"/>
                  <a:gd name="T5" fmla="*/ 39 h 78"/>
                  <a:gd name="T6" fmla="*/ 0 w 1681"/>
                  <a:gd name="T7" fmla="*/ 0 h 78"/>
                  <a:gd name="T8" fmla="*/ 1681 w 1681"/>
                  <a:gd name="T9" fmla="*/ 0 h 78"/>
                  <a:gd name="T10" fmla="*/ 1675 w 1681"/>
                  <a:gd name="T11" fmla="*/ 39 h 78"/>
                  <a:gd name="T12" fmla="*/ 1667 w 1681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1" h="78">
                    <a:moveTo>
                      <a:pt x="1667" y="78"/>
                    </a:moveTo>
                    <a:lnTo>
                      <a:pt x="14" y="78"/>
                    </a:lnTo>
                    <a:lnTo>
                      <a:pt x="6" y="39"/>
                    </a:lnTo>
                    <a:lnTo>
                      <a:pt x="0" y="0"/>
                    </a:lnTo>
                    <a:lnTo>
                      <a:pt x="1681" y="0"/>
                    </a:lnTo>
                    <a:lnTo>
                      <a:pt x="1675" y="39"/>
                    </a:lnTo>
                    <a:lnTo>
                      <a:pt x="1667" y="78"/>
                    </a:lnTo>
                    <a:close/>
                  </a:path>
                </a:pathLst>
              </a:custGeom>
              <a:solidFill>
                <a:srgbClr val="BE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8" name="ïṩḷiḓé">
                <a:extLst>
                  <a:ext uri="{FF2B5EF4-FFF2-40B4-BE49-F238E27FC236}">
                    <a16:creationId xmlns:a16="http://schemas.microsoft.com/office/drawing/2014/main" xmlns="" id="{530A66A0-9F5C-4013-9DCF-DB7A2B578711}"/>
                  </a:ext>
                </a:extLst>
              </p:cNvPr>
              <p:cNvSpPr/>
              <p:nvPr/>
            </p:nvSpPr>
            <p:spPr bwMode="auto">
              <a:xfrm>
                <a:off x="1753" y="2060"/>
                <a:ext cx="336" cy="19"/>
              </a:xfrm>
              <a:custGeom>
                <a:avLst/>
                <a:gdLst>
                  <a:gd name="T0" fmla="*/ 1663 w 1681"/>
                  <a:gd name="T1" fmla="*/ 93 h 93"/>
                  <a:gd name="T2" fmla="*/ 18 w 1681"/>
                  <a:gd name="T3" fmla="*/ 93 h 93"/>
                  <a:gd name="T4" fmla="*/ 7 w 1681"/>
                  <a:gd name="T5" fmla="*/ 47 h 93"/>
                  <a:gd name="T6" fmla="*/ 0 w 1681"/>
                  <a:gd name="T7" fmla="*/ 0 h 93"/>
                  <a:gd name="T8" fmla="*/ 1681 w 1681"/>
                  <a:gd name="T9" fmla="*/ 0 h 93"/>
                  <a:gd name="T10" fmla="*/ 1674 w 1681"/>
                  <a:gd name="T11" fmla="*/ 47 h 93"/>
                  <a:gd name="T12" fmla="*/ 1663 w 1681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1" h="93">
                    <a:moveTo>
                      <a:pt x="1663" y="93"/>
                    </a:moveTo>
                    <a:lnTo>
                      <a:pt x="18" y="93"/>
                    </a:lnTo>
                    <a:lnTo>
                      <a:pt x="7" y="47"/>
                    </a:lnTo>
                    <a:lnTo>
                      <a:pt x="0" y="0"/>
                    </a:lnTo>
                    <a:lnTo>
                      <a:pt x="1681" y="0"/>
                    </a:lnTo>
                    <a:lnTo>
                      <a:pt x="1674" y="47"/>
                    </a:lnTo>
                    <a:lnTo>
                      <a:pt x="1663" y="93"/>
                    </a:lnTo>
                    <a:close/>
                  </a:path>
                </a:pathLst>
              </a:custGeom>
              <a:solidFill>
                <a:srgbClr val="BF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9" name="ís1îḑé">
                <a:extLst>
                  <a:ext uri="{FF2B5EF4-FFF2-40B4-BE49-F238E27FC236}">
                    <a16:creationId xmlns:a16="http://schemas.microsoft.com/office/drawing/2014/main" xmlns="" id="{BABBF32E-8A6E-4767-AAE7-A39AFCC0275D}"/>
                  </a:ext>
                </a:extLst>
              </p:cNvPr>
              <p:cNvSpPr/>
              <p:nvPr/>
            </p:nvSpPr>
            <p:spPr bwMode="auto">
              <a:xfrm>
                <a:off x="1753" y="2060"/>
                <a:ext cx="336" cy="22"/>
              </a:xfrm>
              <a:custGeom>
                <a:avLst/>
                <a:gdLst>
                  <a:gd name="T0" fmla="*/ 1660 w 1681"/>
                  <a:gd name="T1" fmla="*/ 109 h 109"/>
                  <a:gd name="T2" fmla="*/ 21 w 1681"/>
                  <a:gd name="T3" fmla="*/ 109 h 109"/>
                  <a:gd name="T4" fmla="*/ 9 w 1681"/>
                  <a:gd name="T5" fmla="*/ 55 h 109"/>
                  <a:gd name="T6" fmla="*/ 0 w 1681"/>
                  <a:gd name="T7" fmla="*/ 0 h 109"/>
                  <a:gd name="T8" fmla="*/ 1681 w 1681"/>
                  <a:gd name="T9" fmla="*/ 0 h 109"/>
                  <a:gd name="T10" fmla="*/ 1672 w 1681"/>
                  <a:gd name="T11" fmla="*/ 55 h 109"/>
                  <a:gd name="T12" fmla="*/ 1660 w 1681"/>
                  <a:gd name="T13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1" h="109">
                    <a:moveTo>
                      <a:pt x="1660" y="109"/>
                    </a:moveTo>
                    <a:lnTo>
                      <a:pt x="21" y="109"/>
                    </a:lnTo>
                    <a:lnTo>
                      <a:pt x="9" y="55"/>
                    </a:lnTo>
                    <a:lnTo>
                      <a:pt x="0" y="0"/>
                    </a:lnTo>
                    <a:lnTo>
                      <a:pt x="1681" y="0"/>
                    </a:lnTo>
                    <a:lnTo>
                      <a:pt x="1672" y="55"/>
                    </a:lnTo>
                    <a:lnTo>
                      <a:pt x="1660" y="109"/>
                    </a:lnTo>
                    <a:close/>
                  </a:path>
                </a:pathLst>
              </a:custGeom>
              <a:solidFill>
                <a:srgbClr val="BF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0" name="ï$ľîde">
                <a:extLst>
                  <a:ext uri="{FF2B5EF4-FFF2-40B4-BE49-F238E27FC236}">
                    <a16:creationId xmlns:a16="http://schemas.microsoft.com/office/drawing/2014/main" xmlns="" id="{CC62CE98-2859-410B-94BF-C357701CCE96}"/>
                  </a:ext>
                </a:extLst>
              </p:cNvPr>
              <p:cNvSpPr/>
              <p:nvPr/>
            </p:nvSpPr>
            <p:spPr bwMode="auto">
              <a:xfrm>
                <a:off x="1753" y="2060"/>
                <a:ext cx="336" cy="25"/>
              </a:xfrm>
              <a:custGeom>
                <a:avLst/>
                <a:gdLst>
                  <a:gd name="T0" fmla="*/ 1654 w 1681"/>
                  <a:gd name="T1" fmla="*/ 125 h 125"/>
                  <a:gd name="T2" fmla="*/ 987 w 1681"/>
                  <a:gd name="T3" fmla="*/ 125 h 125"/>
                  <a:gd name="T4" fmla="*/ 939 w 1681"/>
                  <a:gd name="T5" fmla="*/ 125 h 125"/>
                  <a:gd name="T6" fmla="*/ 27 w 1681"/>
                  <a:gd name="T7" fmla="*/ 125 h 125"/>
                  <a:gd name="T8" fmla="*/ 17 w 1681"/>
                  <a:gd name="T9" fmla="*/ 94 h 125"/>
                  <a:gd name="T10" fmla="*/ 5 w 1681"/>
                  <a:gd name="T11" fmla="*/ 31 h 125"/>
                  <a:gd name="T12" fmla="*/ 0 w 1681"/>
                  <a:gd name="T13" fmla="*/ 0 h 125"/>
                  <a:gd name="T14" fmla="*/ 1681 w 1681"/>
                  <a:gd name="T15" fmla="*/ 0 h 125"/>
                  <a:gd name="T16" fmla="*/ 1676 w 1681"/>
                  <a:gd name="T17" fmla="*/ 31 h 125"/>
                  <a:gd name="T18" fmla="*/ 1664 w 1681"/>
                  <a:gd name="T19" fmla="*/ 94 h 125"/>
                  <a:gd name="T20" fmla="*/ 1654 w 1681"/>
                  <a:gd name="T21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1" h="125">
                    <a:moveTo>
                      <a:pt x="1654" y="125"/>
                    </a:moveTo>
                    <a:lnTo>
                      <a:pt x="987" y="125"/>
                    </a:lnTo>
                    <a:lnTo>
                      <a:pt x="939" y="125"/>
                    </a:lnTo>
                    <a:lnTo>
                      <a:pt x="27" y="125"/>
                    </a:lnTo>
                    <a:lnTo>
                      <a:pt x="17" y="94"/>
                    </a:lnTo>
                    <a:lnTo>
                      <a:pt x="5" y="31"/>
                    </a:lnTo>
                    <a:lnTo>
                      <a:pt x="0" y="0"/>
                    </a:lnTo>
                    <a:lnTo>
                      <a:pt x="1681" y="0"/>
                    </a:lnTo>
                    <a:lnTo>
                      <a:pt x="1676" y="31"/>
                    </a:lnTo>
                    <a:lnTo>
                      <a:pt x="1664" y="94"/>
                    </a:lnTo>
                    <a:lnTo>
                      <a:pt x="1654" y="125"/>
                    </a:lnTo>
                    <a:close/>
                  </a:path>
                </a:pathLst>
              </a:custGeom>
              <a:solidFill>
                <a:srgbClr val="C0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1" name="íşḻíḍê">
                <a:extLst>
                  <a:ext uri="{FF2B5EF4-FFF2-40B4-BE49-F238E27FC236}">
                    <a16:creationId xmlns:a16="http://schemas.microsoft.com/office/drawing/2014/main" xmlns="" id="{AFBF0ADB-D9DD-4725-BA96-49234CD92257}"/>
                  </a:ext>
                </a:extLst>
              </p:cNvPr>
              <p:cNvSpPr/>
              <p:nvPr/>
            </p:nvSpPr>
            <p:spPr bwMode="auto">
              <a:xfrm>
                <a:off x="1754" y="2063"/>
                <a:ext cx="335" cy="22"/>
              </a:xfrm>
              <a:custGeom>
                <a:avLst/>
                <a:gdLst>
                  <a:gd name="T0" fmla="*/ 0 w 1675"/>
                  <a:gd name="T1" fmla="*/ 0 h 110"/>
                  <a:gd name="T2" fmla="*/ 1675 w 1675"/>
                  <a:gd name="T3" fmla="*/ 0 h 110"/>
                  <a:gd name="T4" fmla="*/ 1666 w 1675"/>
                  <a:gd name="T5" fmla="*/ 55 h 110"/>
                  <a:gd name="T6" fmla="*/ 1651 w 1675"/>
                  <a:gd name="T7" fmla="*/ 110 h 110"/>
                  <a:gd name="T8" fmla="*/ 24 w 1675"/>
                  <a:gd name="T9" fmla="*/ 110 h 110"/>
                  <a:gd name="T10" fmla="*/ 9 w 1675"/>
                  <a:gd name="T11" fmla="*/ 55 h 110"/>
                  <a:gd name="T12" fmla="*/ 0 w 1675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110">
                    <a:moveTo>
                      <a:pt x="0" y="0"/>
                    </a:moveTo>
                    <a:lnTo>
                      <a:pt x="1675" y="0"/>
                    </a:lnTo>
                    <a:lnTo>
                      <a:pt x="1666" y="55"/>
                    </a:lnTo>
                    <a:lnTo>
                      <a:pt x="1651" y="110"/>
                    </a:lnTo>
                    <a:lnTo>
                      <a:pt x="24" y="110"/>
                    </a:lnTo>
                    <a:lnTo>
                      <a:pt x="9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1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2" name="ïşlïḋè">
                <a:extLst>
                  <a:ext uri="{FF2B5EF4-FFF2-40B4-BE49-F238E27FC236}">
                    <a16:creationId xmlns:a16="http://schemas.microsoft.com/office/drawing/2014/main" xmlns="" id="{F7012F1A-D6E4-49DD-9AFC-9E4D335F3C9C}"/>
                  </a:ext>
                </a:extLst>
              </p:cNvPr>
              <p:cNvSpPr/>
              <p:nvPr/>
            </p:nvSpPr>
            <p:spPr bwMode="auto">
              <a:xfrm>
                <a:off x="1754" y="2066"/>
                <a:ext cx="334" cy="19"/>
              </a:xfrm>
              <a:custGeom>
                <a:avLst/>
                <a:gdLst>
                  <a:gd name="T0" fmla="*/ 0 w 1671"/>
                  <a:gd name="T1" fmla="*/ 0 h 95"/>
                  <a:gd name="T2" fmla="*/ 1671 w 1671"/>
                  <a:gd name="T3" fmla="*/ 0 h 95"/>
                  <a:gd name="T4" fmla="*/ 1662 w 1671"/>
                  <a:gd name="T5" fmla="*/ 49 h 95"/>
                  <a:gd name="T6" fmla="*/ 1649 w 1671"/>
                  <a:gd name="T7" fmla="*/ 95 h 95"/>
                  <a:gd name="T8" fmla="*/ 22 w 1671"/>
                  <a:gd name="T9" fmla="*/ 95 h 95"/>
                  <a:gd name="T10" fmla="*/ 9 w 1671"/>
                  <a:gd name="T11" fmla="*/ 49 h 95"/>
                  <a:gd name="T12" fmla="*/ 0 w 1671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95">
                    <a:moveTo>
                      <a:pt x="0" y="0"/>
                    </a:moveTo>
                    <a:lnTo>
                      <a:pt x="1671" y="0"/>
                    </a:lnTo>
                    <a:lnTo>
                      <a:pt x="1662" y="49"/>
                    </a:lnTo>
                    <a:lnTo>
                      <a:pt x="1649" y="95"/>
                    </a:lnTo>
                    <a:lnTo>
                      <a:pt x="22" y="95"/>
                    </a:lnTo>
                    <a:lnTo>
                      <a:pt x="9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3" name="ïṩ1íḍé">
                <a:extLst>
                  <a:ext uri="{FF2B5EF4-FFF2-40B4-BE49-F238E27FC236}">
                    <a16:creationId xmlns:a16="http://schemas.microsoft.com/office/drawing/2014/main" xmlns="" id="{3AD17D1A-7FD0-450A-B661-B187583B286B}"/>
                  </a:ext>
                </a:extLst>
              </p:cNvPr>
              <p:cNvSpPr/>
              <p:nvPr/>
            </p:nvSpPr>
            <p:spPr bwMode="auto">
              <a:xfrm>
                <a:off x="1755" y="2070"/>
                <a:ext cx="333" cy="15"/>
              </a:xfrm>
              <a:custGeom>
                <a:avLst/>
                <a:gdLst>
                  <a:gd name="T0" fmla="*/ 0 w 1665"/>
                  <a:gd name="T1" fmla="*/ 0 h 78"/>
                  <a:gd name="T2" fmla="*/ 1665 w 1665"/>
                  <a:gd name="T3" fmla="*/ 0 h 78"/>
                  <a:gd name="T4" fmla="*/ 1658 w 1665"/>
                  <a:gd name="T5" fmla="*/ 39 h 78"/>
                  <a:gd name="T6" fmla="*/ 1646 w 1665"/>
                  <a:gd name="T7" fmla="*/ 78 h 78"/>
                  <a:gd name="T8" fmla="*/ 19 w 1665"/>
                  <a:gd name="T9" fmla="*/ 78 h 78"/>
                  <a:gd name="T10" fmla="*/ 7 w 1665"/>
                  <a:gd name="T11" fmla="*/ 39 h 78"/>
                  <a:gd name="T12" fmla="*/ 0 w 1665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78">
                    <a:moveTo>
                      <a:pt x="0" y="0"/>
                    </a:moveTo>
                    <a:lnTo>
                      <a:pt x="1665" y="0"/>
                    </a:lnTo>
                    <a:lnTo>
                      <a:pt x="1658" y="39"/>
                    </a:lnTo>
                    <a:lnTo>
                      <a:pt x="1646" y="78"/>
                    </a:lnTo>
                    <a:lnTo>
                      <a:pt x="19" y="78"/>
                    </a:lnTo>
                    <a:lnTo>
                      <a:pt x="7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4" name="ï$ḷïḋe">
                <a:extLst>
                  <a:ext uri="{FF2B5EF4-FFF2-40B4-BE49-F238E27FC236}">
                    <a16:creationId xmlns:a16="http://schemas.microsoft.com/office/drawing/2014/main" xmlns="" id="{C72E4B97-516B-4FC2-8C29-A2227A826133}"/>
                  </a:ext>
                </a:extLst>
              </p:cNvPr>
              <p:cNvSpPr/>
              <p:nvPr/>
            </p:nvSpPr>
            <p:spPr bwMode="auto">
              <a:xfrm>
                <a:off x="1755" y="2073"/>
                <a:ext cx="332" cy="12"/>
              </a:xfrm>
              <a:custGeom>
                <a:avLst/>
                <a:gdLst>
                  <a:gd name="T0" fmla="*/ 0 w 1659"/>
                  <a:gd name="T1" fmla="*/ 0 h 63"/>
                  <a:gd name="T2" fmla="*/ 1659 w 1659"/>
                  <a:gd name="T3" fmla="*/ 0 h 63"/>
                  <a:gd name="T4" fmla="*/ 1653 w 1659"/>
                  <a:gd name="T5" fmla="*/ 32 h 63"/>
                  <a:gd name="T6" fmla="*/ 1643 w 1659"/>
                  <a:gd name="T7" fmla="*/ 63 h 63"/>
                  <a:gd name="T8" fmla="*/ 16 w 1659"/>
                  <a:gd name="T9" fmla="*/ 63 h 63"/>
                  <a:gd name="T10" fmla="*/ 6 w 1659"/>
                  <a:gd name="T11" fmla="*/ 32 h 63"/>
                  <a:gd name="T12" fmla="*/ 0 w 1659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63">
                    <a:moveTo>
                      <a:pt x="0" y="0"/>
                    </a:moveTo>
                    <a:lnTo>
                      <a:pt x="1659" y="0"/>
                    </a:lnTo>
                    <a:lnTo>
                      <a:pt x="1653" y="32"/>
                    </a:lnTo>
                    <a:lnTo>
                      <a:pt x="1643" y="63"/>
                    </a:lnTo>
                    <a:lnTo>
                      <a:pt x="16" y="63"/>
                    </a:lnTo>
                    <a:lnTo>
                      <a:pt x="6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3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5" name="ïṧlïḑe">
                <a:extLst>
                  <a:ext uri="{FF2B5EF4-FFF2-40B4-BE49-F238E27FC236}">
                    <a16:creationId xmlns:a16="http://schemas.microsoft.com/office/drawing/2014/main" xmlns="" id="{82FA50E7-7AAB-4FDB-936C-66A4D1C7A91F}"/>
                  </a:ext>
                </a:extLst>
              </p:cNvPr>
              <p:cNvSpPr/>
              <p:nvPr/>
            </p:nvSpPr>
            <p:spPr bwMode="auto">
              <a:xfrm>
                <a:off x="1756" y="2076"/>
                <a:ext cx="330" cy="9"/>
              </a:xfrm>
              <a:custGeom>
                <a:avLst/>
                <a:gdLst>
                  <a:gd name="T0" fmla="*/ 0 w 1653"/>
                  <a:gd name="T1" fmla="*/ 0 h 47"/>
                  <a:gd name="T2" fmla="*/ 1653 w 1653"/>
                  <a:gd name="T3" fmla="*/ 0 h 47"/>
                  <a:gd name="T4" fmla="*/ 1648 w 1653"/>
                  <a:gd name="T5" fmla="*/ 23 h 47"/>
                  <a:gd name="T6" fmla="*/ 1640 w 1653"/>
                  <a:gd name="T7" fmla="*/ 47 h 47"/>
                  <a:gd name="T8" fmla="*/ 13 w 1653"/>
                  <a:gd name="T9" fmla="*/ 47 h 47"/>
                  <a:gd name="T10" fmla="*/ 5 w 1653"/>
                  <a:gd name="T11" fmla="*/ 23 h 47"/>
                  <a:gd name="T12" fmla="*/ 0 w 1653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47">
                    <a:moveTo>
                      <a:pt x="0" y="0"/>
                    </a:moveTo>
                    <a:lnTo>
                      <a:pt x="1653" y="0"/>
                    </a:lnTo>
                    <a:lnTo>
                      <a:pt x="1648" y="23"/>
                    </a:lnTo>
                    <a:lnTo>
                      <a:pt x="1640" y="47"/>
                    </a:lnTo>
                    <a:lnTo>
                      <a:pt x="13" y="47"/>
                    </a:lnTo>
                    <a:lnTo>
                      <a:pt x="5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6" name="ïṥḷïdé">
                <a:extLst>
                  <a:ext uri="{FF2B5EF4-FFF2-40B4-BE49-F238E27FC236}">
                    <a16:creationId xmlns:a16="http://schemas.microsoft.com/office/drawing/2014/main" xmlns="" id="{CF114277-3743-4237-8C7C-244929A77EB0}"/>
                  </a:ext>
                </a:extLst>
              </p:cNvPr>
              <p:cNvSpPr/>
              <p:nvPr/>
            </p:nvSpPr>
            <p:spPr bwMode="auto">
              <a:xfrm>
                <a:off x="1756" y="2079"/>
                <a:ext cx="330" cy="6"/>
              </a:xfrm>
              <a:custGeom>
                <a:avLst/>
                <a:gdLst>
                  <a:gd name="T0" fmla="*/ 0 w 1647"/>
                  <a:gd name="T1" fmla="*/ 0 h 32"/>
                  <a:gd name="T2" fmla="*/ 1647 w 1647"/>
                  <a:gd name="T3" fmla="*/ 0 h 32"/>
                  <a:gd name="T4" fmla="*/ 1643 w 1647"/>
                  <a:gd name="T5" fmla="*/ 16 h 32"/>
                  <a:gd name="T6" fmla="*/ 1637 w 1647"/>
                  <a:gd name="T7" fmla="*/ 32 h 32"/>
                  <a:gd name="T8" fmla="*/ 10 w 1647"/>
                  <a:gd name="T9" fmla="*/ 32 h 32"/>
                  <a:gd name="T10" fmla="*/ 4 w 1647"/>
                  <a:gd name="T11" fmla="*/ 16 h 32"/>
                  <a:gd name="T12" fmla="*/ 0 w 1647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7" h="32">
                    <a:moveTo>
                      <a:pt x="0" y="0"/>
                    </a:moveTo>
                    <a:lnTo>
                      <a:pt x="1647" y="0"/>
                    </a:lnTo>
                    <a:lnTo>
                      <a:pt x="1643" y="16"/>
                    </a:lnTo>
                    <a:lnTo>
                      <a:pt x="1637" y="32"/>
                    </a:lnTo>
                    <a:lnTo>
                      <a:pt x="10" y="32"/>
                    </a:lnTo>
                    <a:lnTo>
                      <a:pt x="4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5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7" name="îṣ1ïḍé">
                <a:extLst>
                  <a:ext uri="{FF2B5EF4-FFF2-40B4-BE49-F238E27FC236}">
                    <a16:creationId xmlns:a16="http://schemas.microsoft.com/office/drawing/2014/main" xmlns="" id="{59D64983-1F83-412A-BB55-367B5D87875C}"/>
                  </a:ext>
                </a:extLst>
              </p:cNvPr>
              <p:cNvSpPr/>
              <p:nvPr/>
            </p:nvSpPr>
            <p:spPr bwMode="auto">
              <a:xfrm>
                <a:off x="1757" y="2082"/>
                <a:ext cx="328" cy="3"/>
              </a:xfrm>
              <a:custGeom>
                <a:avLst/>
                <a:gdLst>
                  <a:gd name="T0" fmla="*/ 0 w 1639"/>
                  <a:gd name="T1" fmla="*/ 0 h 17"/>
                  <a:gd name="T2" fmla="*/ 1639 w 1639"/>
                  <a:gd name="T3" fmla="*/ 0 h 17"/>
                  <a:gd name="T4" fmla="*/ 1637 w 1639"/>
                  <a:gd name="T5" fmla="*/ 9 h 17"/>
                  <a:gd name="T6" fmla="*/ 1633 w 1639"/>
                  <a:gd name="T7" fmla="*/ 17 h 17"/>
                  <a:gd name="T8" fmla="*/ 6 w 1639"/>
                  <a:gd name="T9" fmla="*/ 17 h 17"/>
                  <a:gd name="T10" fmla="*/ 3 w 1639"/>
                  <a:gd name="T11" fmla="*/ 9 h 17"/>
                  <a:gd name="T12" fmla="*/ 0 w 1639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9" h="17">
                    <a:moveTo>
                      <a:pt x="0" y="0"/>
                    </a:moveTo>
                    <a:lnTo>
                      <a:pt x="1639" y="0"/>
                    </a:lnTo>
                    <a:lnTo>
                      <a:pt x="1637" y="9"/>
                    </a:lnTo>
                    <a:lnTo>
                      <a:pt x="1633" y="17"/>
                    </a:lnTo>
                    <a:lnTo>
                      <a:pt x="6" y="17"/>
                    </a:lnTo>
                    <a:lnTo>
                      <a:pt x="3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6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8" name="îṥḷïḓe">
                <a:extLst>
                  <a:ext uri="{FF2B5EF4-FFF2-40B4-BE49-F238E27FC236}">
                    <a16:creationId xmlns:a16="http://schemas.microsoft.com/office/drawing/2014/main" xmlns="" id="{20431DEC-376C-4C83-96A4-769A5767FB79}"/>
                  </a:ext>
                </a:extLst>
              </p:cNvPr>
              <p:cNvSpPr/>
              <p:nvPr/>
            </p:nvSpPr>
            <p:spPr bwMode="auto">
              <a:xfrm>
                <a:off x="1758" y="2085"/>
                <a:ext cx="326" cy="1"/>
              </a:xfrm>
              <a:prstGeom prst="rect">
                <a:avLst/>
              </a:prstGeom>
              <a:solidFill>
                <a:srgbClr val="C6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9" name="íṥḷïḑê">
                <a:extLst>
                  <a:ext uri="{FF2B5EF4-FFF2-40B4-BE49-F238E27FC236}">
                    <a16:creationId xmlns:a16="http://schemas.microsoft.com/office/drawing/2014/main" xmlns="" id="{0053748B-CBAA-4E31-B12F-D96306E6F5D4}"/>
                  </a:ext>
                </a:extLst>
              </p:cNvPr>
              <p:cNvSpPr/>
              <p:nvPr/>
            </p:nvSpPr>
            <p:spPr bwMode="auto">
              <a:xfrm>
                <a:off x="1754" y="2063"/>
                <a:ext cx="335" cy="1"/>
              </a:xfrm>
              <a:prstGeom prst="rect">
                <a:avLst/>
              </a:pr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0" name="íṥḷïḍé">
                <a:extLst>
                  <a:ext uri="{FF2B5EF4-FFF2-40B4-BE49-F238E27FC236}">
                    <a16:creationId xmlns:a16="http://schemas.microsoft.com/office/drawing/2014/main" xmlns="" id="{3FEF179E-F3EA-4B75-BA09-655599D98526}"/>
                  </a:ext>
                </a:extLst>
              </p:cNvPr>
              <p:cNvSpPr/>
              <p:nvPr/>
            </p:nvSpPr>
            <p:spPr bwMode="auto">
              <a:xfrm>
                <a:off x="1754" y="2063"/>
                <a:ext cx="335" cy="3"/>
              </a:xfrm>
              <a:custGeom>
                <a:avLst/>
                <a:gdLst>
                  <a:gd name="T0" fmla="*/ 1673 w 1675"/>
                  <a:gd name="T1" fmla="*/ 15 h 15"/>
                  <a:gd name="T2" fmla="*/ 2 w 1675"/>
                  <a:gd name="T3" fmla="*/ 15 h 15"/>
                  <a:gd name="T4" fmla="*/ 1 w 1675"/>
                  <a:gd name="T5" fmla="*/ 8 h 15"/>
                  <a:gd name="T6" fmla="*/ 0 w 1675"/>
                  <a:gd name="T7" fmla="*/ 0 h 15"/>
                  <a:gd name="T8" fmla="*/ 1675 w 1675"/>
                  <a:gd name="T9" fmla="*/ 0 h 15"/>
                  <a:gd name="T10" fmla="*/ 1674 w 1675"/>
                  <a:gd name="T11" fmla="*/ 8 h 15"/>
                  <a:gd name="T12" fmla="*/ 1673 w 167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15">
                    <a:moveTo>
                      <a:pt x="1673" y="15"/>
                    </a:moveTo>
                    <a:lnTo>
                      <a:pt x="2" y="15"/>
                    </a:lnTo>
                    <a:lnTo>
                      <a:pt x="1" y="8"/>
                    </a:lnTo>
                    <a:lnTo>
                      <a:pt x="0" y="0"/>
                    </a:lnTo>
                    <a:lnTo>
                      <a:pt x="1675" y="0"/>
                    </a:lnTo>
                    <a:lnTo>
                      <a:pt x="1674" y="8"/>
                    </a:lnTo>
                    <a:lnTo>
                      <a:pt x="1673" y="15"/>
                    </a:lnTo>
                    <a:close/>
                  </a:path>
                </a:pathLst>
              </a:cu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1" name="îšľiďé">
                <a:extLst>
                  <a:ext uri="{FF2B5EF4-FFF2-40B4-BE49-F238E27FC236}">
                    <a16:creationId xmlns:a16="http://schemas.microsoft.com/office/drawing/2014/main" xmlns="" id="{F60F1D5C-7055-43B2-AB5E-98545BD3A491}"/>
                  </a:ext>
                </a:extLst>
              </p:cNvPr>
              <p:cNvSpPr/>
              <p:nvPr/>
            </p:nvSpPr>
            <p:spPr bwMode="auto">
              <a:xfrm>
                <a:off x="1754" y="2063"/>
                <a:ext cx="335" cy="7"/>
              </a:xfrm>
              <a:custGeom>
                <a:avLst/>
                <a:gdLst>
                  <a:gd name="T0" fmla="*/ 1670 w 1675"/>
                  <a:gd name="T1" fmla="*/ 32 h 32"/>
                  <a:gd name="T2" fmla="*/ 5 w 1675"/>
                  <a:gd name="T3" fmla="*/ 32 h 32"/>
                  <a:gd name="T4" fmla="*/ 2 w 1675"/>
                  <a:gd name="T5" fmla="*/ 15 h 32"/>
                  <a:gd name="T6" fmla="*/ 0 w 1675"/>
                  <a:gd name="T7" fmla="*/ 0 h 32"/>
                  <a:gd name="T8" fmla="*/ 1675 w 1675"/>
                  <a:gd name="T9" fmla="*/ 0 h 32"/>
                  <a:gd name="T10" fmla="*/ 1673 w 1675"/>
                  <a:gd name="T11" fmla="*/ 15 h 32"/>
                  <a:gd name="T12" fmla="*/ 1670 w 1675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32">
                    <a:moveTo>
                      <a:pt x="1670" y="32"/>
                    </a:moveTo>
                    <a:lnTo>
                      <a:pt x="5" y="32"/>
                    </a:lnTo>
                    <a:lnTo>
                      <a:pt x="2" y="15"/>
                    </a:lnTo>
                    <a:lnTo>
                      <a:pt x="0" y="0"/>
                    </a:lnTo>
                    <a:lnTo>
                      <a:pt x="1675" y="0"/>
                    </a:lnTo>
                    <a:lnTo>
                      <a:pt x="1673" y="15"/>
                    </a:lnTo>
                    <a:lnTo>
                      <a:pt x="1670" y="32"/>
                    </a:lnTo>
                    <a:close/>
                  </a:path>
                </a:pathLst>
              </a:custGeom>
              <a:solidFill>
                <a:srgbClr val="BC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2" name="îSľîďê">
                <a:extLst>
                  <a:ext uri="{FF2B5EF4-FFF2-40B4-BE49-F238E27FC236}">
                    <a16:creationId xmlns:a16="http://schemas.microsoft.com/office/drawing/2014/main" xmlns="" id="{48763FE5-53BA-4F3E-A526-25D6ADC5030A}"/>
                  </a:ext>
                </a:extLst>
              </p:cNvPr>
              <p:cNvSpPr/>
              <p:nvPr/>
            </p:nvSpPr>
            <p:spPr bwMode="auto">
              <a:xfrm>
                <a:off x="1754" y="2063"/>
                <a:ext cx="335" cy="10"/>
              </a:xfrm>
              <a:custGeom>
                <a:avLst/>
                <a:gdLst>
                  <a:gd name="T0" fmla="*/ 1667 w 1675"/>
                  <a:gd name="T1" fmla="*/ 47 h 47"/>
                  <a:gd name="T2" fmla="*/ 8 w 1675"/>
                  <a:gd name="T3" fmla="*/ 47 h 47"/>
                  <a:gd name="T4" fmla="*/ 3 w 1675"/>
                  <a:gd name="T5" fmla="*/ 24 h 47"/>
                  <a:gd name="T6" fmla="*/ 0 w 1675"/>
                  <a:gd name="T7" fmla="*/ 0 h 47"/>
                  <a:gd name="T8" fmla="*/ 1675 w 1675"/>
                  <a:gd name="T9" fmla="*/ 0 h 47"/>
                  <a:gd name="T10" fmla="*/ 1672 w 1675"/>
                  <a:gd name="T11" fmla="*/ 24 h 47"/>
                  <a:gd name="T12" fmla="*/ 1667 w 1675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47">
                    <a:moveTo>
                      <a:pt x="1667" y="47"/>
                    </a:moveTo>
                    <a:lnTo>
                      <a:pt x="8" y="47"/>
                    </a:lnTo>
                    <a:lnTo>
                      <a:pt x="3" y="24"/>
                    </a:lnTo>
                    <a:lnTo>
                      <a:pt x="0" y="0"/>
                    </a:lnTo>
                    <a:lnTo>
                      <a:pt x="1675" y="0"/>
                    </a:lnTo>
                    <a:lnTo>
                      <a:pt x="1672" y="24"/>
                    </a:lnTo>
                    <a:lnTo>
                      <a:pt x="1667" y="47"/>
                    </a:lnTo>
                    <a:close/>
                  </a:path>
                </a:pathLst>
              </a:custGeom>
              <a:solidFill>
                <a:srgbClr val="BD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3" name="îsḷïḋé">
                <a:extLst>
                  <a:ext uri="{FF2B5EF4-FFF2-40B4-BE49-F238E27FC236}">
                    <a16:creationId xmlns:a16="http://schemas.microsoft.com/office/drawing/2014/main" xmlns="" id="{D2EF2D27-CA02-4E89-BA8D-C9D6CEEA9E4D}"/>
                  </a:ext>
                </a:extLst>
              </p:cNvPr>
              <p:cNvSpPr/>
              <p:nvPr/>
            </p:nvSpPr>
            <p:spPr bwMode="auto">
              <a:xfrm>
                <a:off x="1754" y="2063"/>
                <a:ext cx="335" cy="13"/>
              </a:xfrm>
              <a:custGeom>
                <a:avLst/>
                <a:gdLst>
                  <a:gd name="T0" fmla="*/ 1664 w 1675"/>
                  <a:gd name="T1" fmla="*/ 63 h 63"/>
                  <a:gd name="T2" fmla="*/ 11 w 1675"/>
                  <a:gd name="T3" fmla="*/ 63 h 63"/>
                  <a:gd name="T4" fmla="*/ 5 w 1675"/>
                  <a:gd name="T5" fmla="*/ 32 h 63"/>
                  <a:gd name="T6" fmla="*/ 0 w 1675"/>
                  <a:gd name="T7" fmla="*/ 0 h 63"/>
                  <a:gd name="T8" fmla="*/ 1675 w 1675"/>
                  <a:gd name="T9" fmla="*/ 0 h 63"/>
                  <a:gd name="T10" fmla="*/ 1670 w 1675"/>
                  <a:gd name="T11" fmla="*/ 32 h 63"/>
                  <a:gd name="T12" fmla="*/ 1664 w 1675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63">
                    <a:moveTo>
                      <a:pt x="1664" y="63"/>
                    </a:moveTo>
                    <a:lnTo>
                      <a:pt x="11" y="63"/>
                    </a:lnTo>
                    <a:lnTo>
                      <a:pt x="5" y="32"/>
                    </a:lnTo>
                    <a:lnTo>
                      <a:pt x="0" y="0"/>
                    </a:lnTo>
                    <a:lnTo>
                      <a:pt x="1675" y="0"/>
                    </a:lnTo>
                    <a:lnTo>
                      <a:pt x="1670" y="32"/>
                    </a:lnTo>
                    <a:lnTo>
                      <a:pt x="1664" y="63"/>
                    </a:lnTo>
                    <a:close/>
                  </a:path>
                </a:pathLst>
              </a:custGeom>
              <a:solidFill>
                <a:srgbClr val="BE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4" name="isḻiḍe">
                <a:extLst>
                  <a:ext uri="{FF2B5EF4-FFF2-40B4-BE49-F238E27FC236}">
                    <a16:creationId xmlns:a16="http://schemas.microsoft.com/office/drawing/2014/main" xmlns="" id="{F94AED46-F77C-4A9B-AB82-F48F30E2B93A}"/>
                  </a:ext>
                </a:extLst>
              </p:cNvPr>
              <p:cNvSpPr/>
              <p:nvPr/>
            </p:nvSpPr>
            <p:spPr bwMode="auto">
              <a:xfrm>
                <a:off x="1754" y="2063"/>
                <a:ext cx="335" cy="16"/>
              </a:xfrm>
              <a:custGeom>
                <a:avLst/>
                <a:gdLst>
                  <a:gd name="T0" fmla="*/ 1660 w 1675"/>
                  <a:gd name="T1" fmla="*/ 78 h 78"/>
                  <a:gd name="T2" fmla="*/ 15 w 1675"/>
                  <a:gd name="T3" fmla="*/ 78 h 78"/>
                  <a:gd name="T4" fmla="*/ 6 w 1675"/>
                  <a:gd name="T5" fmla="*/ 40 h 78"/>
                  <a:gd name="T6" fmla="*/ 0 w 1675"/>
                  <a:gd name="T7" fmla="*/ 0 h 78"/>
                  <a:gd name="T8" fmla="*/ 1675 w 1675"/>
                  <a:gd name="T9" fmla="*/ 0 h 78"/>
                  <a:gd name="T10" fmla="*/ 1669 w 1675"/>
                  <a:gd name="T11" fmla="*/ 40 h 78"/>
                  <a:gd name="T12" fmla="*/ 1660 w 1675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78">
                    <a:moveTo>
                      <a:pt x="1660" y="78"/>
                    </a:moveTo>
                    <a:lnTo>
                      <a:pt x="15" y="78"/>
                    </a:lnTo>
                    <a:lnTo>
                      <a:pt x="6" y="40"/>
                    </a:lnTo>
                    <a:lnTo>
                      <a:pt x="0" y="0"/>
                    </a:lnTo>
                    <a:lnTo>
                      <a:pt x="1675" y="0"/>
                    </a:lnTo>
                    <a:lnTo>
                      <a:pt x="1669" y="40"/>
                    </a:lnTo>
                    <a:lnTo>
                      <a:pt x="1660" y="78"/>
                    </a:lnTo>
                    <a:close/>
                  </a:path>
                </a:pathLst>
              </a:custGeom>
              <a:solidFill>
                <a:srgbClr val="BF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5" name="íşḻïḍè">
                <a:extLst>
                  <a:ext uri="{FF2B5EF4-FFF2-40B4-BE49-F238E27FC236}">
                    <a16:creationId xmlns:a16="http://schemas.microsoft.com/office/drawing/2014/main" xmlns="" id="{FC0023F3-07DB-4AFF-87DD-6D0C14D88635}"/>
                  </a:ext>
                </a:extLst>
              </p:cNvPr>
              <p:cNvSpPr/>
              <p:nvPr/>
            </p:nvSpPr>
            <p:spPr bwMode="auto">
              <a:xfrm>
                <a:off x="1754" y="2063"/>
                <a:ext cx="335" cy="19"/>
              </a:xfrm>
              <a:custGeom>
                <a:avLst/>
                <a:gdLst>
                  <a:gd name="T0" fmla="*/ 1657 w 1675"/>
                  <a:gd name="T1" fmla="*/ 94 h 94"/>
                  <a:gd name="T2" fmla="*/ 18 w 1675"/>
                  <a:gd name="T3" fmla="*/ 94 h 94"/>
                  <a:gd name="T4" fmla="*/ 7 w 1675"/>
                  <a:gd name="T5" fmla="*/ 47 h 94"/>
                  <a:gd name="T6" fmla="*/ 0 w 1675"/>
                  <a:gd name="T7" fmla="*/ 0 h 94"/>
                  <a:gd name="T8" fmla="*/ 1675 w 1675"/>
                  <a:gd name="T9" fmla="*/ 0 h 94"/>
                  <a:gd name="T10" fmla="*/ 1668 w 1675"/>
                  <a:gd name="T11" fmla="*/ 47 h 94"/>
                  <a:gd name="T12" fmla="*/ 1657 w 1675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94">
                    <a:moveTo>
                      <a:pt x="1657" y="94"/>
                    </a:moveTo>
                    <a:lnTo>
                      <a:pt x="18" y="94"/>
                    </a:lnTo>
                    <a:lnTo>
                      <a:pt x="7" y="47"/>
                    </a:lnTo>
                    <a:lnTo>
                      <a:pt x="0" y="0"/>
                    </a:lnTo>
                    <a:lnTo>
                      <a:pt x="1675" y="0"/>
                    </a:lnTo>
                    <a:lnTo>
                      <a:pt x="1668" y="47"/>
                    </a:lnTo>
                    <a:lnTo>
                      <a:pt x="1657" y="94"/>
                    </a:lnTo>
                    <a:close/>
                  </a:path>
                </a:pathLst>
              </a:custGeom>
              <a:solidFill>
                <a:srgbClr val="BF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6" name="ïŝlíḋé">
                <a:extLst>
                  <a:ext uri="{FF2B5EF4-FFF2-40B4-BE49-F238E27FC236}">
                    <a16:creationId xmlns:a16="http://schemas.microsoft.com/office/drawing/2014/main" xmlns="" id="{CB38B354-FDB2-454B-820A-7F6013001F61}"/>
                  </a:ext>
                </a:extLst>
              </p:cNvPr>
              <p:cNvSpPr/>
              <p:nvPr/>
            </p:nvSpPr>
            <p:spPr bwMode="auto">
              <a:xfrm>
                <a:off x="1754" y="2063"/>
                <a:ext cx="335" cy="22"/>
              </a:xfrm>
              <a:custGeom>
                <a:avLst/>
                <a:gdLst>
                  <a:gd name="T0" fmla="*/ 1651 w 1675"/>
                  <a:gd name="T1" fmla="*/ 110 h 110"/>
                  <a:gd name="T2" fmla="*/ 24 w 1675"/>
                  <a:gd name="T3" fmla="*/ 110 h 110"/>
                  <a:gd name="T4" fmla="*/ 9 w 1675"/>
                  <a:gd name="T5" fmla="*/ 55 h 110"/>
                  <a:gd name="T6" fmla="*/ 0 w 1675"/>
                  <a:gd name="T7" fmla="*/ 0 h 110"/>
                  <a:gd name="T8" fmla="*/ 1675 w 1675"/>
                  <a:gd name="T9" fmla="*/ 0 h 110"/>
                  <a:gd name="T10" fmla="*/ 1666 w 1675"/>
                  <a:gd name="T11" fmla="*/ 55 h 110"/>
                  <a:gd name="T12" fmla="*/ 1651 w 1675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5" h="110">
                    <a:moveTo>
                      <a:pt x="1651" y="110"/>
                    </a:moveTo>
                    <a:lnTo>
                      <a:pt x="24" y="110"/>
                    </a:lnTo>
                    <a:lnTo>
                      <a:pt x="9" y="55"/>
                    </a:lnTo>
                    <a:lnTo>
                      <a:pt x="0" y="0"/>
                    </a:lnTo>
                    <a:lnTo>
                      <a:pt x="1675" y="0"/>
                    </a:lnTo>
                    <a:lnTo>
                      <a:pt x="1666" y="55"/>
                    </a:lnTo>
                    <a:lnTo>
                      <a:pt x="1651" y="110"/>
                    </a:lnTo>
                    <a:close/>
                  </a:path>
                </a:pathLst>
              </a:custGeom>
              <a:solidFill>
                <a:srgbClr val="C0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7" name="íṡḷiḋê">
                <a:extLst>
                  <a:ext uri="{FF2B5EF4-FFF2-40B4-BE49-F238E27FC236}">
                    <a16:creationId xmlns:a16="http://schemas.microsoft.com/office/drawing/2014/main" xmlns="" id="{35CFC9EE-004B-4155-B7A6-DB97755CBBFC}"/>
                  </a:ext>
                </a:extLst>
              </p:cNvPr>
              <p:cNvSpPr/>
              <p:nvPr/>
            </p:nvSpPr>
            <p:spPr bwMode="auto">
              <a:xfrm>
                <a:off x="1754" y="2063"/>
                <a:ext cx="335" cy="25"/>
              </a:xfrm>
              <a:custGeom>
                <a:avLst/>
                <a:gdLst>
                  <a:gd name="T0" fmla="*/ 1647 w 1675"/>
                  <a:gd name="T1" fmla="*/ 125 h 125"/>
                  <a:gd name="T2" fmla="*/ 28 w 1675"/>
                  <a:gd name="T3" fmla="*/ 125 h 125"/>
                  <a:gd name="T4" fmla="*/ 18 w 1675"/>
                  <a:gd name="T5" fmla="*/ 94 h 125"/>
                  <a:gd name="T6" fmla="*/ 5 w 1675"/>
                  <a:gd name="T7" fmla="*/ 32 h 125"/>
                  <a:gd name="T8" fmla="*/ 0 w 1675"/>
                  <a:gd name="T9" fmla="*/ 0 h 125"/>
                  <a:gd name="T10" fmla="*/ 1675 w 1675"/>
                  <a:gd name="T11" fmla="*/ 0 h 125"/>
                  <a:gd name="T12" fmla="*/ 1670 w 1675"/>
                  <a:gd name="T13" fmla="*/ 32 h 125"/>
                  <a:gd name="T14" fmla="*/ 1657 w 1675"/>
                  <a:gd name="T15" fmla="*/ 94 h 125"/>
                  <a:gd name="T16" fmla="*/ 1647 w 1675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5" h="125">
                    <a:moveTo>
                      <a:pt x="1647" y="125"/>
                    </a:moveTo>
                    <a:lnTo>
                      <a:pt x="28" y="125"/>
                    </a:lnTo>
                    <a:lnTo>
                      <a:pt x="18" y="94"/>
                    </a:lnTo>
                    <a:lnTo>
                      <a:pt x="5" y="32"/>
                    </a:lnTo>
                    <a:lnTo>
                      <a:pt x="0" y="0"/>
                    </a:lnTo>
                    <a:lnTo>
                      <a:pt x="1675" y="0"/>
                    </a:lnTo>
                    <a:lnTo>
                      <a:pt x="1670" y="32"/>
                    </a:lnTo>
                    <a:lnTo>
                      <a:pt x="1657" y="94"/>
                    </a:lnTo>
                    <a:lnTo>
                      <a:pt x="1647" y="125"/>
                    </a:lnTo>
                    <a:close/>
                  </a:path>
                </a:pathLst>
              </a:custGeom>
              <a:solidFill>
                <a:srgbClr val="C1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8" name="îšḷïḍè">
                <a:extLst>
                  <a:ext uri="{FF2B5EF4-FFF2-40B4-BE49-F238E27FC236}">
                    <a16:creationId xmlns:a16="http://schemas.microsoft.com/office/drawing/2014/main" xmlns="" id="{74477B96-7DA1-4777-BA95-140F11594F24}"/>
                  </a:ext>
                </a:extLst>
              </p:cNvPr>
              <p:cNvSpPr/>
              <p:nvPr/>
            </p:nvSpPr>
            <p:spPr bwMode="auto">
              <a:xfrm>
                <a:off x="1754" y="2066"/>
                <a:ext cx="334" cy="22"/>
              </a:xfrm>
              <a:custGeom>
                <a:avLst/>
                <a:gdLst>
                  <a:gd name="T0" fmla="*/ 0 w 1671"/>
                  <a:gd name="T1" fmla="*/ 0 h 110"/>
                  <a:gd name="T2" fmla="*/ 1671 w 1671"/>
                  <a:gd name="T3" fmla="*/ 0 h 110"/>
                  <a:gd name="T4" fmla="*/ 1661 w 1671"/>
                  <a:gd name="T5" fmla="*/ 57 h 110"/>
                  <a:gd name="T6" fmla="*/ 1645 w 1671"/>
                  <a:gd name="T7" fmla="*/ 110 h 110"/>
                  <a:gd name="T8" fmla="*/ 26 w 1671"/>
                  <a:gd name="T9" fmla="*/ 110 h 110"/>
                  <a:gd name="T10" fmla="*/ 10 w 1671"/>
                  <a:gd name="T11" fmla="*/ 57 h 110"/>
                  <a:gd name="T12" fmla="*/ 0 w 1671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110">
                    <a:moveTo>
                      <a:pt x="0" y="0"/>
                    </a:moveTo>
                    <a:lnTo>
                      <a:pt x="1671" y="0"/>
                    </a:lnTo>
                    <a:lnTo>
                      <a:pt x="1661" y="57"/>
                    </a:lnTo>
                    <a:lnTo>
                      <a:pt x="1645" y="110"/>
                    </a:lnTo>
                    <a:lnTo>
                      <a:pt x="26" y="110"/>
                    </a:lnTo>
                    <a:lnTo>
                      <a:pt x="10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9" name="iṩliḓe">
                <a:extLst>
                  <a:ext uri="{FF2B5EF4-FFF2-40B4-BE49-F238E27FC236}">
                    <a16:creationId xmlns:a16="http://schemas.microsoft.com/office/drawing/2014/main" xmlns="" id="{659B7A09-C927-49FA-856E-635DAFA4387B}"/>
                  </a:ext>
                </a:extLst>
              </p:cNvPr>
              <p:cNvSpPr/>
              <p:nvPr/>
            </p:nvSpPr>
            <p:spPr bwMode="auto">
              <a:xfrm>
                <a:off x="1755" y="2070"/>
                <a:ext cx="333" cy="18"/>
              </a:xfrm>
              <a:custGeom>
                <a:avLst/>
                <a:gdLst>
                  <a:gd name="T0" fmla="*/ 0 w 1665"/>
                  <a:gd name="T1" fmla="*/ 0 h 93"/>
                  <a:gd name="T2" fmla="*/ 1665 w 1665"/>
                  <a:gd name="T3" fmla="*/ 0 h 93"/>
                  <a:gd name="T4" fmla="*/ 1656 w 1665"/>
                  <a:gd name="T5" fmla="*/ 47 h 93"/>
                  <a:gd name="T6" fmla="*/ 1642 w 1665"/>
                  <a:gd name="T7" fmla="*/ 93 h 93"/>
                  <a:gd name="T8" fmla="*/ 23 w 1665"/>
                  <a:gd name="T9" fmla="*/ 93 h 93"/>
                  <a:gd name="T10" fmla="*/ 9 w 1665"/>
                  <a:gd name="T11" fmla="*/ 47 h 93"/>
                  <a:gd name="T12" fmla="*/ 0 w 1665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93">
                    <a:moveTo>
                      <a:pt x="0" y="0"/>
                    </a:moveTo>
                    <a:lnTo>
                      <a:pt x="1665" y="0"/>
                    </a:lnTo>
                    <a:lnTo>
                      <a:pt x="1656" y="47"/>
                    </a:lnTo>
                    <a:lnTo>
                      <a:pt x="1642" y="93"/>
                    </a:lnTo>
                    <a:lnTo>
                      <a:pt x="23" y="93"/>
                    </a:lnTo>
                    <a:lnTo>
                      <a:pt x="9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0" name="îṡľíďê">
                <a:extLst>
                  <a:ext uri="{FF2B5EF4-FFF2-40B4-BE49-F238E27FC236}">
                    <a16:creationId xmlns:a16="http://schemas.microsoft.com/office/drawing/2014/main" xmlns="" id="{762EDDB5-26A0-4AC9-8046-99E37411FF32}"/>
                  </a:ext>
                </a:extLst>
              </p:cNvPr>
              <p:cNvSpPr/>
              <p:nvPr/>
            </p:nvSpPr>
            <p:spPr bwMode="auto">
              <a:xfrm>
                <a:off x="1755" y="2073"/>
                <a:ext cx="332" cy="15"/>
              </a:xfrm>
              <a:custGeom>
                <a:avLst/>
                <a:gdLst>
                  <a:gd name="T0" fmla="*/ 0 w 1659"/>
                  <a:gd name="T1" fmla="*/ 0 h 78"/>
                  <a:gd name="T2" fmla="*/ 1659 w 1659"/>
                  <a:gd name="T3" fmla="*/ 0 h 78"/>
                  <a:gd name="T4" fmla="*/ 1651 w 1659"/>
                  <a:gd name="T5" fmla="*/ 39 h 78"/>
                  <a:gd name="T6" fmla="*/ 1639 w 1659"/>
                  <a:gd name="T7" fmla="*/ 78 h 78"/>
                  <a:gd name="T8" fmla="*/ 20 w 1659"/>
                  <a:gd name="T9" fmla="*/ 78 h 78"/>
                  <a:gd name="T10" fmla="*/ 8 w 1659"/>
                  <a:gd name="T11" fmla="*/ 39 h 78"/>
                  <a:gd name="T12" fmla="*/ 0 w 1659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78">
                    <a:moveTo>
                      <a:pt x="0" y="0"/>
                    </a:moveTo>
                    <a:lnTo>
                      <a:pt x="1659" y="0"/>
                    </a:lnTo>
                    <a:lnTo>
                      <a:pt x="1651" y="39"/>
                    </a:lnTo>
                    <a:lnTo>
                      <a:pt x="1639" y="78"/>
                    </a:lnTo>
                    <a:lnTo>
                      <a:pt x="20" y="78"/>
                    </a:lnTo>
                    <a:lnTo>
                      <a:pt x="8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3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1" name="îṣļïḑe">
                <a:extLst>
                  <a:ext uri="{FF2B5EF4-FFF2-40B4-BE49-F238E27FC236}">
                    <a16:creationId xmlns:a16="http://schemas.microsoft.com/office/drawing/2014/main" xmlns="" id="{356359E1-E00C-4F44-B69D-202076CAA82B}"/>
                  </a:ext>
                </a:extLst>
              </p:cNvPr>
              <p:cNvSpPr/>
              <p:nvPr/>
            </p:nvSpPr>
            <p:spPr bwMode="auto">
              <a:xfrm>
                <a:off x="1756" y="2076"/>
                <a:ext cx="330" cy="12"/>
              </a:xfrm>
              <a:custGeom>
                <a:avLst/>
                <a:gdLst>
                  <a:gd name="T0" fmla="*/ 0 w 1653"/>
                  <a:gd name="T1" fmla="*/ 0 h 62"/>
                  <a:gd name="T2" fmla="*/ 1653 w 1653"/>
                  <a:gd name="T3" fmla="*/ 0 h 62"/>
                  <a:gd name="T4" fmla="*/ 1646 w 1653"/>
                  <a:gd name="T5" fmla="*/ 31 h 62"/>
                  <a:gd name="T6" fmla="*/ 1636 w 1653"/>
                  <a:gd name="T7" fmla="*/ 62 h 62"/>
                  <a:gd name="T8" fmla="*/ 17 w 1653"/>
                  <a:gd name="T9" fmla="*/ 62 h 62"/>
                  <a:gd name="T10" fmla="*/ 7 w 1653"/>
                  <a:gd name="T11" fmla="*/ 31 h 62"/>
                  <a:gd name="T12" fmla="*/ 0 w 1653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62">
                    <a:moveTo>
                      <a:pt x="0" y="0"/>
                    </a:moveTo>
                    <a:lnTo>
                      <a:pt x="1653" y="0"/>
                    </a:lnTo>
                    <a:lnTo>
                      <a:pt x="1646" y="31"/>
                    </a:lnTo>
                    <a:lnTo>
                      <a:pt x="1636" y="62"/>
                    </a:lnTo>
                    <a:lnTo>
                      <a:pt x="17" y="62"/>
                    </a:lnTo>
                    <a:lnTo>
                      <a:pt x="7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2" name="îsḻiḑê">
                <a:extLst>
                  <a:ext uri="{FF2B5EF4-FFF2-40B4-BE49-F238E27FC236}">
                    <a16:creationId xmlns:a16="http://schemas.microsoft.com/office/drawing/2014/main" xmlns="" id="{5753FEA8-8C38-48EC-8E99-BEB55340C6D5}"/>
                  </a:ext>
                </a:extLst>
              </p:cNvPr>
              <p:cNvSpPr/>
              <p:nvPr/>
            </p:nvSpPr>
            <p:spPr bwMode="auto">
              <a:xfrm>
                <a:off x="1756" y="2079"/>
                <a:ext cx="330" cy="9"/>
              </a:xfrm>
              <a:custGeom>
                <a:avLst/>
                <a:gdLst>
                  <a:gd name="T0" fmla="*/ 0 w 1647"/>
                  <a:gd name="T1" fmla="*/ 0 h 47"/>
                  <a:gd name="T2" fmla="*/ 1647 w 1647"/>
                  <a:gd name="T3" fmla="*/ 0 h 47"/>
                  <a:gd name="T4" fmla="*/ 1641 w 1647"/>
                  <a:gd name="T5" fmla="*/ 24 h 47"/>
                  <a:gd name="T6" fmla="*/ 1633 w 1647"/>
                  <a:gd name="T7" fmla="*/ 47 h 47"/>
                  <a:gd name="T8" fmla="*/ 14 w 1647"/>
                  <a:gd name="T9" fmla="*/ 47 h 47"/>
                  <a:gd name="T10" fmla="*/ 7 w 1647"/>
                  <a:gd name="T11" fmla="*/ 24 h 47"/>
                  <a:gd name="T12" fmla="*/ 0 w 164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7" h="47">
                    <a:moveTo>
                      <a:pt x="0" y="0"/>
                    </a:moveTo>
                    <a:lnTo>
                      <a:pt x="1647" y="0"/>
                    </a:lnTo>
                    <a:lnTo>
                      <a:pt x="1641" y="24"/>
                    </a:lnTo>
                    <a:lnTo>
                      <a:pt x="1633" y="47"/>
                    </a:lnTo>
                    <a:lnTo>
                      <a:pt x="14" y="47"/>
                    </a:lnTo>
                    <a:lnTo>
                      <a:pt x="7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5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3" name="isḻiḑé">
                <a:extLst>
                  <a:ext uri="{FF2B5EF4-FFF2-40B4-BE49-F238E27FC236}">
                    <a16:creationId xmlns:a16="http://schemas.microsoft.com/office/drawing/2014/main" xmlns="" id="{969ECED6-B73D-4FC7-A45C-900627770D51}"/>
                  </a:ext>
                </a:extLst>
              </p:cNvPr>
              <p:cNvSpPr/>
              <p:nvPr/>
            </p:nvSpPr>
            <p:spPr bwMode="auto">
              <a:xfrm>
                <a:off x="1757" y="2082"/>
                <a:ext cx="328" cy="6"/>
              </a:xfrm>
              <a:custGeom>
                <a:avLst/>
                <a:gdLst>
                  <a:gd name="T0" fmla="*/ 0 w 1639"/>
                  <a:gd name="T1" fmla="*/ 0 h 32"/>
                  <a:gd name="T2" fmla="*/ 1639 w 1639"/>
                  <a:gd name="T3" fmla="*/ 0 h 32"/>
                  <a:gd name="T4" fmla="*/ 1633 w 1639"/>
                  <a:gd name="T5" fmla="*/ 17 h 32"/>
                  <a:gd name="T6" fmla="*/ 1629 w 1639"/>
                  <a:gd name="T7" fmla="*/ 32 h 32"/>
                  <a:gd name="T8" fmla="*/ 10 w 1639"/>
                  <a:gd name="T9" fmla="*/ 32 h 32"/>
                  <a:gd name="T10" fmla="*/ 6 w 1639"/>
                  <a:gd name="T11" fmla="*/ 17 h 32"/>
                  <a:gd name="T12" fmla="*/ 0 w 1639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9" h="32">
                    <a:moveTo>
                      <a:pt x="0" y="0"/>
                    </a:moveTo>
                    <a:lnTo>
                      <a:pt x="1639" y="0"/>
                    </a:lnTo>
                    <a:lnTo>
                      <a:pt x="1633" y="17"/>
                    </a:lnTo>
                    <a:lnTo>
                      <a:pt x="1629" y="32"/>
                    </a:lnTo>
                    <a:lnTo>
                      <a:pt x="10" y="32"/>
                    </a:lnTo>
                    <a:lnTo>
                      <a:pt x="6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6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4" name="íṡļîďe">
                <a:extLst>
                  <a:ext uri="{FF2B5EF4-FFF2-40B4-BE49-F238E27FC236}">
                    <a16:creationId xmlns:a16="http://schemas.microsoft.com/office/drawing/2014/main" xmlns="" id="{7DD52471-95FC-4837-9888-3310721E7F84}"/>
                  </a:ext>
                </a:extLst>
              </p:cNvPr>
              <p:cNvSpPr/>
              <p:nvPr/>
            </p:nvSpPr>
            <p:spPr bwMode="auto">
              <a:xfrm>
                <a:off x="1758" y="2085"/>
                <a:ext cx="326" cy="3"/>
              </a:xfrm>
              <a:custGeom>
                <a:avLst/>
                <a:gdLst>
                  <a:gd name="T0" fmla="*/ 0 w 1627"/>
                  <a:gd name="T1" fmla="*/ 0 h 15"/>
                  <a:gd name="T2" fmla="*/ 1627 w 1627"/>
                  <a:gd name="T3" fmla="*/ 0 h 15"/>
                  <a:gd name="T4" fmla="*/ 1625 w 1627"/>
                  <a:gd name="T5" fmla="*/ 7 h 15"/>
                  <a:gd name="T6" fmla="*/ 1623 w 1627"/>
                  <a:gd name="T7" fmla="*/ 15 h 15"/>
                  <a:gd name="T8" fmla="*/ 4 w 1627"/>
                  <a:gd name="T9" fmla="*/ 15 h 15"/>
                  <a:gd name="T10" fmla="*/ 2 w 1627"/>
                  <a:gd name="T11" fmla="*/ 7 h 15"/>
                  <a:gd name="T12" fmla="*/ 0 w 1627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15">
                    <a:moveTo>
                      <a:pt x="0" y="0"/>
                    </a:moveTo>
                    <a:lnTo>
                      <a:pt x="1627" y="0"/>
                    </a:lnTo>
                    <a:lnTo>
                      <a:pt x="1625" y="7"/>
                    </a:lnTo>
                    <a:lnTo>
                      <a:pt x="1623" y="15"/>
                    </a:lnTo>
                    <a:lnTo>
                      <a:pt x="4" y="15"/>
                    </a:lnTo>
                    <a:lnTo>
                      <a:pt x="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6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5" name="išḻiḓê">
                <a:extLst>
                  <a:ext uri="{FF2B5EF4-FFF2-40B4-BE49-F238E27FC236}">
                    <a16:creationId xmlns:a16="http://schemas.microsoft.com/office/drawing/2014/main" xmlns="" id="{96ACD05D-450D-465E-8E95-84614604D573}"/>
                  </a:ext>
                </a:extLst>
              </p:cNvPr>
              <p:cNvSpPr/>
              <p:nvPr/>
            </p:nvSpPr>
            <p:spPr bwMode="auto">
              <a:xfrm>
                <a:off x="1759" y="2088"/>
                <a:ext cx="324" cy="1"/>
              </a:xfrm>
              <a:prstGeom prst="rect">
                <a:avLst/>
              </a:prstGeom>
              <a:solidFill>
                <a:srgbClr val="C7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6" name="iSľïḍé">
                <a:extLst>
                  <a:ext uri="{FF2B5EF4-FFF2-40B4-BE49-F238E27FC236}">
                    <a16:creationId xmlns:a16="http://schemas.microsoft.com/office/drawing/2014/main" xmlns="" id="{5DD2A15B-3522-400B-9329-DC1946D47BF8}"/>
                  </a:ext>
                </a:extLst>
              </p:cNvPr>
              <p:cNvSpPr/>
              <p:nvPr/>
            </p:nvSpPr>
            <p:spPr bwMode="auto">
              <a:xfrm>
                <a:off x="1754" y="2066"/>
                <a:ext cx="334" cy="1"/>
              </a:xfrm>
              <a:prstGeom prst="rect">
                <a:avLst/>
              </a:prstGeom>
              <a:solidFill>
                <a:srgbClr val="BB2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7" name="íŝlîḍè">
                <a:extLst>
                  <a:ext uri="{FF2B5EF4-FFF2-40B4-BE49-F238E27FC236}">
                    <a16:creationId xmlns:a16="http://schemas.microsoft.com/office/drawing/2014/main" xmlns="" id="{A59E1342-A5FA-4B0E-85B7-EF093FD43688}"/>
                  </a:ext>
                </a:extLst>
              </p:cNvPr>
              <p:cNvSpPr/>
              <p:nvPr/>
            </p:nvSpPr>
            <p:spPr bwMode="auto">
              <a:xfrm>
                <a:off x="1754" y="2066"/>
                <a:ext cx="334" cy="4"/>
              </a:xfrm>
              <a:custGeom>
                <a:avLst/>
                <a:gdLst>
                  <a:gd name="T0" fmla="*/ 1668 w 1671"/>
                  <a:gd name="T1" fmla="*/ 17 h 17"/>
                  <a:gd name="T2" fmla="*/ 3 w 1671"/>
                  <a:gd name="T3" fmla="*/ 17 h 17"/>
                  <a:gd name="T4" fmla="*/ 1 w 1671"/>
                  <a:gd name="T5" fmla="*/ 9 h 17"/>
                  <a:gd name="T6" fmla="*/ 0 w 1671"/>
                  <a:gd name="T7" fmla="*/ 0 h 17"/>
                  <a:gd name="T8" fmla="*/ 1671 w 1671"/>
                  <a:gd name="T9" fmla="*/ 0 h 17"/>
                  <a:gd name="T10" fmla="*/ 1670 w 1671"/>
                  <a:gd name="T11" fmla="*/ 9 h 17"/>
                  <a:gd name="T12" fmla="*/ 1668 w 1671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17">
                    <a:moveTo>
                      <a:pt x="1668" y="17"/>
                    </a:moveTo>
                    <a:lnTo>
                      <a:pt x="3" y="17"/>
                    </a:lnTo>
                    <a:lnTo>
                      <a:pt x="1" y="9"/>
                    </a:lnTo>
                    <a:lnTo>
                      <a:pt x="0" y="0"/>
                    </a:lnTo>
                    <a:lnTo>
                      <a:pt x="1671" y="0"/>
                    </a:lnTo>
                    <a:lnTo>
                      <a:pt x="1670" y="9"/>
                    </a:lnTo>
                    <a:lnTo>
                      <a:pt x="1668" y="17"/>
                    </a:lnTo>
                    <a:close/>
                  </a:path>
                </a:pathLst>
              </a:custGeom>
              <a:solidFill>
                <a:srgbClr val="BC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8" name="îṧḻídé">
                <a:extLst>
                  <a:ext uri="{FF2B5EF4-FFF2-40B4-BE49-F238E27FC236}">
                    <a16:creationId xmlns:a16="http://schemas.microsoft.com/office/drawing/2014/main" xmlns="" id="{49B9695B-5BA1-4936-941F-17880CFE49C6}"/>
                  </a:ext>
                </a:extLst>
              </p:cNvPr>
              <p:cNvSpPr/>
              <p:nvPr/>
            </p:nvSpPr>
            <p:spPr bwMode="auto">
              <a:xfrm>
                <a:off x="1754" y="2066"/>
                <a:ext cx="334" cy="7"/>
              </a:xfrm>
              <a:custGeom>
                <a:avLst/>
                <a:gdLst>
                  <a:gd name="T0" fmla="*/ 1665 w 1671"/>
                  <a:gd name="T1" fmla="*/ 32 h 32"/>
                  <a:gd name="T2" fmla="*/ 6 w 1671"/>
                  <a:gd name="T3" fmla="*/ 32 h 32"/>
                  <a:gd name="T4" fmla="*/ 3 w 1671"/>
                  <a:gd name="T5" fmla="*/ 17 h 32"/>
                  <a:gd name="T6" fmla="*/ 0 w 1671"/>
                  <a:gd name="T7" fmla="*/ 0 h 32"/>
                  <a:gd name="T8" fmla="*/ 1671 w 1671"/>
                  <a:gd name="T9" fmla="*/ 0 h 32"/>
                  <a:gd name="T10" fmla="*/ 1668 w 1671"/>
                  <a:gd name="T11" fmla="*/ 17 h 32"/>
                  <a:gd name="T12" fmla="*/ 1665 w 1671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32">
                    <a:moveTo>
                      <a:pt x="1665" y="32"/>
                    </a:moveTo>
                    <a:lnTo>
                      <a:pt x="6" y="32"/>
                    </a:lnTo>
                    <a:lnTo>
                      <a:pt x="3" y="17"/>
                    </a:lnTo>
                    <a:lnTo>
                      <a:pt x="0" y="0"/>
                    </a:lnTo>
                    <a:lnTo>
                      <a:pt x="1671" y="0"/>
                    </a:lnTo>
                    <a:lnTo>
                      <a:pt x="1668" y="17"/>
                    </a:lnTo>
                    <a:lnTo>
                      <a:pt x="1665" y="32"/>
                    </a:lnTo>
                    <a:close/>
                  </a:path>
                </a:pathLst>
              </a:custGeom>
              <a:solidFill>
                <a:srgbClr val="BD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9" name="iṥḷïďé">
                <a:extLst>
                  <a:ext uri="{FF2B5EF4-FFF2-40B4-BE49-F238E27FC236}">
                    <a16:creationId xmlns:a16="http://schemas.microsoft.com/office/drawing/2014/main" xmlns="" id="{4E53033A-617B-4E0F-8048-2FE3582619CE}"/>
                  </a:ext>
                </a:extLst>
              </p:cNvPr>
              <p:cNvSpPr/>
              <p:nvPr/>
            </p:nvSpPr>
            <p:spPr bwMode="auto">
              <a:xfrm>
                <a:off x="1754" y="2066"/>
                <a:ext cx="334" cy="10"/>
              </a:xfrm>
              <a:custGeom>
                <a:avLst/>
                <a:gdLst>
                  <a:gd name="T0" fmla="*/ 1662 w 1671"/>
                  <a:gd name="T1" fmla="*/ 48 h 48"/>
                  <a:gd name="T2" fmla="*/ 9 w 1671"/>
                  <a:gd name="T3" fmla="*/ 48 h 48"/>
                  <a:gd name="T4" fmla="*/ 4 w 1671"/>
                  <a:gd name="T5" fmla="*/ 24 h 48"/>
                  <a:gd name="T6" fmla="*/ 0 w 1671"/>
                  <a:gd name="T7" fmla="*/ 0 h 48"/>
                  <a:gd name="T8" fmla="*/ 1671 w 1671"/>
                  <a:gd name="T9" fmla="*/ 0 h 48"/>
                  <a:gd name="T10" fmla="*/ 1667 w 1671"/>
                  <a:gd name="T11" fmla="*/ 24 h 48"/>
                  <a:gd name="T12" fmla="*/ 1662 w 1671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48">
                    <a:moveTo>
                      <a:pt x="1662" y="48"/>
                    </a:moveTo>
                    <a:lnTo>
                      <a:pt x="9" y="48"/>
                    </a:lnTo>
                    <a:lnTo>
                      <a:pt x="4" y="24"/>
                    </a:lnTo>
                    <a:lnTo>
                      <a:pt x="0" y="0"/>
                    </a:lnTo>
                    <a:lnTo>
                      <a:pt x="1671" y="0"/>
                    </a:lnTo>
                    <a:lnTo>
                      <a:pt x="1667" y="24"/>
                    </a:lnTo>
                    <a:lnTo>
                      <a:pt x="1662" y="48"/>
                    </a:lnTo>
                    <a:close/>
                  </a:path>
                </a:pathLst>
              </a:custGeom>
              <a:solidFill>
                <a:srgbClr val="BE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0" name="í$ḷîḓê">
                <a:extLst>
                  <a:ext uri="{FF2B5EF4-FFF2-40B4-BE49-F238E27FC236}">
                    <a16:creationId xmlns:a16="http://schemas.microsoft.com/office/drawing/2014/main" xmlns="" id="{1F8E2A5D-288F-4BEB-ACFA-9B8A5701A6FA}"/>
                  </a:ext>
                </a:extLst>
              </p:cNvPr>
              <p:cNvSpPr/>
              <p:nvPr/>
            </p:nvSpPr>
            <p:spPr bwMode="auto">
              <a:xfrm>
                <a:off x="1754" y="2066"/>
                <a:ext cx="334" cy="13"/>
              </a:xfrm>
              <a:custGeom>
                <a:avLst/>
                <a:gdLst>
                  <a:gd name="T0" fmla="*/ 1658 w 1671"/>
                  <a:gd name="T1" fmla="*/ 63 h 63"/>
                  <a:gd name="T2" fmla="*/ 13 w 1671"/>
                  <a:gd name="T3" fmla="*/ 63 h 63"/>
                  <a:gd name="T4" fmla="*/ 6 w 1671"/>
                  <a:gd name="T5" fmla="*/ 32 h 63"/>
                  <a:gd name="T6" fmla="*/ 0 w 1671"/>
                  <a:gd name="T7" fmla="*/ 0 h 63"/>
                  <a:gd name="T8" fmla="*/ 1671 w 1671"/>
                  <a:gd name="T9" fmla="*/ 0 h 63"/>
                  <a:gd name="T10" fmla="*/ 1665 w 1671"/>
                  <a:gd name="T11" fmla="*/ 32 h 63"/>
                  <a:gd name="T12" fmla="*/ 1658 w 1671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63">
                    <a:moveTo>
                      <a:pt x="1658" y="63"/>
                    </a:moveTo>
                    <a:lnTo>
                      <a:pt x="13" y="63"/>
                    </a:lnTo>
                    <a:lnTo>
                      <a:pt x="6" y="32"/>
                    </a:lnTo>
                    <a:lnTo>
                      <a:pt x="0" y="0"/>
                    </a:lnTo>
                    <a:lnTo>
                      <a:pt x="1671" y="0"/>
                    </a:lnTo>
                    <a:lnTo>
                      <a:pt x="1665" y="32"/>
                    </a:lnTo>
                    <a:lnTo>
                      <a:pt x="1658" y="63"/>
                    </a:lnTo>
                    <a:close/>
                  </a:path>
                </a:pathLst>
              </a:custGeom>
              <a:solidFill>
                <a:srgbClr val="BF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1" name="iṩľidé">
                <a:extLst>
                  <a:ext uri="{FF2B5EF4-FFF2-40B4-BE49-F238E27FC236}">
                    <a16:creationId xmlns:a16="http://schemas.microsoft.com/office/drawing/2014/main" xmlns="" id="{F4CD877A-701D-4BBD-9496-836491814816}"/>
                  </a:ext>
                </a:extLst>
              </p:cNvPr>
              <p:cNvSpPr/>
              <p:nvPr/>
            </p:nvSpPr>
            <p:spPr bwMode="auto">
              <a:xfrm>
                <a:off x="1754" y="2066"/>
                <a:ext cx="334" cy="16"/>
              </a:xfrm>
              <a:custGeom>
                <a:avLst/>
                <a:gdLst>
                  <a:gd name="T0" fmla="*/ 1655 w 1671"/>
                  <a:gd name="T1" fmla="*/ 79 h 79"/>
                  <a:gd name="T2" fmla="*/ 16 w 1671"/>
                  <a:gd name="T3" fmla="*/ 79 h 79"/>
                  <a:gd name="T4" fmla="*/ 7 w 1671"/>
                  <a:gd name="T5" fmla="*/ 40 h 79"/>
                  <a:gd name="T6" fmla="*/ 0 w 1671"/>
                  <a:gd name="T7" fmla="*/ 0 h 79"/>
                  <a:gd name="T8" fmla="*/ 1671 w 1671"/>
                  <a:gd name="T9" fmla="*/ 0 h 79"/>
                  <a:gd name="T10" fmla="*/ 1664 w 1671"/>
                  <a:gd name="T11" fmla="*/ 40 h 79"/>
                  <a:gd name="T12" fmla="*/ 1655 w 1671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79">
                    <a:moveTo>
                      <a:pt x="1655" y="79"/>
                    </a:moveTo>
                    <a:lnTo>
                      <a:pt x="16" y="79"/>
                    </a:lnTo>
                    <a:lnTo>
                      <a:pt x="7" y="40"/>
                    </a:lnTo>
                    <a:lnTo>
                      <a:pt x="0" y="0"/>
                    </a:lnTo>
                    <a:lnTo>
                      <a:pt x="1671" y="0"/>
                    </a:lnTo>
                    <a:lnTo>
                      <a:pt x="1664" y="40"/>
                    </a:lnTo>
                    <a:lnTo>
                      <a:pt x="1655" y="79"/>
                    </a:lnTo>
                    <a:close/>
                  </a:path>
                </a:pathLst>
              </a:custGeom>
              <a:solidFill>
                <a:srgbClr val="BF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2" name="í$ḷíďê">
                <a:extLst>
                  <a:ext uri="{FF2B5EF4-FFF2-40B4-BE49-F238E27FC236}">
                    <a16:creationId xmlns:a16="http://schemas.microsoft.com/office/drawing/2014/main" xmlns="" id="{26B38B35-97D6-415D-89C4-8416D5C80690}"/>
                  </a:ext>
                </a:extLst>
              </p:cNvPr>
              <p:cNvSpPr/>
              <p:nvPr/>
            </p:nvSpPr>
            <p:spPr bwMode="auto">
              <a:xfrm>
                <a:off x="1754" y="2066"/>
                <a:ext cx="334" cy="19"/>
              </a:xfrm>
              <a:custGeom>
                <a:avLst/>
                <a:gdLst>
                  <a:gd name="T0" fmla="*/ 1649 w 1671"/>
                  <a:gd name="T1" fmla="*/ 95 h 95"/>
                  <a:gd name="T2" fmla="*/ 22 w 1671"/>
                  <a:gd name="T3" fmla="*/ 95 h 95"/>
                  <a:gd name="T4" fmla="*/ 9 w 1671"/>
                  <a:gd name="T5" fmla="*/ 49 h 95"/>
                  <a:gd name="T6" fmla="*/ 0 w 1671"/>
                  <a:gd name="T7" fmla="*/ 0 h 95"/>
                  <a:gd name="T8" fmla="*/ 1671 w 1671"/>
                  <a:gd name="T9" fmla="*/ 0 h 95"/>
                  <a:gd name="T10" fmla="*/ 1662 w 1671"/>
                  <a:gd name="T11" fmla="*/ 49 h 95"/>
                  <a:gd name="T12" fmla="*/ 1649 w 1671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95">
                    <a:moveTo>
                      <a:pt x="1649" y="95"/>
                    </a:moveTo>
                    <a:lnTo>
                      <a:pt x="22" y="95"/>
                    </a:lnTo>
                    <a:lnTo>
                      <a:pt x="9" y="49"/>
                    </a:lnTo>
                    <a:lnTo>
                      <a:pt x="0" y="0"/>
                    </a:lnTo>
                    <a:lnTo>
                      <a:pt x="1671" y="0"/>
                    </a:lnTo>
                    <a:lnTo>
                      <a:pt x="1662" y="49"/>
                    </a:lnTo>
                    <a:lnTo>
                      <a:pt x="1649" y="95"/>
                    </a:lnTo>
                    <a:close/>
                  </a:path>
                </a:pathLst>
              </a:custGeom>
              <a:solidFill>
                <a:srgbClr val="C0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3" name="íṧ1iďe">
                <a:extLst>
                  <a:ext uri="{FF2B5EF4-FFF2-40B4-BE49-F238E27FC236}">
                    <a16:creationId xmlns:a16="http://schemas.microsoft.com/office/drawing/2014/main" xmlns="" id="{F5349AFA-6550-4FA1-BE6D-A3655BA066E5}"/>
                  </a:ext>
                </a:extLst>
              </p:cNvPr>
              <p:cNvSpPr/>
              <p:nvPr/>
            </p:nvSpPr>
            <p:spPr bwMode="auto">
              <a:xfrm>
                <a:off x="1754" y="2066"/>
                <a:ext cx="334" cy="22"/>
              </a:xfrm>
              <a:custGeom>
                <a:avLst/>
                <a:gdLst>
                  <a:gd name="T0" fmla="*/ 1645 w 1671"/>
                  <a:gd name="T1" fmla="*/ 110 h 110"/>
                  <a:gd name="T2" fmla="*/ 26 w 1671"/>
                  <a:gd name="T3" fmla="*/ 110 h 110"/>
                  <a:gd name="T4" fmla="*/ 10 w 1671"/>
                  <a:gd name="T5" fmla="*/ 57 h 110"/>
                  <a:gd name="T6" fmla="*/ 0 w 1671"/>
                  <a:gd name="T7" fmla="*/ 0 h 110"/>
                  <a:gd name="T8" fmla="*/ 1671 w 1671"/>
                  <a:gd name="T9" fmla="*/ 0 h 110"/>
                  <a:gd name="T10" fmla="*/ 1661 w 1671"/>
                  <a:gd name="T11" fmla="*/ 57 h 110"/>
                  <a:gd name="T12" fmla="*/ 1645 w 1671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1" h="110">
                    <a:moveTo>
                      <a:pt x="1645" y="110"/>
                    </a:moveTo>
                    <a:lnTo>
                      <a:pt x="26" y="110"/>
                    </a:lnTo>
                    <a:lnTo>
                      <a:pt x="10" y="57"/>
                    </a:lnTo>
                    <a:lnTo>
                      <a:pt x="0" y="0"/>
                    </a:lnTo>
                    <a:lnTo>
                      <a:pt x="1671" y="0"/>
                    </a:lnTo>
                    <a:lnTo>
                      <a:pt x="1661" y="57"/>
                    </a:lnTo>
                    <a:lnTo>
                      <a:pt x="1645" y="110"/>
                    </a:lnTo>
                    <a:close/>
                  </a:path>
                </a:pathLst>
              </a:custGeom>
              <a:solidFill>
                <a:srgbClr val="C1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4" name="iṧḷíďe">
                <a:extLst>
                  <a:ext uri="{FF2B5EF4-FFF2-40B4-BE49-F238E27FC236}">
                    <a16:creationId xmlns:a16="http://schemas.microsoft.com/office/drawing/2014/main" xmlns="" id="{BFB119D5-42EA-4096-B667-2D0F42D0463B}"/>
                  </a:ext>
                </a:extLst>
              </p:cNvPr>
              <p:cNvSpPr/>
              <p:nvPr/>
            </p:nvSpPr>
            <p:spPr bwMode="auto">
              <a:xfrm>
                <a:off x="1754" y="2066"/>
                <a:ext cx="334" cy="26"/>
              </a:xfrm>
              <a:custGeom>
                <a:avLst/>
                <a:gdLst>
                  <a:gd name="T0" fmla="*/ 1640 w 1671"/>
                  <a:gd name="T1" fmla="*/ 126 h 126"/>
                  <a:gd name="T2" fmla="*/ 31 w 1671"/>
                  <a:gd name="T3" fmla="*/ 126 h 126"/>
                  <a:gd name="T4" fmla="*/ 22 w 1671"/>
                  <a:gd name="T5" fmla="*/ 96 h 126"/>
                  <a:gd name="T6" fmla="*/ 6 w 1671"/>
                  <a:gd name="T7" fmla="*/ 33 h 126"/>
                  <a:gd name="T8" fmla="*/ 0 w 1671"/>
                  <a:gd name="T9" fmla="*/ 0 h 126"/>
                  <a:gd name="T10" fmla="*/ 1671 w 1671"/>
                  <a:gd name="T11" fmla="*/ 0 h 126"/>
                  <a:gd name="T12" fmla="*/ 1665 w 1671"/>
                  <a:gd name="T13" fmla="*/ 33 h 126"/>
                  <a:gd name="T14" fmla="*/ 1649 w 1671"/>
                  <a:gd name="T15" fmla="*/ 96 h 126"/>
                  <a:gd name="T16" fmla="*/ 1640 w 1671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1" h="126">
                    <a:moveTo>
                      <a:pt x="1640" y="126"/>
                    </a:moveTo>
                    <a:lnTo>
                      <a:pt x="31" y="126"/>
                    </a:lnTo>
                    <a:lnTo>
                      <a:pt x="22" y="96"/>
                    </a:lnTo>
                    <a:lnTo>
                      <a:pt x="6" y="33"/>
                    </a:lnTo>
                    <a:lnTo>
                      <a:pt x="0" y="0"/>
                    </a:lnTo>
                    <a:lnTo>
                      <a:pt x="1671" y="0"/>
                    </a:lnTo>
                    <a:lnTo>
                      <a:pt x="1665" y="33"/>
                    </a:lnTo>
                    <a:lnTo>
                      <a:pt x="1649" y="96"/>
                    </a:lnTo>
                    <a:lnTo>
                      <a:pt x="1640" y="126"/>
                    </a:lnTo>
                    <a:close/>
                  </a:path>
                </a:pathLst>
              </a:custGeom>
              <a:solidFill>
                <a:srgbClr val="C2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5" name="iṡ1ïḍe">
                <a:extLst>
                  <a:ext uri="{FF2B5EF4-FFF2-40B4-BE49-F238E27FC236}">
                    <a16:creationId xmlns:a16="http://schemas.microsoft.com/office/drawing/2014/main" xmlns="" id="{15FC9D50-AB84-48C2-92AD-1A8714B2B65D}"/>
                  </a:ext>
                </a:extLst>
              </p:cNvPr>
              <p:cNvSpPr/>
              <p:nvPr/>
            </p:nvSpPr>
            <p:spPr bwMode="auto">
              <a:xfrm>
                <a:off x="1755" y="2070"/>
                <a:ext cx="333" cy="22"/>
              </a:xfrm>
              <a:custGeom>
                <a:avLst/>
                <a:gdLst>
                  <a:gd name="T0" fmla="*/ 0 w 1665"/>
                  <a:gd name="T1" fmla="*/ 0 h 109"/>
                  <a:gd name="T2" fmla="*/ 1665 w 1665"/>
                  <a:gd name="T3" fmla="*/ 0 h 109"/>
                  <a:gd name="T4" fmla="*/ 1654 w 1665"/>
                  <a:gd name="T5" fmla="*/ 55 h 109"/>
                  <a:gd name="T6" fmla="*/ 1637 w 1665"/>
                  <a:gd name="T7" fmla="*/ 109 h 109"/>
                  <a:gd name="T8" fmla="*/ 28 w 1665"/>
                  <a:gd name="T9" fmla="*/ 109 h 109"/>
                  <a:gd name="T10" fmla="*/ 11 w 1665"/>
                  <a:gd name="T11" fmla="*/ 55 h 109"/>
                  <a:gd name="T12" fmla="*/ 0 w 1665"/>
                  <a:gd name="T1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109">
                    <a:moveTo>
                      <a:pt x="0" y="0"/>
                    </a:moveTo>
                    <a:lnTo>
                      <a:pt x="1665" y="0"/>
                    </a:lnTo>
                    <a:lnTo>
                      <a:pt x="1654" y="55"/>
                    </a:lnTo>
                    <a:lnTo>
                      <a:pt x="1637" y="109"/>
                    </a:lnTo>
                    <a:lnTo>
                      <a:pt x="28" y="109"/>
                    </a:lnTo>
                    <a:lnTo>
                      <a:pt x="11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6" name="ïŝḻíḍê">
                <a:extLst>
                  <a:ext uri="{FF2B5EF4-FFF2-40B4-BE49-F238E27FC236}">
                    <a16:creationId xmlns:a16="http://schemas.microsoft.com/office/drawing/2014/main" xmlns="" id="{87069B49-0B5A-44A5-BB69-8D3276E5BF85}"/>
                  </a:ext>
                </a:extLst>
              </p:cNvPr>
              <p:cNvSpPr/>
              <p:nvPr/>
            </p:nvSpPr>
            <p:spPr bwMode="auto">
              <a:xfrm>
                <a:off x="1755" y="2073"/>
                <a:ext cx="332" cy="19"/>
              </a:xfrm>
              <a:custGeom>
                <a:avLst/>
                <a:gdLst>
                  <a:gd name="T0" fmla="*/ 0 w 1659"/>
                  <a:gd name="T1" fmla="*/ 0 h 94"/>
                  <a:gd name="T2" fmla="*/ 1659 w 1659"/>
                  <a:gd name="T3" fmla="*/ 0 h 94"/>
                  <a:gd name="T4" fmla="*/ 1649 w 1659"/>
                  <a:gd name="T5" fmla="*/ 47 h 94"/>
                  <a:gd name="T6" fmla="*/ 1634 w 1659"/>
                  <a:gd name="T7" fmla="*/ 94 h 94"/>
                  <a:gd name="T8" fmla="*/ 25 w 1659"/>
                  <a:gd name="T9" fmla="*/ 94 h 94"/>
                  <a:gd name="T10" fmla="*/ 10 w 1659"/>
                  <a:gd name="T11" fmla="*/ 47 h 94"/>
                  <a:gd name="T12" fmla="*/ 0 w 1659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94">
                    <a:moveTo>
                      <a:pt x="0" y="0"/>
                    </a:moveTo>
                    <a:lnTo>
                      <a:pt x="1659" y="0"/>
                    </a:lnTo>
                    <a:lnTo>
                      <a:pt x="1649" y="47"/>
                    </a:lnTo>
                    <a:lnTo>
                      <a:pt x="1634" y="94"/>
                    </a:lnTo>
                    <a:lnTo>
                      <a:pt x="25" y="94"/>
                    </a:lnTo>
                    <a:lnTo>
                      <a:pt x="1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3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7" name="ïṩḷíďê">
                <a:extLst>
                  <a:ext uri="{FF2B5EF4-FFF2-40B4-BE49-F238E27FC236}">
                    <a16:creationId xmlns:a16="http://schemas.microsoft.com/office/drawing/2014/main" xmlns="" id="{1CDC3425-4804-4B29-AE03-86BCB4B9E435}"/>
                  </a:ext>
                </a:extLst>
              </p:cNvPr>
              <p:cNvSpPr/>
              <p:nvPr/>
            </p:nvSpPr>
            <p:spPr bwMode="auto">
              <a:xfrm>
                <a:off x="1756" y="2076"/>
                <a:ext cx="330" cy="16"/>
              </a:xfrm>
              <a:custGeom>
                <a:avLst/>
                <a:gdLst>
                  <a:gd name="T0" fmla="*/ 0 w 1653"/>
                  <a:gd name="T1" fmla="*/ 0 h 78"/>
                  <a:gd name="T2" fmla="*/ 1653 w 1653"/>
                  <a:gd name="T3" fmla="*/ 0 h 78"/>
                  <a:gd name="T4" fmla="*/ 1644 w 1653"/>
                  <a:gd name="T5" fmla="*/ 40 h 78"/>
                  <a:gd name="T6" fmla="*/ 1631 w 1653"/>
                  <a:gd name="T7" fmla="*/ 78 h 78"/>
                  <a:gd name="T8" fmla="*/ 22 w 1653"/>
                  <a:gd name="T9" fmla="*/ 78 h 78"/>
                  <a:gd name="T10" fmla="*/ 10 w 1653"/>
                  <a:gd name="T11" fmla="*/ 40 h 78"/>
                  <a:gd name="T12" fmla="*/ 0 w 1653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78">
                    <a:moveTo>
                      <a:pt x="0" y="0"/>
                    </a:moveTo>
                    <a:lnTo>
                      <a:pt x="1653" y="0"/>
                    </a:lnTo>
                    <a:lnTo>
                      <a:pt x="1644" y="40"/>
                    </a:lnTo>
                    <a:lnTo>
                      <a:pt x="1631" y="78"/>
                    </a:lnTo>
                    <a:lnTo>
                      <a:pt x="22" y="78"/>
                    </a:lnTo>
                    <a:lnTo>
                      <a:pt x="10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8" name="ïṧļïḑe">
                <a:extLst>
                  <a:ext uri="{FF2B5EF4-FFF2-40B4-BE49-F238E27FC236}">
                    <a16:creationId xmlns:a16="http://schemas.microsoft.com/office/drawing/2014/main" xmlns="" id="{122555A6-8E4C-412E-B167-6DB360BFDF8A}"/>
                  </a:ext>
                </a:extLst>
              </p:cNvPr>
              <p:cNvSpPr/>
              <p:nvPr/>
            </p:nvSpPr>
            <p:spPr bwMode="auto">
              <a:xfrm>
                <a:off x="1757" y="2079"/>
                <a:ext cx="329" cy="13"/>
              </a:xfrm>
              <a:custGeom>
                <a:avLst/>
                <a:gdLst>
                  <a:gd name="T0" fmla="*/ 0 w 1645"/>
                  <a:gd name="T1" fmla="*/ 0 h 63"/>
                  <a:gd name="T2" fmla="*/ 1645 w 1645"/>
                  <a:gd name="T3" fmla="*/ 0 h 63"/>
                  <a:gd name="T4" fmla="*/ 1637 w 1645"/>
                  <a:gd name="T5" fmla="*/ 32 h 63"/>
                  <a:gd name="T6" fmla="*/ 1627 w 1645"/>
                  <a:gd name="T7" fmla="*/ 63 h 63"/>
                  <a:gd name="T8" fmla="*/ 18 w 1645"/>
                  <a:gd name="T9" fmla="*/ 63 h 63"/>
                  <a:gd name="T10" fmla="*/ 9 w 1645"/>
                  <a:gd name="T11" fmla="*/ 32 h 63"/>
                  <a:gd name="T12" fmla="*/ 0 w 1645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63">
                    <a:moveTo>
                      <a:pt x="0" y="0"/>
                    </a:moveTo>
                    <a:lnTo>
                      <a:pt x="1645" y="0"/>
                    </a:lnTo>
                    <a:lnTo>
                      <a:pt x="1637" y="32"/>
                    </a:lnTo>
                    <a:lnTo>
                      <a:pt x="1627" y="63"/>
                    </a:lnTo>
                    <a:lnTo>
                      <a:pt x="18" y="63"/>
                    </a:lnTo>
                    <a:lnTo>
                      <a:pt x="9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5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9" name="îslîḍê">
                <a:extLst>
                  <a:ext uri="{FF2B5EF4-FFF2-40B4-BE49-F238E27FC236}">
                    <a16:creationId xmlns:a16="http://schemas.microsoft.com/office/drawing/2014/main" xmlns="" id="{E8C7DACC-D0BE-4E43-8578-2EF1193BC19B}"/>
                  </a:ext>
                </a:extLst>
              </p:cNvPr>
              <p:cNvSpPr/>
              <p:nvPr/>
            </p:nvSpPr>
            <p:spPr bwMode="auto">
              <a:xfrm>
                <a:off x="1757" y="2082"/>
                <a:ext cx="328" cy="10"/>
              </a:xfrm>
              <a:custGeom>
                <a:avLst/>
                <a:gdLst>
                  <a:gd name="T0" fmla="*/ 0 w 1639"/>
                  <a:gd name="T1" fmla="*/ 0 h 48"/>
                  <a:gd name="T2" fmla="*/ 1639 w 1639"/>
                  <a:gd name="T3" fmla="*/ 0 h 48"/>
                  <a:gd name="T4" fmla="*/ 1631 w 1639"/>
                  <a:gd name="T5" fmla="*/ 25 h 48"/>
                  <a:gd name="T6" fmla="*/ 1624 w 1639"/>
                  <a:gd name="T7" fmla="*/ 48 h 48"/>
                  <a:gd name="T8" fmla="*/ 15 w 1639"/>
                  <a:gd name="T9" fmla="*/ 48 h 48"/>
                  <a:gd name="T10" fmla="*/ 8 w 1639"/>
                  <a:gd name="T11" fmla="*/ 25 h 48"/>
                  <a:gd name="T12" fmla="*/ 0 w 1639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9" h="48">
                    <a:moveTo>
                      <a:pt x="0" y="0"/>
                    </a:moveTo>
                    <a:lnTo>
                      <a:pt x="1639" y="0"/>
                    </a:lnTo>
                    <a:lnTo>
                      <a:pt x="1631" y="25"/>
                    </a:lnTo>
                    <a:lnTo>
                      <a:pt x="1624" y="48"/>
                    </a:lnTo>
                    <a:lnTo>
                      <a:pt x="15" y="48"/>
                    </a:lnTo>
                    <a:lnTo>
                      <a:pt x="8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6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0" name="ïṧļidé">
                <a:extLst>
                  <a:ext uri="{FF2B5EF4-FFF2-40B4-BE49-F238E27FC236}">
                    <a16:creationId xmlns:a16="http://schemas.microsoft.com/office/drawing/2014/main" xmlns="" id="{CA15C37C-3BC3-4AFF-AE41-E6270FEF841F}"/>
                  </a:ext>
                </a:extLst>
              </p:cNvPr>
              <p:cNvSpPr/>
              <p:nvPr/>
            </p:nvSpPr>
            <p:spPr bwMode="auto">
              <a:xfrm>
                <a:off x="1758" y="2085"/>
                <a:ext cx="326" cy="7"/>
              </a:xfrm>
              <a:custGeom>
                <a:avLst/>
                <a:gdLst>
                  <a:gd name="T0" fmla="*/ 0 w 1627"/>
                  <a:gd name="T1" fmla="*/ 0 h 31"/>
                  <a:gd name="T2" fmla="*/ 1627 w 1627"/>
                  <a:gd name="T3" fmla="*/ 0 h 31"/>
                  <a:gd name="T4" fmla="*/ 1623 w 1627"/>
                  <a:gd name="T5" fmla="*/ 15 h 31"/>
                  <a:gd name="T6" fmla="*/ 1618 w 1627"/>
                  <a:gd name="T7" fmla="*/ 31 h 31"/>
                  <a:gd name="T8" fmla="*/ 9 w 1627"/>
                  <a:gd name="T9" fmla="*/ 31 h 31"/>
                  <a:gd name="T10" fmla="*/ 4 w 1627"/>
                  <a:gd name="T11" fmla="*/ 15 h 31"/>
                  <a:gd name="T12" fmla="*/ 0 w 1627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31">
                    <a:moveTo>
                      <a:pt x="0" y="0"/>
                    </a:moveTo>
                    <a:lnTo>
                      <a:pt x="1627" y="0"/>
                    </a:lnTo>
                    <a:lnTo>
                      <a:pt x="1623" y="15"/>
                    </a:lnTo>
                    <a:lnTo>
                      <a:pt x="1618" y="31"/>
                    </a:lnTo>
                    <a:lnTo>
                      <a:pt x="9" y="31"/>
                    </a:lnTo>
                    <a:lnTo>
                      <a:pt x="4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6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6" name="islidê">
              <a:extLst>
                <a:ext uri="{FF2B5EF4-FFF2-40B4-BE49-F238E27FC236}">
                  <a16:creationId xmlns:a16="http://schemas.microsoft.com/office/drawing/2014/main" xmlns="" id="{1D49B3EB-1B09-49B9-84E1-51C911F47D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87466" y="2006378"/>
              <a:ext cx="1020133" cy="180755"/>
              <a:chOff x="1755" y="2070"/>
              <a:chExt cx="333" cy="59"/>
            </a:xfrm>
          </p:grpSpPr>
          <p:sp>
            <p:nvSpPr>
              <p:cNvPr id="491" name="íṩḷîḑe">
                <a:extLst>
                  <a:ext uri="{FF2B5EF4-FFF2-40B4-BE49-F238E27FC236}">
                    <a16:creationId xmlns:a16="http://schemas.microsoft.com/office/drawing/2014/main" xmlns="" id="{78AA0558-84ED-4187-A78A-CDB809750CF6}"/>
                  </a:ext>
                </a:extLst>
              </p:cNvPr>
              <p:cNvSpPr/>
              <p:nvPr/>
            </p:nvSpPr>
            <p:spPr bwMode="auto">
              <a:xfrm>
                <a:off x="1759" y="2088"/>
                <a:ext cx="324" cy="4"/>
              </a:xfrm>
              <a:custGeom>
                <a:avLst/>
                <a:gdLst>
                  <a:gd name="T0" fmla="*/ 0 w 1619"/>
                  <a:gd name="T1" fmla="*/ 0 h 16"/>
                  <a:gd name="T2" fmla="*/ 1619 w 1619"/>
                  <a:gd name="T3" fmla="*/ 0 h 16"/>
                  <a:gd name="T4" fmla="*/ 1616 w 1619"/>
                  <a:gd name="T5" fmla="*/ 9 h 16"/>
                  <a:gd name="T6" fmla="*/ 1614 w 1619"/>
                  <a:gd name="T7" fmla="*/ 16 h 16"/>
                  <a:gd name="T8" fmla="*/ 5 w 1619"/>
                  <a:gd name="T9" fmla="*/ 16 h 16"/>
                  <a:gd name="T10" fmla="*/ 3 w 1619"/>
                  <a:gd name="T11" fmla="*/ 9 h 16"/>
                  <a:gd name="T12" fmla="*/ 0 w 1619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9" h="16">
                    <a:moveTo>
                      <a:pt x="0" y="0"/>
                    </a:moveTo>
                    <a:lnTo>
                      <a:pt x="1619" y="0"/>
                    </a:lnTo>
                    <a:lnTo>
                      <a:pt x="1616" y="9"/>
                    </a:lnTo>
                    <a:lnTo>
                      <a:pt x="1614" y="16"/>
                    </a:lnTo>
                    <a:lnTo>
                      <a:pt x="5" y="16"/>
                    </a:lnTo>
                    <a:lnTo>
                      <a:pt x="3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7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2" name="ïṧľiḋé">
                <a:extLst>
                  <a:ext uri="{FF2B5EF4-FFF2-40B4-BE49-F238E27FC236}">
                    <a16:creationId xmlns:a16="http://schemas.microsoft.com/office/drawing/2014/main" xmlns="" id="{47472350-0C65-4DD7-8902-A7FC7FC3B5DC}"/>
                  </a:ext>
                </a:extLst>
              </p:cNvPr>
              <p:cNvSpPr/>
              <p:nvPr/>
            </p:nvSpPr>
            <p:spPr bwMode="auto">
              <a:xfrm>
                <a:off x="1760" y="2092"/>
                <a:ext cx="322" cy="1"/>
              </a:xfrm>
              <a:prstGeom prst="rect">
                <a:avLst/>
              </a:prstGeom>
              <a:solidFill>
                <a:srgbClr val="C8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3" name="íšḻïḑe">
                <a:extLst>
                  <a:ext uri="{FF2B5EF4-FFF2-40B4-BE49-F238E27FC236}">
                    <a16:creationId xmlns:a16="http://schemas.microsoft.com/office/drawing/2014/main" xmlns="" id="{851286A7-3BF4-4596-821D-F9904416C66B}"/>
                  </a:ext>
                </a:extLst>
              </p:cNvPr>
              <p:cNvSpPr/>
              <p:nvPr/>
            </p:nvSpPr>
            <p:spPr bwMode="auto">
              <a:xfrm>
                <a:off x="1755" y="2070"/>
                <a:ext cx="333" cy="1"/>
              </a:xfrm>
              <a:prstGeom prst="rect">
                <a:avLst/>
              </a:prstGeom>
              <a:solidFill>
                <a:srgbClr val="BC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4" name="îśḻïḍè">
                <a:extLst>
                  <a:ext uri="{FF2B5EF4-FFF2-40B4-BE49-F238E27FC236}">
                    <a16:creationId xmlns:a16="http://schemas.microsoft.com/office/drawing/2014/main" xmlns="" id="{2CCA28E8-4CD7-403D-B3AC-8AAF8865D342}"/>
                  </a:ext>
                </a:extLst>
              </p:cNvPr>
              <p:cNvSpPr/>
              <p:nvPr/>
            </p:nvSpPr>
            <p:spPr bwMode="auto">
              <a:xfrm>
                <a:off x="1755" y="2070"/>
                <a:ext cx="333" cy="3"/>
              </a:xfrm>
              <a:custGeom>
                <a:avLst/>
                <a:gdLst>
                  <a:gd name="T0" fmla="*/ 1662 w 1665"/>
                  <a:gd name="T1" fmla="*/ 15 h 15"/>
                  <a:gd name="T2" fmla="*/ 3 w 1665"/>
                  <a:gd name="T3" fmla="*/ 15 h 15"/>
                  <a:gd name="T4" fmla="*/ 1 w 1665"/>
                  <a:gd name="T5" fmla="*/ 7 h 15"/>
                  <a:gd name="T6" fmla="*/ 0 w 1665"/>
                  <a:gd name="T7" fmla="*/ 0 h 15"/>
                  <a:gd name="T8" fmla="*/ 1665 w 1665"/>
                  <a:gd name="T9" fmla="*/ 0 h 15"/>
                  <a:gd name="T10" fmla="*/ 1664 w 1665"/>
                  <a:gd name="T11" fmla="*/ 7 h 15"/>
                  <a:gd name="T12" fmla="*/ 1662 w 1665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15">
                    <a:moveTo>
                      <a:pt x="1662" y="15"/>
                    </a:moveTo>
                    <a:lnTo>
                      <a:pt x="3" y="15"/>
                    </a:lnTo>
                    <a:lnTo>
                      <a:pt x="1" y="7"/>
                    </a:lnTo>
                    <a:lnTo>
                      <a:pt x="0" y="0"/>
                    </a:lnTo>
                    <a:lnTo>
                      <a:pt x="1665" y="0"/>
                    </a:lnTo>
                    <a:lnTo>
                      <a:pt x="1664" y="7"/>
                    </a:lnTo>
                    <a:lnTo>
                      <a:pt x="1662" y="15"/>
                    </a:lnTo>
                    <a:close/>
                  </a:path>
                </a:pathLst>
              </a:custGeom>
              <a:solidFill>
                <a:srgbClr val="BD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5" name="ïṡľiḑé">
                <a:extLst>
                  <a:ext uri="{FF2B5EF4-FFF2-40B4-BE49-F238E27FC236}">
                    <a16:creationId xmlns:a16="http://schemas.microsoft.com/office/drawing/2014/main" xmlns="" id="{98B88DCA-97A8-4BFE-8E76-E44D2F02EAE4}"/>
                  </a:ext>
                </a:extLst>
              </p:cNvPr>
              <p:cNvSpPr/>
              <p:nvPr/>
            </p:nvSpPr>
            <p:spPr bwMode="auto">
              <a:xfrm>
                <a:off x="1755" y="2070"/>
                <a:ext cx="333" cy="6"/>
              </a:xfrm>
              <a:custGeom>
                <a:avLst/>
                <a:gdLst>
                  <a:gd name="T0" fmla="*/ 1659 w 1665"/>
                  <a:gd name="T1" fmla="*/ 31 h 31"/>
                  <a:gd name="T2" fmla="*/ 6 w 1665"/>
                  <a:gd name="T3" fmla="*/ 31 h 31"/>
                  <a:gd name="T4" fmla="*/ 3 w 1665"/>
                  <a:gd name="T5" fmla="*/ 15 h 31"/>
                  <a:gd name="T6" fmla="*/ 0 w 1665"/>
                  <a:gd name="T7" fmla="*/ 0 h 31"/>
                  <a:gd name="T8" fmla="*/ 1665 w 1665"/>
                  <a:gd name="T9" fmla="*/ 0 h 31"/>
                  <a:gd name="T10" fmla="*/ 1662 w 1665"/>
                  <a:gd name="T11" fmla="*/ 15 h 31"/>
                  <a:gd name="T12" fmla="*/ 1659 w 1665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31">
                    <a:moveTo>
                      <a:pt x="1659" y="31"/>
                    </a:moveTo>
                    <a:lnTo>
                      <a:pt x="6" y="31"/>
                    </a:lnTo>
                    <a:lnTo>
                      <a:pt x="3" y="15"/>
                    </a:lnTo>
                    <a:lnTo>
                      <a:pt x="0" y="0"/>
                    </a:lnTo>
                    <a:lnTo>
                      <a:pt x="1665" y="0"/>
                    </a:lnTo>
                    <a:lnTo>
                      <a:pt x="1662" y="15"/>
                    </a:lnTo>
                    <a:lnTo>
                      <a:pt x="1659" y="31"/>
                    </a:lnTo>
                    <a:close/>
                  </a:path>
                </a:pathLst>
              </a:custGeom>
              <a:solidFill>
                <a:srgbClr val="BE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6" name="iṧľiďé">
                <a:extLst>
                  <a:ext uri="{FF2B5EF4-FFF2-40B4-BE49-F238E27FC236}">
                    <a16:creationId xmlns:a16="http://schemas.microsoft.com/office/drawing/2014/main" xmlns="" id="{F0B0FB51-5341-4520-B543-9C046605C2F7}"/>
                  </a:ext>
                </a:extLst>
              </p:cNvPr>
              <p:cNvSpPr/>
              <p:nvPr/>
            </p:nvSpPr>
            <p:spPr bwMode="auto">
              <a:xfrm>
                <a:off x="1755" y="2070"/>
                <a:ext cx="333" cy="9"/>
              </a:xfrm>
              <a:custGeom>
                <a:avLst/>
                <a:gdLst>
                  <a:gd name="T0" fmla="*/ 1655 w 1665"/>
                  <a:gd name="T1" fmla="*/ 46 h 46"/>
                  <a:gd name="T2" fmla="*/ 10 w 1665"/>
                  <a:gd name="T3" fmla="*/ 46 h 46"/>
                  <a:gd name="T4" fmla="*/ 4 w 1665"/>
                  <a:gd name="T5" fmla="*/ 23 h 46"/>
                  <a:gd name="T6" fmla="*/ 0 w 1665"/>
                  <a:gd name="T7" fmla="*/ 0 h 46"/>
                  <a:gd name="T8" fmla="*/ 1665 w 1665"/>
                  <a:gd name="T9" fmla="*/ 0 h 46"/>
                  <a:gd name="T10" fmla="*/ 1661 w 1665"/>
                  <a:gd name="T11" fmla="*/ 23 h 46"/>
                  <a:gd name="T12" fmla="*/ 1655 w 1665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46">
                    <a:moveTo>
                      <a:pt x="1655" y="46"/>
                    </a:moveTo>
                    <a:lnTo>
                      <a:pt x="10" y="46"/>
                    </a:lnTo>
                    <a:lnTo>
                      <a:pt x="4" y="23"/>
                    </a:lnTo>
                    <a:lnTo>
                      <a:pt x="0" y="0"/>
                    </a:lnTo>
                    <a:lnTo>
                      <a:pt x="1665" y="0"/>
                    </a:lnTo>
                    <a:lnTo>
                      <a:pt x="1661" y="23"/>
                    </a:lnTo>
                    <a:lnTo>
                      <a:pt x="1655" y="46"/>
                    </a:lnTo>
                    <a:close/>
                  </a:path>
                </a:pathLst>
              </a:custGeom>
              <a:solidFill>
                <a:srgbClr val="BF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7" name="i$lîḓé">
                <a:extLst>
                  <a:ext uri="{FF2B5EF4-FFF2-40B4-BE49-F238E27FC236}">
                    <a16:creationId xmlns:a16="http://schemas.microsoft.com/office/drawing/2014/main" xmlns="" id="{D721B9FD-3B70-4558-8A31-744E117096DD}"/>
                  </a:ext>
                </a:extLst>
              </p:cNvPr>
              <p:cNvSpPr/>
              <p:nvPr/>
            </p:nvSpPr>
            <p:spPr bwMode="auto">
              <a:xfrm>
                <a:off x="1755" y="2070"/>
                <a:ext cx="333" cy="12"/>
              </a:xfrm>
              <a:custGeom>
                <a:avLst/>
                <a:gdLst>
                  <a:gd name="T0" fmla="*/ 1652 w 1665"/>
                  <a:gd name="T1" fmla="*/ 62 h 62"/>
                  <a:gd name="T2" fmla="*/ 13 w 1665"/>
                  <a:gd name="T3" fmla="*/ 62 h 62"/>
                  <a:gd name="T4" fmla="*/ 6 w 1665"/>
                  <a:gd name="T5" fmla="*/ 31 h 62"/>
                  <a:gd name="T6" fmla="*/ 0 w 1665"/>
                  <a:gd name="T7" fmla="*/ 0 h 62"/>
                  <a:gd name="T8" fmla="*/ 1665 w 1665"/>
                  <a:gd name="T9" fmla="*/ 0 h 62"/>
                  <a:gd name="T10" fmla="*/ 1659 w 1665"/>
                  <a:gd name="T11" fmla="*/ 31 h 62"/>
                  <a:gd name="T12" fmla="*/ 1652 w 1665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62">
                    <a:moveTo>
                      <a:pt x="1652" y="62"/>
                    </a:moveTo>
                    <a:lnTo>
                      <a:pt x="13" y="62"/>
                    </a:lnTo>
                    <a:lnTo>
                      <a:pt x="6" y="31"/>
                    </a:lnTo>
                    <a:lnTo>
                      <a:pt x="0" y="0"/>
                    </a:lnTo>
                    <a:lnTo>
                      <a:pt x="1665" y="0"/>
                    </a:lnTo>
                    <a:lnTo>
                      <a:pt x="1659" y="31"/>
                    </a:lnTo>
                    <a:lnTo>
                      <a:pt x="1652" y="62"/>
                    </a:lnTo>
                    <a:close/>
                  </a:path>
                </a:pathLst>
              </a:custGeom>
              <a:solidFill>
                <a:srgbClr val="BF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8" name="ïṡḻîdè">
                <a:extLst>
                  <a:ext uri="{FF2B5EF4-FFF2-40B4-BE49-F238E27FC236}">
                    <a16:creationId xmlns:a16="http://schemas.microsoft.com/office/drawing/2014/main" xmlns="" id="{931AEB4E-512A-4B05-AED5-7FACC7964B1C}"/>
                  </a:ext>
                </a:extLst>
              </p:cNvPr>
              <p:cNvSpPr/>
              <p:nvPr/>
            </p:nvSpPr>
            <p:spPr bwMode="auto">
              <a:xfrm>
                <a:off x="1755" y="2070"/>
                <a:ext cx="333" cy="15"/>
              </a:xfrm>
              <a:custGeom>
                <a:avLst/>
                <a:gdLst>
                  <a:gd name="T0" fmla="*/ 1646 w 1665"/>
                  <a:gd name="T1" fmla="*/ 78 h 78"/>
                  <a:gd name="T2" fmla="*/ 19 w 1665"/>
                  <a:gd name="T3" fmla="*/ 78 h 78"/>
                  <a:gd name="T4" fmla="*/ 7 w 1665"/>
                  <a:gd name="T5" fmla="*/ 39 h 78"/>
                  <a:gd name="T6" fmla="*/ 0 w 1665"/>
                  <a:gd name="T7" fmla="*/ 0 h 78"/>
                  <a:gd name="T8" fmla="*/ 1665 w 1665"/>
                  <a:gd name="T9" fmla="*/ 0 h 78"/>
                  <a:gd name="T10" fmla="*/ 1658 w 1665"/>
                  <a:gd name="T11" fmla="*/ 39 h 78"/>
                  <a:gd name="T12" fmla="*/ 1646 w 1665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78">
                    <a:moveTo>
                      <a:pt x="1646" y="78"/>
                    </a:moveTo>
                    <a:lnTo>
                      <a:pt x="19" y="78"/>
                    </a:lnTo>
                    <a:lnTo>
                      <a:pt x="7" y="39"/>
                    </a:lnTo>
                    <a:lnTo>
                      <a:pt x="0" y="0"/>
                    </a:lnTo>
                    <a:lnTo>
                      <a:pt x="1665" y="0"/>
                    </a:lnTo>
                    <a:lnTo>
                      <a:pt x="1658" y="39"/>
                    </a:lnTo>
                    <a:lnTo>
                      <a:pt x="1646" y="78"/>
                    </a:lnTo>
                    <a:close/>
                  </a:path>
                </a:pathLst>
              </a:custGeom>
              <a:solidFill>
                <a:srgbClr val="C0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9" name="iSlîḑê">
                <a:extLst>
                  <a:ext uri="{FF2B5EF4-FFF2-40B4-BE49-F238E27FC236}">
                    <a16:creationId xmlns:a16="http://schemas.microsoft.com/office/drawing/2014/main" xmlns="" id="{577CB55E-ECDD-4379-85A3-A95EA0A028CE}"/>
                  </a:ext>
                </a:extLst>
              </p:cNvPr>
              <p:cNvSpPr/>
              <p:nvPr/>
            </p:nvSpPr>
            <p:spPr bwMode="auto">
              <a:xfrm>
                <a:off x="1755" y="2070"/>
                <a:ext cx="333" cy="18"/>
              </a:xfrm>
              <a:custGeom>
                <a:avLst/>
                <a:gdLst>
                  <a:gd name="T0" fmla="*/ 1642 w 1665"/>
                  <a:gd name="T1" fmla="*/ 93 h 93"/>
                  <a:gd name="T2" fmla="*/ 23 w 1665"/>
                  <a:gd name="T3" fmla="*/ 93 h 93"/>
                  <a:gd name="T4" fmla="*/ 9 w 1665"/>
                  <a:gd name="T5" fmla="*/ 47 h 93"/>
                  <a:gd name="T6" fmla="*/ 0 w 1665"/>
                  <a:gd name="T7" fmla="*/ 0 h 93"/>
                  <a:gd name="T8" fmla="*/ 1665 w 1665"/>
                  <a:gd name="T9" fmla="*/ 0 h 93"/>
                  <a:gd name="T10" fmla="*/ 1656 w 1665"/>
                  <a:gd name="T11" fmla="*/ 47 h 93"/>
                  <a:gd name="T12" fmla="*/ 1642 w 1665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93">
                    <a:moveTo>
                      <a:pt x="1642" y="93"/>
                    </a:moveTo>
                    <a:lnTo>
                      <a:pt x="23" y="93"/>
                    </a:lnTo>
                    <a:lnTo>
                      <a:pt x="9" y="47"/>
                    </a:lnTo>
                    <a:lnTo>
                      <a:pt x="0" y="0"/>
                    </a:lnTo>
                    <a:lnTo>
                      <a:pt x="1665" y="0"/>
                    </a:lnTo>
                    <a:lnTo>
                      <a:pt x="1656" y="47"/>
                    </a:lnTo>
                    <a:lnTo>
                      <a:pt x="1642" y="93"/>
                    </a:lnTo>
                    <a:close/>
                  </a:path>
                </a:pathLst>
              </a:custGeom>
              <a:solidFill>
                <a:srgbClr val="C1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0" name="ïṩḻíḓe">
                <a:extLst>
                  <a:ext uri="{FF2B5EF4-FFF2-40B4-BE49-F238E27FC236}">
                    <a16:creationId xmlns:a16="http://schemas.microsoft.com/office/drawing/2014/main" xmlns="" id="{35AD4293-82FC-402C-BE33-C4EA8B293B3B}"/>
                  </a:ext>
                </a:extLst>
              </p:cNvPr>
              <p:cNvSpPr/>
              <p:nvPr/>
            </p:nvSpPr>
            <p:spPr bwMode="auto">
              <a:xfrm>
                <a:off x="1755" y="2070"/>
                <a:ext cx="333" cy="22"/>
              </a:xfrm>
              <a:custGeom>
                <a:avLst/>
                <a:gdLst>
                  <a:gd name="T0" fmla="*/ 1637 w 1665"/>
                  <a:gd name="T1" fmla="*/ 109 h 109"/>
                  <a:gd name="T2" fmla="*/ 28 w 1665"/>
                  <a:gd name="T3" fmla="*/ 109 h 109"/>
                  <a:gd name="T4" fmla="*/ 11 w 1665"/>
                  <a:gd name="T5" fmla="*/ 55 h 109"/>
                  <a:gd name="T6" fmla="*/ 0 w 1665"/>
                  <a:gd name="T7" fmla="*/ 0 h 109"/>
                  <a:gd name="T8" fmla="*/ 1665 w 1665"/>
                  <a:gd name="T9" fmla="*/ 0 h 109"/>
                  <a:gd name="T10" fmla="*/ 1654 w 1665"/>
                  <a:gd name="T11" fmla="*/ 55 h 109"/>
                  <a:gd name="T12" fmla="*/ 1637 w 1665"/>
                  <a:gd name="T13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5" h="109">
                    <a:moveTo>
                      <a:pt x="1637" y="109"/>
                    </a:moveTo>
                    <a:lnTo>
                      <a:pt x="28" y="109"/>
                    </a:lnTo>
                    <a:lnTo>
                      <a:pt x="11" y="55"/>
                    </a:lnTo>
                    <a:lnTo>
                      <a:pt x="0" y="0"/>
                    </a:lnTo>
                    <a:lnTo>
                      <a:pt x="1665" y="0"/>
                    </a:lnTo>
                    <a:lnTo>
                      <a:pt x="1654" y="55"/>
                    </a:lnTo>
                    <a:lnTo>
                      <a:pt x="1637" y="109"/>
                    </a:lnTo>
                    <a:close/>
                  </a:path>
                </a:pathLst>
              </a:custGeom>
              <a:solidFill>
                <a:srgbClr val="C2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1" name="îšlïďè">
                <a:extLst>
                  <a:ext uri="{FF2B5EF4-FFF2-40B4-BE49-F238E27FC236}">
                    <a16:creationId xmlns:a16="http://schemas.microsoft.com/office/drawing/2014/main" xmlns="" id="{8F55BF8C-7346-49E7-8BF5-0DC7AAC27B08}"/>
                  </a:ext>
                </a:extLst>
              </p:cNvPr>
              <p:cNvSpPr/>
              <p:nvPr/>
            </p:nvSpPr>
            <p:spPr bwMode="auto">
              <a:xfrm>
                <a:off x="1755" y="2070"/>
                <a:ext cx="333" cy="25"/>
              </a:xfrm>
              <a:custGeom>
                <a:avLst/>
                <a:gdLst>
                  <a:gd name="T0" fmla="*/ 1632 w 1665"/>
                  <a:gd name="T1" fmla="*/ 125 h 125"/>
                  <a:gd name="T2" fmla="*/ 33 w 1665"/>
                  <a:gd name="T3" fmla="*/ 125 h 125"/>
                  <a:gd name="T4" fmla="*/ 23 w 1665"/>
                  <a:gd name="T5" fmla="*/ 94 h 125"/>
                  <a:gd name="T6" fmla="*/ 6 w 1665"/>
                  <a:gd name="T7" fmla="*/ 32 h 125"/>
                  <a:gd name="T8" fmla="*/ 0 w 1665"/>
                  <a:gd name="T9" fmla="*/ 0 h 125"/>
                  <a:gd name="T10" fmla="*/ 1665 w 1665"/>
                  <a:gd name="T11" fmla="*/ 0 h 125"/>
                  <a:gd name="T12" fmla="*/ 1659 w 1665"/>
                  <a:gd name="T13" fmla="*/ 32 h 125"/>
                  <a:gd name="T14" fmla="*/ 1642 w 1665"/>
                  <a:gd name="T15" fmla="*/ 94 h 125"/>
                  <a:gd name="T16" fmla="*/ 1632 w 1665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5" h="125">
                    <a:moveTo>
                      <a:pt x="1632" y="125"/>
                    </a:moveTo>
                    <a:lnTo>
                      <a:pt x="33" y="125"/>
                    </a:lnTo>
                    <a:lnTo>
                      <a:pt x="23" y="94"/>
                    </a:lnTo>
                    <a:lnTo>
                      <a:pt x="6" y="32"/>
                    </a:lnTo>
                    <a:lnTo>
                      <a:pt x="0" y="0"/>
                    </a:lnTo>
                    <a:lnTo>
                      <a:pt x="1665" y="0"/>
                    </a:lnTo>
                    <a:lnTo>
                      <a:pt x="1659" y="32"/>
                    </a:lnTo>
                    <a:lnTo>
                      <a:pt x="1642" y="94"/>
                    </a:lnTo>
                    <a:lnTo>
                      <a:pt x="1632" y="125"/>
                    </a:lnTo>
                    <a:close/>
                  </a:path>
                </a:pathLst>
              </a:custGeom>
              <a:solidFill>
                <a:srgbClr val="C2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2" name="iṡḻíḓè">
                <a:extLst>
                  <a:ext uri="{FF2B5EF4-FFF2-40B4-BE49-F238E27FC236}">
                    <a16:creationId xmlns:a16="http://schemas.microsoft.com/office/drawing/2014/main" xmlns="" id="{3361DB6D-69D1-4885-B094-1E9778A7A944}"/>
                  </a:ext>
                </a:extLst>
              </p:cNvPr>
              <p:cNvSpPr/>
              <p:nvPr/>
            </p:nvSpPr>
            <p:spPr bwMode="auto">
              <a:xfrm>
                <a:off x="1755" y="2073"/>
                <a:ext cx="332" cy="22"/>
              </a:xfrm>
              <a:custGeom>
                <a:avLst/>
                <a:gdLst>
                  <a:gd name="T0" fmla="*/ 0 w 1659"/>
                  <a:gd name="T1" fmla="*/ 0 h 110"/>
                  <a:gd name="T2" fmla="*/ 1659 w 1659"/>
                  <a:gd name="T3" fmla="*/ 0 h 110"/>
                  <a:gd name="T4" fmla="*/ 1647 w 1659"/>
                  <a:gd name="T5" fmla="*/ 56 h 110"/>
                  <a:gd name="T6" fmla="*/ 1629 w 1659"/>
                  <a:gd name="T7" fmla="*/ 110 h 110"/>
                  <a:gd name="T8" fmla="*/ 30 w 1659"/>
                  <a:gd name="T9" fmla="*/ 110 h 110"/>
                  <a:gd name="T10" fmla="*/ 13 w 1659"/>
                  <a:gd name="T11" fmla="*/ 56 h 110"/>
                  <a:gd name="T12" fmla="*/ 0 w 1659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110">
                    <a:moveTo>
                      <a:pt x="0" y="0"/>
                    </a:moveTo>
                    <a:lnTo>
                      <a:pt x="1659" y="0"/>
                    </a:lnTo>
                    <a:lnTo>
                      <a:pt x="1647" y="56"/>
                    </a:lnTo>
                    <a:lnTo>
                      <a:pt x="1629" y="110"/>
                    </a:lnTo>
                    <a:lnTo>
                      <a:pt x="30" y="110"/>
                    </a:lnTo>
                    <a:lnTo>
                      <a:pt x="13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3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3" name="îSľide">
                <a:extLst>
                  <a:ext uri="{FF2B5EF4-FFF2-40B4-BE49-F238E27FC236}">
                    <a16:creationId xmlns:a16="http://schemas.microsoft.com/office/drawing/2014/main" xmlns="" id="{FF3F767F-1BE7-4997-8597-89D04A18AEF1}"/>
                  </a:ext>
                </a:extLst>
              </p:cNvPr>
              <p:cNvSpPr/>
              <p:nvPr/>
            </p:nvSpPr>
            <p:spPr bwMode="auto">
              <a:xfrm>
                <a:off x="1756" y="2076"/>
                <a:ext cx="330" cy="19"/>
              </a:xfrm>
              <a:custGeom>
                <a:avLst/>
                <a:gdLst>
                  <a:gd name="T0" fmla="*/ 0 w 1653"/>
                  <a:gd name="T1" fmla="*/ 0 h 94"/>
                  <a:gd name="T2" fmla="*/ 1653 w 1653"/>
                  <a:gd name="T3" fmla="*/ 0 h 94"/>
                  <a:gd name="T4" fmla="*/ 1641 w 1653"/>
                  <a:gd name="T5" fmla="*/ 48 h 94"/>
                  <a:gd name="T6" fmla="*/ 1626 w 1653"/>
                  <a:gd name="T7" fmla="*/ 94 h 94"/>
                  <a:gd name="T8" fmla="*/ 27 w 1653"/>
                  <a:gd name="T9" fmla="*/ 94 h 94"/>
                  <a:gd name="T10" fmla="*/ 12 w 1653"/>
                  <a:gd name="T11" fmla="*/ 48 h 94"/>
                  <a:gd name="T12" fmla="*/ 0 w 1653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94">
                    <a:moveTo>
                      <a:pt x="0" y="0"/>
                    </a:moveTo>
                    <a:lnTo>
                      <a:pt x="1653" y="0"/>
                    </a:lnTo>
                    <a:lnTo>
                      <a:pt x="1641" y="48"/>
                    </a:lnTo>
                    <a:lnTo>
                      <a:pt x="1626" y="94"/>
                    </a:lnTo>
                    <a:lnTo>
                      <a:pt x="27" y="94"/>
                    </a:lnTo>
                    <a:lnTo>
                      <a:pt x="12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4" name="íślïdè">
                <a:extLst>
                  <a:ext uri="{FF2B5EF4-FFF2-40B4-BE49-F238E27FC236}">
                    <a16:creationId xmlns:a16="http://schemas.microsoft.com/office/drawing/2014/main" xmlns="" id="{D0C188CC-AE45-4C25-A95C-38C6D87F145B}"/>
                  </a:ext>
                </a:extLst>
              </p:cNvPr>
              <p:cNvSpPr/>
              <p:nvPr/>
            </p:nvSpPr>
            <p:spPr bwMode="auto">
              <a:xfrm>
                <a:off x="1757" y="2079"/>
                <a:ext cx="329" cy="16"/>
              </a:xfrm>
              <a:custGeom>
                <a:avLst/>
                <a:gdLst>
                  <a:gd name="T0" fmla="*/ 0 w 1645"/>
                  <a:gd name="T1" fmla="*/ 0 h 79"/>
                  <a:gd name="T2" fmla="*/ 1645 w 1645"/>
                  <a:gd name="T3" fmla="*/ 0 h 79"/>
                  <a:gd name="T4" fmla="*/ 1634 w 1645"/>
                  <a:gd name="T5" fmla="*/ 40 h 79"/>
                  <a:gd name="T6" fmla="*/ 1622 w 1645"/>
                  <a:gd name="T7" fmla="*/ 79 h 79"/>
                  <a:gd name="T8" fmla="*/ 23 w 1645"/>
                  <a:gd name="T9" fmla="*/ 79 h 79"/>
                  <a:gd name="T10" fmla="*/ 11 w 1645"/>
                  <a:gd name="T11" fmla="*/ 40 h 79"/>
                  <a:gd name="T12" fmla="*/ 0 w 1645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79">
                    <a:moveTo>
                      <a:pt x="0" y="0"/>
                    </a:moveTo>
                    <a:lnTo>
                      <a:pt x="1645" y="0"/>
                    </a:lnTo>
                    <a:lnTo>
                      <a:pt x="1634" y="40"/>
                    </a:lnTo>
                    <a:lnTo>
                      <a:pt x="1622" y="79"/>
                    </a:lnTo>
                    <a:lnTo>
                      <a:pt x="23" y="79"/>
                    </a:lnTo>
                    <a:lnTo>
                      <a:pt x="11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5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5" name="íṣlîḋè">
                <a:extLst>
                  <a:ext uri="{FF2B5EF4-FFF2-40B4-BE49-F238E27FC236}">
                    <a16:creationId xmlns:a16="http://schemas.microsoft.com/office/drawing/2014/main" xmlns="" id="{FD2AD7D7-02FB-4166-B886-53052A923A67}"/>
                  </a:ext>
                </a:extLst>
              </p:cNvPr>
              <p:cNvSpPr/>
              <p:nvPr/>
            </p:nvSpPr>
            <p:spPr bwMode="auto">
              <a:xfrm>
                <a:off x="1757" y="2082"/>
                <a:ext cx="328" cy="13"/>
              </a:xfrm>
              <a:custGeom>
                <a:avLst/>
                <a:gdLst>
                  <a:gd name="T0" fmla="*/ 0 w 1639"/>
                  <a:gd name="T1" fmla="*/ 0 h 64"/>
                  <a:gd name="T2" fmla="*/ 1639 w 1639"/>
                  <a:gd name="T3" fmla="*/ 0 h 64"/>
                  <a:gd name="T4" fmla="*/ 1629 w 1639"/>
                  <a:gd name="T5" fmla="*/ 32 h 64"/>
                  <a:gd name="T6" fmla="*/ 1619 w 1639"/>
                  <a:gd name="T7" fmla="*/ 64 h 64"/>
                  <a:gd name="T8" fmla="*/ 20 w 1639"/>
                  <a:gd name="T9" fmla="*/ 64 h 64"/>
                  <a:gd name="T10" fmla="*/ 10 w 1639"/>
                  <a:gd name="T11" fmla="*/ 32 h 64"/>
                  <a:gd name="T12" fmla="*/ 0 w 1639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9" h="64">
                    <a:moveTo>
                      <a:pt x="0" y="0"/>
                    </a:moveTo>
                    <a:lnTo>
                      <a:pt x="1639" y="0"/>
                    </a:lnTo>
                    <a:lnTo>
                      <a:pt x="1629" y="32"/>
                    </a:lnTo>
                    <a:lnTo>
                      <a:pt x="1619" y="64"/>
                    </a:lnTo>
                    <a:lnTo>
                      <a:pt x="20" y="64"/>
                    </a:lnTo>
                    <a:lnTo>
                      <a:pt x="10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6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6" name="îṧļiḓê">
                <a:extLst>
                  <a:ext uri="{FF2B5EF4-FFF2-40B4-BE49-F238E27FC236}">
                    <a16:creationId xmlns:a16="http://schemas.microsoft.com/office/drawing/2014/main" xmlns="" id="{A6717004-4389-4844-B9E1-EEEF9D710A52}"/>
                  </a:ext>
                </a:extLst>
              </p:cNvPr>
              <p:cNvSpPr/>
              <p:nvPr/>
            </p:nvSpPr>
            <p:spPr bwMode="auto">
              <a:xfrm>
                <a:off x="1758" y="2085"/>
                <a:ext cx="326" cy="10"/>
              </a:xfrm>
              <a:custGeom>
                <a:avLst/>
                <a:gdLst>
                  <a:gd name="T0" fmla="*/ 0 w 1627"/>
                  <a:gd name="T1" fmla="*/ 0 h 47"/>
                  <a:gd name="T2" fmla="*/ 1627 w 1627"/>
                  <a:gd name="T3" fmla="*/ 0 h 47"/>
                  <a:gd name="T4" fmla="*/ 1621 w 1627"/>
                  <a:gd name="T5" fmla="*/ 24 h 47"/>
                  <a:gd name="T6" fmla="*/ 1613 w 1627"/>
                  <a:gd name="T7" fmla="*/ 47 h 47"/>
                  <a:gd name="T8" fmla="*/ 14 w 1627"/>
                  <a:gd name="T9" fmla="*/ 47 h 47"/>
                  <a:gd name="T10" fmla="*/ 6 w 1627"/>
                  <a:gd name="T11" fmla="*/ 24 h 47"/>
                  <a:gd name="T12" fmla="*/ 0 w 162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47">
                    <a:moveTo>
                      <a:pt x="0" y="0"/>
                    </a:moveTo>
                    <a:lnTo>
                      <a:pt x="1627" y="0"/>
                    </a:lnTo>
                    <a:lnTo>
                      <a:pt x="1621" y="24"/>
                    </a:lnTo>
                    <a:lnTo>
                      <a:pt x="1613" y="47"/>
                    </a:lnTo>
                    <a:lnTo>
                      <a:pt x="14" y="47"/>
                    </a:lnTo>
                    <a:lnTo>
                      <a:pt x="6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6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7" name="íşľíḍé">
                <a:extLst>
                  <a:ext uri="{FF2B5EF4-FFF2-40B4-BE49-F238E27FC236}">
                    <a16:creationId xmlns:a16="http://schemas.microsoft.com/office/drawing/2014/main" xmlns="" id="{B58183DE-4C13-4C64-9491-56B65E4E0D5F}"/>
                  </a:ext>
                </a:extLst>
              </p:cNvPr>
              <p:cNvSpPr/>
              <p:nvPr/>
            </p:nvSpPr>
            <p:spPr bwMode="auto">
              <a:xfrm>
                <a:off x="1759" y="2088"/>
                <a:ext cx="324" cy="7"/>
              </a:xfrm>
              <a:custGeom>
                <a:avLst/>
                <a:gdLst>
                  <a:gd name="T0" fmla="*/ 0 w 1619"/>
                  <a:gd name="T1" fmla="*/ 0 h 32"/>
                  <a:gd name="T2" fmla="*/ 1619 w 1619"/>
                  <a:gd name="T3" fmla="*/ 0 h 32"/>
                  <a:gd name="T4" fmla="*/ 1614 w 1619"/>
                  <a:gd name="T5" fmla="*/ 16 h 32"/>
                  <a:gd name="T6" fmla="*/ 1609 w 1619"/>
                  <a:gd name="T7" fmla="*/ 32 h 32"/>
                  <a:gd name="T8" fmla="*/ 10 w 1619"/>
                  <a:gd name="T9" fmla="*/ 32 h 32"/>
                  <a:gd name="T10" fmla="*/ 5 w 1619"/>
                  <a:gd name="T11" fmla="*/ 16 h 32"/>
                  <a:gd name="T12" fmla="*/ 0 w 1619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9" h="32">
                    <a:moveTo>
                      <a:pt x="0" y="0"/>
                    </a:moveTo>
                    <a:lnTo>
                      <a:pt x="1619" y="0"/>
                    </a:lnTo>
                    <a:lnTo>
                      <a:pt x="1614" y="16"/>
                    </a:lnTo>
                    <a:lnTo>
                      <a:pt x="1609" y="32"/>
                    </a:lnTo>
                    <a:lnTo>
                      <a:pt x="10" y="32"/>
                    </a:lnTo>
                    <a:lnTo>
                      <a:pt x="5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7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8" name="îŝlïďé">
                <a:extLst>
                  <a:ext uri="{FF2B5EF4-FFF2-40B4-BE49-F238E27FC236}">
                    <a16:creationId xmlns:a16="http://schemas.microsoft.com/office/drawing/2014/main" xmlns="" id="{FCD2CD63-50CF-4E17-A5E9-236D373F2231}"/>
                  </a:ext>
                </a:extLst>
              </p:cNvPr>
              <p:cNvSpPr/>
              <p:nvPr/>
            </p:nvSpPr>
            <p:spPr bwMode="auto">
              <a:xfrm>
                <a:off x="1760" y="2092"/>
                <a:ext cx="322" cy="3"/>
              </a:xfrm>
              <a:custGeom>
                <a:avLst/>
                <a:gdLst>
                  <a:gd name="T0" fmla="*/ 0 w 1609"/>
                  <a:gd name="T1" fmla="*/ 0 h 16"/>
                  <a:gd name="T2" fmla="*/ 1609 w 1609"/>
                  <a:gd name="T3" fmla="*/ 0 h 16"/>
                  <a:gd name="T4" fmla="*/ 1606 w 1609"/>
                  <a:gd name="T5" fmla="*/ 8 h 16"/>
                  <a:gd name="T6" fmla="*/ 1604 w 1609"/>
                  <a:gd name="T7" fmla="*/ 16 h 16"/>
                  <a:gd name="T8" fmla="*/ 5 w 1609"/>
                  <a:gd name="T9" fmla="*/ 16 h 16"/>
                  <a:gd name="T10" fmla="*/ 3 w 1609"/>
                  <a:gd name="T11" fmla="*/ 8 h 16"/>
                  <a:gd name="T12" fmla="*/ 0 w 1609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9" h="16">
                    <a:moveTo>
                      <a:pt x="0" y="0"/>
                    </a:moveTo>
                    <a:lnTo>
                      <a:pt x="1609" y="0"/>
                    </a:lnTo>
                    <a:lnTo>
                      <a:pt x="1606" y="8"/>
                    </a:lnTo>
                    <a:lnTo>
                      <a:pt x="1604" y="16"/>
                    </a:lnTo>
                    <a:lnTo>
                      <a:pt x="5" y="16"/>
                    </a:lnTo>
                    <a:lnTo>
                      <a:pt x="3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8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9" name="íŝľïďè">
                <a:extLst>
                  <a:ext uri="{FF2B5EF4-FFF2-40B4-BE49-F238E27FC236}">
                    <a16:creationId xmlns:a16="http://schemas.microsoft.com/office/drawing/2014/main" xmlns="" id="{4AB0FE08-7294-4E18-B835-4E1294808AC9}"/>
                  </a:ext>
                </a:extLst>
              </p:cNvPr>
              <p:cNvSpPr/>
              <p:nvPr/>
            </p:nvSpPr>
            <p:spPr bwMode="auto">
              <a:xfrm>
                <a:off x="1761" y="2095"/>
                <a:ext cx="320" cy="1"/>
              </a:xfrm>
              <a:prstGeom prst="rect">
                <a:avLst/>
              </a:pr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0" name="ïšḻïḍè">
                <a:extLst>
                  <a:ext uri="{FF2B5EF4-FFF2-40B4-BE49-F238E27FC236}">
                    <a16:creationId xmlns:a16="http://schemas.microsoft.com/office/drawing/2014/main" xmlns="" id="{094AA824-157B-4417-B645-4E5F4AB43D5B}"/>
                  </a:ext>
                </a:extLst>
              </p:cNvPr>
              <p:cNvSpPr/>
              <p:nvPr/>
            </p:nvSpPr>
            <p:spPr bwMode="auto">
              <a:xfrm>
                <a:off x="1755" y="2073"/>
                <a:ext cx="332" cy="1"/>
              </a:xfrm>
              <a:prstGeom prst="rect">
                <a:avLst/>
              </a:prstGeom>
              <a:solidFill>
                <a:srgbClr val="BD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1" name="íṥlîḓe">
                <a:extLst>
                  <a:ext uri="{FF2B5EF4-FFF2-40B4-BE49-F238E27FC236}">
                    <a16:creationId xmlns:a16="http://schemas.microsoft.com/office/drawing/2014/main" xmlns="" id="{30C9EF9A-5E25-4E81-AD98-131F61D48C50}"/>
                  </a:ext>
                </a:extLst>
              </p:cNvPr>
              <p:cNvSpPr/>
              <p:nvPr/>
            </p:nvSpPr>
            <p:spPr bwMode="auto">
              <a:xfrm>
                <a:off x="1755" y="2073"/>
                <a:ext cx="332" cy="3"/>
              </a:xfrm>
              <a:custGeom>
                <a:avLst/>
                <a:gdLst>
                  <a:gd name="T0" fmla="*/ 1656 w 1659"/>
                  <a:gd name="T1" fmla="*/ 16 h 16"/>
                  <a:gd name="T2" fmla="*/ 3 w 1659"/>
                  <a:gd name="T3" fmla="*/ 16 h 16"/>
                  <a:gd name="T4" fmla="*/ 1 w 1659"/>
                  <a:gd name="T5" fmla="*/ 7 h 16"/>
                  <a:gd name="T6" fmla="*/ 0 w 1659"/>
                  <a:gd name="T7" fmla="*/ 0 h 16"/>
                  <a:gd name="T8" fmla="*/ 1659 w 1659"/>
                  <a:gd name="T9" fmla="*/ 0 h 16"/>
                  <a:gd name="T10" fmla="*/ 1658 w 1659"/>
                  <a:gd name="T11" fmla="*/ 7 h 16"/>
                  <a:gd name="T12" fmla="*/ 1656 w 165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16">
                    <a:moveTo>
                      <a:pt x="1656" y="16"/>
                    </a:moveTo>
                    <a:lnTo>
                      <a:pt x="3" y="16"/>
                    </a:lnTo>
                    <a:lnTo>
                      <a:pt x="1" y="7"/>
                    </a:lnTo>
                    <a:lnTo>
                      <a:pt x="0" y="0"/>
                    </a:lnTo>
                    <a:lnTo>
                      <a:pt x="1659" y="0"/>
                    </a:lnTo>
                    <a:lnTo>
                      <a:pt x="1658" y="7"/>
                    </a:lnTo>
                    <a:lnTo>
                      <a:pt x="1656" y="16"/>
                    </a:lnTo>
                    <a:close/>
                  </a:path>
                </a:pathLst>
              </a:custGeom>
              <a:solidFill>
                <a:srgbClr val="BE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2" name="ïṥlîḓe">
                <a:extLst>
                  <a:ext uri="{FF2B5EF4-FFF2-40B4-BE49-F238E27FC236}">
                    <a16:creationId xmlns:a16="http://schemas.microsoft.com/office/drawing/2014/main" xmlns="" id="{FFDED4CC-C785-424B-B116-65053194FC92}"/>
                  </a:ext>
                </a:extLst>
              </p:cNvPr>
              <p:cNvSpPr/>
              <p:nvPr/>
            </p:nvSpPr>
            <p:spPr bwMode="auto">
              <a:xfrm>
                <a:off x="1755" y="2073"/>
                <a:ext cx="332" cy="6"/>
              </a:xfrm>
              <a:custGeom>
                <a:avLst/>
                <a:gdLst>
                  <a:gd name="T0" fmla="*/ 1652 w 1659"/>
                  <a:gd name="T1" fmla="*/ 31 h 31"/>
                  <a:gd name="T2" fmla="*/ 7 w 1659"/>
                  <a:gd name="T3" fmla="*/ 31 h 31"/>
                  <a:gd name="T4" fmla="*/ 3 w 1659"/>
                  <a:gd name="T5" fmla="*/ 16 h 31"/>
                  <a:gd name="T6" fmla="*/ 0 w 1659"/>
                  <a:gd name="T7" fmla="*/ 0 h 31"/>
                  <a:gd name="T8" fmla="*/ 1659 w 1659"/>
                  <a:gd name="T9" fmla="*/ 0 h 31"/>
                  <a:gd name="T10" fmla="*/ 1656 w 1659"/>
                  <a:gd name="T11" fmla="*/ 16 h 31"/>
                  <a:gd name="T12" fmla="*/ 1652 w 1659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31">
                    <a:moveTo>
                      <a:pt x="1652" y="31"/>
                    </a:moveTo>
                    <a:lnTo>
                      <a:pt x="7" y="31"/>
                    </a:lnTo>
                    <a:lnTo>
                      <a:pt x="3" y="16"/>
                    </a:lnTo>
                    <a:lnTo>
                      <a:pt x="0" y="0"/>
                    </a:lnTo>
                    <a:lnTo>
                      <a:pt x="1659" y="0"/>
                    </a:lnTo>
                    <a:lnTo>
                      <a:pt x="1656" y="16"/>
                    </a:lnTo>
                    <a:lnTo>
                      <a:pt x="1652" y="31"/>
                    </a:lnTo>
                    <a:close/>
                  </a:path>
                </a:pathLst>
              </a:custGeom>
              <a:solidFill>
                <a:srgbClr val="BF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3" name="îSḷîḍè">
                <a:extLst>
                  <a:ext uri="{FF2B5EF4-FFF2-40B4-BE49-F238E27FC236}">
                    <a16:creationId xmlns:a16="http://schemas.microsoft.com/office/drawing/2014/main" xmlns="" id="{0B15E446-EE08-45D9-953A-665E55C28555}"/>
                  </a:ext>
                </a:extLst>
              </p:cNvPr>
              <p:cNvSpPr/>
              <p:nvPr/>
            </p:nvSpPr>
            <p:spPr bwMode="auto">
              <a:xfrm>
                <a:off x="1755" y="2073"/>
                <a:ext cx="332" cy="9"/>
              </a:xfrm>
              <a:custGeom>
                <a:avLst/>
                <a:gdLst>
                  <a:gd name="T0" fmla="*/ 1649 w 1659"/>
                  <a:gd name="T1" fmla="*/ 47 h 47"/>
                  <a:gd name="T2" fmla="*/ 10 w 1659"/>
                  <a:gd name="T3" fmla="*/ 47 h 47"/>
                  <a:gd name="T4" fmla="*/ 5 w 1659"/>
                  <a:gd name="T5" fmla="*/ 24 h 47"/>
                  <a:gd name="T6" fmla="*/ 0 w 1659"/>
                  <a:gd name="T7" fmla="*/ 0 h 47"/>
                  <a:gd name="T8" fmla="*/ 1659 w 1659"/>
                  <a:gd name="T9" fmla="*/ 0 h 47"/>
                  <a:gd name="T10" fmla="*/ 1654 w 1659"/>
                  <a:gd name="T11" fmla="*/ 24 h 47"/>
                  <a:gd name="T12" fmla="*/ 1649 w 1659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47">
                    <a:moveTo>
                      <a:pt x="1649" y="47"/>
                    </a:moveTo>
                    <a:lnTo>
                      <a:pt x="10" y="47"/>
                    </a:lnTo>
                    <a:lnTo>
                      <a:pt x="5" y="24"/>
                    </a:lnTo>
                    <a:lnTo>
                      <a:pt x="0" y="0"/>
                    </a:lnTo>
                    <a:lnTo>
                      <a:pt x="1659" y="0"/>
                    </a:lnTo>
                    <a:lnTo>
                      <a:pt x="1654" y="24"/>
                    </a:lnTo>
                    <a:lnTo>
                      <a:pt x="1649" y="47"/>
                    </a:lnTo>
                    <a:close/>
                  </a:path>
                </a:pathLst>
              </a:custGeom>
              <a:solidFill>
                <a:srgbClr val="BF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4" name="íṩḷîḋé">
                <a:extLst>
                  <a:ext uri="{FF2B5EF4-FFF2-40B4-BE49-F238E27FC236}">
                    <a16:creationId xmlns:a16="http://schemas.microsoft.com/office/drawing/2014/main" xmlns="" id="{F7DB8A5E-A856-4DA4-8BEC-1B9326F4A737}"/>
                  </a:ext>
                </a:extLst>
              </p:cNvPr>
              <p:cNvSpPr/>
              <p:nvPr/>
            </p:nvSpPr>
            <p:spPr bwMode="auto">
              <a:xfrm>
                <a:off x="1755" y="2073"/>
                <a:ext cx="332" cy="12"/>
              </a:xfrm>
              <a:custGeom>
                <a:avLst/>
                <a:gdLst>
                  <a:gd name="T0" fmla="*/ 1643 w 1659"/>
                  <a:gd name="T1" fmla="*/ 63 h 63"/>
                  <a:gd name="T2" fmla="*/ 16 w 1659"/>
                  <a:gd name="T3" fmla="*/ 63 h 63"/>
                  <a:gd name="T4" fmla="*/ 6 w 1659"/>
                  <a:gd name="T5" fmla="*/ 32 h 63"/>
                  <a:gd name="T6" fmla="*/ 0 w 1659"/>
                  <a:gd name="T7" fmla="*/ 0 h 63"/>
                  <a:gd name="T8" fmla="*/ 1659 w 1659"/>
                  <a:gd name="T9" fmla="*/ 0 h 63"/>
                  <a:gd name="T10" fmla="*/ 1653 w 1659"/>
                  <a:gd name="T11" fmla="*/ 32 h 63"/>
                  <a:gd name="T12" fmla="*/ 1643 w 1659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63">
                    <a:moveTo>
                      <a:pt x="1643" y="63"/>
                    </a:moveTo>
                    <a:lnTo>
                      <a:pt x="16" y="63"/>
                    </a:lnTo>
                    <a:lnTo>
                      <a:pt x="6" y="32"/>
                    </a:lnTo>
                    <a:lnTo>
                      <a:pt x="0" y="0"/>
                    </a:lnTo>
                    <a:lnTo>
                      <a:pt x="1659" y="0"/>
                    </a:lnTo>
                    <a:lnTo>
                      <a:pt x="1653" y="32"/>
                    </a:lnTo>
                    <a:lnTo>
                      <a:pt x="1643" y="63"/>
                    </a:lnTo>
                    <a:close/>
                  </a:path>
                </a:pathLst>
              </a:custGeom>
              <a:solidFill>
                <a:srgbClr val="C0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5" name="iṣḷiḋê">
                <a:extLst>
                  <a:ext uri="{FF2B5EF4-FFF2-40B4-BE49-F238E27FC236}">
                    <a16:creationId xmlns:a16="http://schemas.microsoft.com/office/drawing/2014/main" xmlns="" id="{AB46CD5D-4B6F-4B55-8674-AE66685D6534}"/>
                  </a:ext>
                </a:extLst>
              </p:cNvPr>
              <p:cNvSpPr/>
              <p:nvPr/>
            </p:nvSpPr>
            <p:spPr bwMode="auto">
              <a:xfrm>
                <a:off x="1755" y="2073"/>
                <a:ext cx="332" cy="15"/>
              </a:xfrm>
              <a:custGeom>
                <a:avLst/>
                <a:gdLst>
                  <a:gd name="T0" fmla="*/ 1639 w 1659"/>
                  <a:gd name="T1" fmla="*/ 78 h 78"/>
                  <a:gd name="T2" fmla="*/ 20 w 1659"/>
                  <a:gd name="T3" fmla="*/ 78 h 78"/>
                  <a:gd name="T4" fmla="*/ 8 w 1659"/>
                  <a:gd name="T5" fmla="*/ 39 h 78"/>
                  <a:gd name="T6" fmla="*/ 0 w 1659"/>
                  <a:gd name="T7" fmla="*/ 0 h 78"/>
                  <a:gd name="T8" fmla="*/ 1659 w 1659"/>
                  <a:gd name="T9" fmla="*/ 0 h 78"/>
                  <a:gd name="T10" fmla="*/ 1651 w 1659"/>
                  <a:gd name="T11" fmla="*/ 39 h 78"/>
                  <a:gd name="T12" fmla="*/ 1639 w 1659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78">
                    <a:moveTo>
                      <a:pt x="1639" y="78"/>
                    </a:moveTo>
                    <a:lnTo>
                      <a:pt x="20" y="78"/>
                    </a:lnTo>
                    <a:lnTo>
                      <a:pt x="8" y="39"/>
                    </a:lnTo>
                    <a:lnTo>
                      <a:pt x="0" y="0"/>
                    </a:lnTo>
                    <a:lnTo>
                      <a:pt x="1659" y="0"/>
                    </a:lnTo>
                    <a:lnTo>
                      <a:pt x="1651" y="39"/>
                    </a:lnTo>
                    <a:lnTo>
                      <a:pt x="1639" y="78"/>
                    </a:lnTo>
                    <a:close/>
                  </a:path>
                </a:pathLst>
              </a:custGeom>
              <a:solidFill>
                <a:srgbClr val="C1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6" name="iṣľidê">
                <a:extLst>
                  <a:ext uri="{FF2B5EF4-FFF2-40B4-BE49-F238E27FC236}">
                    <a16:creationId xmlns:a16="http://schemas.microsoft.com/office/drawing/2014/main" xmlns="" id="{4B3064EC-68A6-41B5-B7AC-7091D2E112CD}"/>
                  </a:ext>
                </a:extLst>
              </p:cNvPr>
              <p:cNvSpPr/>
              <p:nvPr/>
            </p:nvSpPr>
            <p:spPr bwMode="auto">
              <a:xfrm>
                <a:off x="1755" y="2073"/>
                <a:ext cx="332" cy="19"/>
              </a:xfrm>
              <a:custGeom>
                <a:avLst/>
                <a:gdLst>
                  <a:gd name="T0" fmla="*/ 1634 w 1659"/>
                  <a:gd name="T1" fmla="*/ 94 h 94"/>
                  <a:gd name="T2" fmla="*/ 25 w 1659"/>
                  <a:gd name="T3" fmla="*/ 94 h 94"/>
                  <a:gd name="T4" fmla="*/ 10 w 1659"/>
                  <a:gd name="T5" fmla="*/ 47 h 94"/>
                  <a:gd name="T6" fmla="*/ 0 w 1659"/>
                  <a:gd name="T7" fmla="*/ 0 h 94"/>
                  <a:gd name="T8" fmla="*/ 1659 w 1659"/>
                  <a:gd name="T9" fmla="*/ 0 h 94"/>
                  <a:gd name="T10" fmla="*/ 1649 w 1659"/>
                  <a:gd name="T11" fmla="*/ 47 h 94"/>
                  <a:gd name="T12" fmla="*/ 1634 w 1659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94">
                    <a:moveTo>
                      <a:pt x="1634" y="94"/>
                    </a:moveTo>
                    <a:lnTo>
                      <a:pt x="25" y="94"/>
                    </a:lnTo>
                    <a:lnTo>
                      <a:pt x="10" y="47"/>
                    </a:lnTo>
                    <a:lnTo>
                      <a:pt x="0" y="0"/>
                    </a:lnTo>
                    <a:lnTo>
                      <a:pt x="1659" y="0"/>
                    </a:lnTo>
                    <a:lnTo>
                      <a:pt x="1649" y="47"/>
                    </a:lnTo>
                    <a:lnTo>
                      <a:pt x="1634" y="94"/>
                    </a:lnTo>
                    <a:close/>
                  </a:path>
                </a:pathLst>
              </a:custGeom>
              <a:solidFill>
                <a:srgbClr val="C2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7" name="íş1idè">
                <a:extLst>
                  <a:ext uri="{FF2B5EF4-FFF2-40B4-BE49-F238E27FC236}">
                    <a16:creationId xmlns:a16="http://schemas.microsoft.com/office/drawing/2014/main" xmlns="" id="{F3E4537B-9582-4D4C-A4E3-72BA9BB0681D}"/>
                  </a:ext>
                </a:extLst>
              </p:cNvPr>
              <p:cNvSpPr/>
              <p:nvPr/>
            </p:nvSpPr>
            <p:spPr bwMode="auto">
              <a:xfrm>
                <a:off x="1755" y="2073"/>
                <a:ext cx="332" cy="22"/>
              </a:xfrm>
              <a:custGeom>
                <a:avLst/>
                <a:gdLst>
                  <a:gd name="T0" fmla="*/ 1629 w 1659"/>
                  <a:gd name="T1" fmla="*/ 110 h 110"/>
                  <a:gd name="T2" fmla="*/ 30 w 1659"/>
                  <a:gd name="T3" fmla="*/ 110 h 110"/>
                  <a:gd name="T4" fmla="*/ 13 w 1659"/>
                  <a:gd name="T5" fmla="*/ 56 h 110"/>
                  <a:gd name="T6" fmla="*/ 0 w 1659"/>
                  <a:gd name="T7" fmla="*/ 0 h 110"/>
                  <a:gd name="T8" fmla="*/ 1659 w 1659"/>
                  <a:gd name="T9" fmla="*/ 0 h 110"/>
                  <a:gd name="T10" fmla="*/ 1647 w 1659"/>
                  <a:gd name="T11" fmla="*/ 56 h 110"/>
                  <a:gd name="T12" fmla="*/ 1629 w 1659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9" h="110">
                    <a:moveTo>
                      <a:pt x="1629" y="110"/>
                    </a:moveTo>
                    <a:lnTo>
                      <a:pt x="30" y="110"/>
                    </a:lnTo>
                    <a:lnTo>
                      <a:pt x="13" y="56"/>
                    </a:lnTo>
                    <a:lnTo>
                      <a:pt x="0" y="0"/>
                    </a:lnTo>
                    <a:lnTo>
                      <a:pt x="1659" y="0"/>
                    </a:lnTo>
                    <a:lnTo>
                      <a:pt x="1647" y="56"/>
                    </a:lnTo>
                    <a:lnTo>
                      <a:pt x="1629" y="110"/>
                    </a:lnTo>
                    <a:close/>
                  </a:path>
                </a:pathLst>
              </a:custGeom>
              <a:solidFill>
                <a:srgbClr val="C2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8" name="iṧḻiḍê">
                <a:extLst>
                  <a:ext uri="{FF2B5EF4-FFF2-40B4-BE49-F238E27FC236}">
                    <a16:creationId xmlns:a16="http://schemas.microsoft.com/office/drawing/2014/main" xmlns="" id="{54A47B66-406C-4D6C-B142-97F6F223660A}"/>
                  </a:ext>
                </a:extLst>
              </p:cNvPr>
              <p:cNvSpPr/>
              <p:nvPr/>
            </p:nvSpPr>
            <p:spPr bwMode="auto">
              <a:xfrm>
                <a:off x="1755" y="2073"/>
                <a:ext cx="332" cy="25"/>
              </a:xfrm>
              <a:custGeom>
                <a:avLst/>
                <a:gdLst>
                  <a:gd name="T0" fmla="*/ 1623 w 1659"/>
                  <a:gd name="T1" fmla="*/ 126 h 126"/>
                  <a:gd name="T2" fmla="*/ 36 w 1659"/>
                  <a:gd name="T3" fmla="*/ 126 h 126"/>
                  <a:gd name="T4" fmla="*/ 25 w 1659"/>
                  <a:gd name="T5" fmla="*/ 95 h 126"/>
                  <a:gd name="T6" fmla="*/ 6 w 1659"/>
                  <a:gd name="T7" fmla="*/ 32 h 126"/>
                  <a:gd name="T8" fmla="*/ 0 w 1659"/>
                  <a:gd name="T9" fmla="*/ 0 h 126"/>
                  <a:gd name="T10" fmla="*/ 1659 w 1659"/>
                  <a:gd name="T11" fmla="*/ 0 h 126"/>
                  <a:gd name="T12" fmla="*/ 1653 w 1659"/>
                  <a:gd name="T13" fmla="*/ 32 h 126"/>
                  <a:gd name="T14" fmla="*/ 1634 w 1659"/>
                  <a:gd name="T15" fmla="*/ 95 h 126"/>
                  <a:gd name="T16" fmla="*/ 1623 w 1659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59" h="126">
                    <a:moveTo>
                      <a:pt x="1623" y="126"/>
                    </a:moveTo>
                    <a:lnTo>
                      <a:pt x="36" y="126"/>
                    </a:lnTo>
                    <a:lnTo>
                      <a:pt x="25" y="95"/>
                    </a:lnTo>
                    <a:lnTo>
                      <a:pt x="6" y="32"/>
                    </a:lnTo>
                    <a:lnTo>
                      <a:pt x="0" y="0"/>
                    </a:lnTo>
                    <a:lnTo>
                      <a:pt x="1659" y="0"/>
                    </a:lnTo>
                    <a:lnTo>
                      <a:pt x="1653" y="32"/>
                    </a:lnTo>
                    <a:lnTo>
                      <a:pt x="1634" y="95"/>
                    </a:lnTo>
                    <a:lnTo>
                      <a:pt x="1623" y="126"/>
                    </a:lnTo>
                    <a:close/>
                  </a:path>
                </a:pathLst>
              </a:custGeom>
              <a:solidFill>
                <a:srgbClr val="C3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9" name="î$ľîḑe">
                <a:extLst>
                  <a:ext uri="{FF2B5EF4-FFF2-40B4-BE49-F238E27FC236}">
                    <a16:creationId xmlns:a16="http://schemas.microsoft.com/office/drawing/2014/main" xmlns="" id="{7410E027-2FF2-46F0-9CB7-DDF93C275F5E}"/>
                  </a:ext>
                </a:extLst>
              </p:cNvPr>
              <p:cNvSpPr/>
              <p:nvPr/>
            </p:nvSpPr>
            <p:spPr bwMode="auto">
              <a:xfrm>
                <a:off x="1756" y="2076"/>
                <a:ext cx="330" cy="22"/>
              </a:xfrm>
              <a:custGeom>
                <a:avLst/>
                <a:gdLst>
                  <a:gd name="T0" fmla="*/ 0 w 1653"/>
                  <a:gd name="T1" fmla="*/ 0 h 110"/>
                  <a:gd name="T2" fmla="*/ 1653 w 1653"/>
                  <a:gd name="T3" fmla="*/ 0 h 110"/>
                  <a:gd name="T4" fmla="*/ 1639 w 1653"/>
                  <a:gd name="T5" fmla="*/ 55 h 110"/>
                  <a:gd name="T6" fmla="*/ 1620 w 1653"/>
                  <a:gd name="T7" fmla="*/ 110 h 110"/>
                  <a:gd name="T8" fmla="*/ 33 w 1653"/>
                  <a:gd name="T9" fmla="*/ 110 h 110"/>
                  <a:gd name="T10" fmla="*/ 14 w 1653"/>
                  <a:gd name="T11" fmla="*/ 55 h 110"/>
                  <a:gd name="T12" fmla="*/ 0 w 1653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110">
                    <a:moveTo>
                      <a:pt x="0" y="0"/>
                    </a:moveTo>
                    <a:lnTo>
                      <a:pt x="1653" y="0"/>
                    </a:lnTo>
                    <a:lnTo>
                      <a:pt x="1639" y="55"/>
                    </a:lnTo>
                    <a:lnTo>
                      <a:pt x="1620" y="110"/>
                    </a:lnTo>
                    <a:lnTo>
                      <a:pt x="33" y="110"/>
                    </a:lnTo>
                    <a:lnTo>
                      <a:pt x="14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0" name="îṣlîḑe">
                <a:extLst>
                  <a:ext uri="{FF2B5EF4-FFF2-40B4-BE49-F238E27FC236}">
                    <a16:creationId xmlns:a16="http://schemas.microsoft.com/office/drawing/2014/main" xmlns="" id="{6CDC8EFD-04DD-434C-9172-B1C2B48F30E7}"/>
                  </a:ext>
                </a:extLst>
              </p:cNvPr>
              <p:cNvSpPr/>
              <p:nvPr/>
            </p:nvSpPr>
            <p:spPr bwMode="auto">
              <a:xfrm>
                <a:off x="1756" y="2079"/>
                <a:ext cx="330" cy="19"/>
              </a:xfrm>
              <a:custGeom>
                <a:avLst/>
                <a:gdLst>
                  <a:gd name="T0" fmla="*/ 0 w 1647"/>
                  <a:gd name="T1" fmla="*/ 0 h 95"/>
                  <a:gd name="T2" fmla="*/ 1647 w 1647"/>
                  <a:gd name="T3" fmla="*/ 0 h 95"/>
                  <a:gd name="T4" fmla="*/ 1633 w 1647"/>
                  <a:gd name="T5" fmla="*/ 48 h 95"/>
                  <a:gd name="T6" fmla="*/ 1617 w 1647"/>
                  <a:gd name="T7" fmla="*/ 95 h 95"/>
                  <a:gd name="T8" fmla="*/ 30 w 1647"/>
                  <a:gd name="T9" fmla="*/ 95 h 95"/>
                  <a:gd name="T10" fmla="*/ 14 w 1647"/>
                  <a:gd name="T11" fmla="*/ 48 h 95"/>
                  <a:gd name="T12" fmla="*/ 0 w 1647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7" h="95">
                    <a:moveTo>
                      <a:pt x="0" y="0"/>
                    </a:moveTo>
                    <a:lnTo>
                      <a:pt x="1647" y="0"/>
                    </a:lnTo>
                    <a:lnTo>
                      <a:pt x="1633" y="48"/>
                    </a:lnTo>
                    <a:lnTo>
                      <a:pt x="1617" y="95"/>
                    </a:lnTo>
                    <a:lnTo>
                      <a:pt x="30" y="95"/>
                    </a:lnTo>
                    <a:lnTo>
                      <a:pt x="14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5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1" name="íŝlíḑe">
                <a:extLst>
                  <a:ext uri="{FF2B5EF4-FFF2-40B4-BE49-F238E27FC236}">
                    <a16:creationId xmlns:a16="http://schemas.microsoft.com/office/drawing/2014/main" xmlns="" id="{2F0C1155-5C64-4456-BA9F-24B38EBC8D08}"/>
                  </a:ext>
                </a:extLst>
              </p:cNvPr>
              <p:cNvSpPr/>
              <p:nvPr/>
            </p:nvSpPr>
            <p:spPr bwMode="auto">
              <a:xfrm>
                <a:off x="1757" y="2082"/>
                <a:ext cx="328" cy="16"/>
              </a:xfrm>
              <a:custGeom>
                <a:avLst/>
                <a:gdLst>
                  <a:gd name="T0" fmla="*/ 0 w 1639"/>
                  <a:gd name="T1" fmla="*/ 0 h 80"/>
                  <a:gd name="T2" fmla="*/ 1639 w 1639"/>
                  <a:gd name="T3" fmla="*/ 0 h 80"/>
                  <a:gd name="T4" fmla="*/ 1627 w 1639"/>
                  <a:gd name="T5" fmla="*/ 41 h 80"/>
                  <a:gd name="T6" fmla="*/ 1613 w 1639"/>
                  <a:gd name="T7" fmla="*/ 80 h 80"/>
                  <a:gd name="T8" fmla="*/ 26 w 1639"/>
                  <a:gd name="T9" fmla="*/ 80 h 80"/>
                  <a:gd name="T10" fmla="*/ 12 w 1639"/>
                  <a:gd name="T11" fmla="*/ 41 h 80"/>
                  <a:gd name="T12" fmla="*/ 0 w 1639"/>
                  <a:gd name="T1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9" h="80">
                    <a:moveTo>
                      <a:pt x="0" y="0"/>
                    </a:moveTo>
                    <a:lnTo>
                      <a:pt x="1639" y="0"/>
                    </a:lnTo>
                    <a:lnTo>
                      <a:pt x="1627" y="41"/>
                    </a:lnTo>
                    <a:lnTo>
                      <a:pt x="1613" y="80"/>
                    </a:lnTo>
                    <a:lnTo>
                      <a:pt x="26" y="80"/>
                    </a:lnTo>
                    <a:lnTo>
                      <a:pt x="12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6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2" name="îṡḻïdè">
                <a:extLst>
                  <a:ext uri="{FF2B5EF4-FFF2-40B4-BE49-F238E27FC236}">
                    <a16:creationId xmlns:a16="http://schemas.microsoft.com/office/drawing/2014/main" xmlns="" id="{6771BB29-820E-415A-B575-BCC5204C1782}"/>
                  </a:ext>
                </a:extLst>
              </p:cNvPr>
              <p:cNvSpPr/>
              <p:nvPr/>
            </p:nvSpPr>
            <p:spPr bwMode="auto">
              <a:xfrm>
                <a:off x="1758" y="2085"/>
                <a:ext cx="326" cy="13"/>
              </a:xfrm>
              <a:custGeom>
                <a:avLst/>
                <a:gdLst>
                  <a:gd name="T0" fmla="*/ 0 w 1627"/>
                  <a:gd name="T1" fmla="*/ 0 h 63"/>
                  <a:gd name="T2" fmla="*/ 1627 w 1627"/>
                  <a:gd name="T3" fmla="*/ 0 h 63"/>
                  <a:gd name="T4" fmla="*/ 1618 w 1627"/>
                  <a:gd name="T5" fmla="*/ 32 h 63"/>
                  <a:gd name="T6" fmla="*/ 1607 w 1627"/>
                  <a:gd name="T7" fmla="*/ 63 h 63"/>
                  <a:gd name="T8" fmla="*/ 20 w 1627"/>
                  <a:gd name="T9" fmla="*/ 63 h 63"/>
                  <a:gd name="T10" fmla="*/ 9 w 1627"/>
                  <a:gd name="T11" fmla="*/ 32 h 63"/>
                  <a:gd name="T12" fmla="*/ 0 w 1627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63">
                    <a:moveTo>
                      <a:pt x="0" y="0"/>
                    </a:moveTo>
                    <a:lnTo>
                      <a:pt x="1627" y="0"/>
                    </a:lnTo>
                    <a:lnTo>
                      <a:pt x="1618" y="32"/>
                    </a:lnTo>
                    <a:lnTo>
                      <a:pt x="1607" y="63"/>
                    </a:lnTo>
                    <a:lnTo>
                      <a:pt x="20" y="63"/>
                    </a:lnTo>
                    <a:lnTo>
                      <a:pt x="9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6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3" name="í$ľíḍè">
                <a:extLst>
                  <a:ext uri="{FF2B5EF4-FFF2-40B4-BE49-F238E27FC236}">
                    <a16:creationId xmlns:a16="http://schemas.microsoft.com/office/drawing/2014/main" xmlns="" id="{AE2A00E9-E6BD-44A4-8C8D-D0EB42145C63}"/>
                  </a:ext>
                </a:extLst>
              </p:cNvPr>
              <p:cNvSpPr/>
              <p:nvPr/>
            </p:nvSpPr>
            <p:spPr bwMode="auto">
              <a:xfrm>
                <a:off x="1759" y="2088"/>
                <a:ext cx="324" cy="10"/>
              </a:xfrm>
              <a:custGeom>
                <a:avLst/>
                <a:gdLst>
                  <a:gd name="T0" fmla="*/ 0 w 1619"/>
                  <a:gd name="T1" fmla="*/ 0 h 48"/>
                  <a:gd name="T2" fmla="*/ 1619 w 1619"/>
                  <a:gd name="T3" fmla="*/ 0 h 48"/>
                  <a:gd name="T4" fmla="*/ 1612 w 1619"/>
                  <a:gd name="T5" fmla="*/ 24 h 48"/>
                  <a:gd name="T6" fmla="*/ 1603 w 1619"/>
                  <a:gd name="T7" fmla="*/ 48 h 48"/>
                  <a:gd name="T8" fmla="*/ 16 w 1619"/>
                  <a:gd name="T9" fmla="*/ 48 h 48"/>
                  <a:gd name="T10" fmla="*/ 7 w 1619"/>
                  <a:gd name="T11" fmla="*/ 24 h 48"/>
                  <a:gd name="T12" fmla="*/ 0 w 1619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9" h="48">
                    <a:moveTo>
                      <a:pt x="0" y="0"/>
                    </a:moveTo>
                    <a:lnTo>
                      <a:pt x="1619" y="0"/>
                    </a:lnTo>
                    <a:lnTo>
                      <a:pt x="1612" y="24"/>
                    </a:lnTo>
                    <a:lnTo>
                      <a:pt x="1603" y="48"/>
                    </a:lnTo>
                    <a:lnTo>
                      <a:pt x="16" y="48"/>
                    </a:lnTo>
                    <a:lnTo>
                      <a:pt x="7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7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4" name="îṧlïḑe">
                <a:extLst>
                  <a:ext uri="{FF2B5EF4-FFF2-40B4-BE49-F238E27FC236}">
                    <a16:creationId xmlns:a16="http://schemas.microsoft.com/office/drawing/2014/main" xmlns="" id="{53782797-8B5F-435D-AFBD-0CACAA2BF75E}"/>
                  </a:ext>
                </a:extLst>
              </p:cNvPr>
              <p:cNvSpPr/>
              <p:nvPr/>
            </p:nvSpPr>
            <p:spPr bwMode="auto">
              <a:xfrm>
                <a:off x="1760" y="2092"/>
                <a:ext cx="322" cy="6"/>
              </a:xfrm>
              <a:custGeom>
                <a:avLst/>
                <a:gdLst>
                  <a:gd name="T0" fmla="*/ 0 w 1609"/>
                  <a:gd name="T1" fmla="*/ 0 h 32"/>
                  <a:gd name="T2" fmla="*/ 1609 w 1609"/>
                  <a:gd name="T3" fmla="*/ 0 h 32"/>
                  <a:gd name="T4" fmla="*/ 1604 w 1609"/>
                  <a:gd name="T5" fmla="*/ 16 h 32"/>
                  <a:gd name="T6" fmla="*/ 1598 w 1609"/>
                  <a:gd name="T7" fmla="*/ 32 h 32"/>
                  <a:gd name="T8" fmla="*/ 11 w 1609"/>
                  <a:gd name="T9" fmla="*/ 32 h 32"/>
                  <a:gd name="T10" fmla="*/ 5 w 1609"/>
                  <a:gd name="T11" fmla="*/ 16 h 32"/>
                  <a:gd name="T12" fmla="*/ 0 w 1609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9" h="32">
                    <a:moveTo>
                      <a:pt x="0" y="0"/>
                    </a:moveTo>
                    <a:lnTo>
                      <a:pt x="1609" y="0"/>
                    </a:lnTo>
                    <a:lnTo>
                      <a:pt x="1604" y="16"/>
                    </a:lnTo>
                    <a:lnTo>
                      <a:pt x="1598" y="32"/>
                    </a:lnTo>
                    <a:lnTo>
                      <a:pt x="11" y="32"/>
                    </a:lnTo>
                    <a:lnTo>
                      <a:pt x="5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8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5" name="íṡ1íḑé">
                <a:extLst>
                  <a:ext uri="{FF2B5EF4-FFF2-40B4-BE49-F238E27FC236}">
                    <a16:creationId xmlns:a16="http://schemas.microsoft.com/office/drawing/2014/main" xmlns="" id="{97F687B8-CD22-4372-8131-83E01A52D4D6}"/>
                  </a:ext>
                </a:extLst>
              </p:cNvPr>
              <p:cNvSpPr/>
              <p:nvPr/>
            </p:nvSpPr>
            <p:spPr bwMode="auto">
              <a:xfrm>
                <a:off x="1761" y="2095"/>
                <a:ext cx="320" cy="3"/>
              </a:xfrm>
              <a:custGeom>
                <a:avLst/>
                <a:gdLst>
                  <a:gd name="T0" fmla="*/ 0 w 1599"/>
                  <a:gd name="T1" fmla="*/ 0 h 17"/>
                  <a:gd name="T2" fmla="*/ 1599 w 1599"/>
                  <a:gd name="T3" fmla="*/ 0 h 17"/>
                  <a:gd name="T4" fmla="*/ 1596 w 1599"/>
                  <a:gd name="T5" fmla="*/ 8 h 17"/>
                  <a:gd name="T6" fmla="*/ 1593 w 1599"/>
                  <a:gd name="T7" fmla="*/ 17 h 17"/>
                  <a:gd name="T8" fmla="*/ 6 w 1599"/>
                  <a:gd name="T9" fmla="*/ 17 h 17"/>
                  <a:gd name="T10" fmla="*/ 3 w 1599"/>
                  <a:gd name="T11" fmla="*/ 8 h 17"/>
                  <a:gd name="T12" fmla="*/ 0 w 1599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9" h="17">
                    <a:moveTo>
                      <a:pt x="0" y="0"/>
                    </a:moveTo>
                    <a:lnTo>
                      <a:pt x="1599" y="0"/>
                    </a:lnTo>
                    <a:lnTo>
                      <a:pt x="1596" y="8"/>
                    </a:lnTo>
                    <a:lnTo>
                      <a:pt x="1593" y="17"/>
                    </a:lnTo>
                    <a:lnTo>
                      <a:pt x="6" y="17"/>
                    </a:lnTo>
                    <a:lnTo>
                      <a:pt x="3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6" name="îṧľïďè">
                <a:extLst>
                  <a:ext uri="{FF2B5EF4-FFF2-40B4-BE49-F238E27FC236}">
                    <a16:creationId xmlns:a16="http://schemas.microsoft.com/office/drawing/2014/main" xmlns="" id="{ECBA6038-00D4-4DB7-A69F-88F53395A1C5}"/>
                  </a:ext>
                </a:extLst>
              </p:cNvPr>
              <p:cNvSpPr/>
              <p:nvPr/>
            </p:nvSpPr>
            <p:spPr bwMode="auto">
              <a:xfrm>
                <a:off x="1762" y="2098"/>
                <a:ext cx="318" cy="1"/>
              </a:xfrm>
              <a:prstGeom prst="rect">
                <a:avLst/>
              </a:pr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7" name="iṧlïḑê">
                <a:extLst>
                  <a:ext uri="{FF2B5EF4-FFF2-40B4-BE49-F238E27FC236}">
                    <a16:creationId xmlns:a16="http://schemas.microsoft.com/office/drawing/2014/main" xmlns="" id="{C4A4CACB-53DB-43C3-A3A2-EAF8AA3D0AA5}"/>
                  </a:ext>
                </a:extLst>
              </p:cNvPr>
              <p:cNvSpPr/>
              <p:nvPr/>
            </p:nvSpPr>
            <p:spPr bwMode="auto">
              <a:xfrm>
                <a:off x="1756" y="2076"/>
                <a:ext cx="330" cy="1"/>
              </a:xfrm>
              <a:prstGeom prst="rect">
                <a:avLst/>
              </a:prstGeom>
              <a:solidFill>
                <a:srgbClr val="BE2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8" name="iŝ1iḋè">
                <a:extLst>
                  <a:ext uri="{FF2B5EF4-FFF2-40B4-BE49-F238E27FC236}">
                    <a16:creationId xmlns:a16="http://schemas.microsoft.com/office/drawing/2014/main" xmlns="" id="{2546AE17-BE19-4397-B0E9-BEE6C92F7443}"/>
                  </a:ext>
                </a:extLst>
              </p:cNvPr>
              <p:cNvSpPr/>
              <p:nvPr/>
            </p:nvSpPr>
            <p:spPr bwMode="auto">
              <a:xfrm>
                <a:off x="1756" y="2076"/>
                <a:ext cx="330" cy="3"/>
              </a:xfrm>
              <a:custGeom>
                <a:avLst/>
                <a:gdLst>
                  <a:gd name="T0" fmla="*/ 1649 w 1653"/>
                  <a:gd name="T1" fmla="*/ 15 h 15"/>
                  <a:gd name="T2" fmla="*/ 4 w 1653"/>
                  <a:gd name="T3" fmla="*/ 15 h 15"/>
                  <a:gd name="T4" fmla="*/ 2 w 1653"/>
                  <a:gd name="T5" fmla="*/ 8 h 15"/>
                  <a:gd name="T6" fmla="*/ 0 w 1653"/>
                  <a:gd name="T7" fmla="*/ 0 h 15"/>
                  <a:gd name="T8" fmla="*/ 1653 w 1653"/>
                  <a:gd name="T9" fmla="*/ 0 h 15"/>
                  <a:gd name="T10" fmla="*/ 1651 w 1653"/>
                  <a:gd name="T11" fmla="*/ 8 h 15"/>
                  <a:gd name="T12" fmla="*/ 1649 w 1653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15">
                    <a:moveTo>
                      <a:pt x="1649" y="15"/>
                    </a:moveTo>
                    <a:lnTo>
                      <a:pt x="4" y="15"/>
                    </a:lnTo>
                    <a:lnTo>
                      <a:pt x="2" y="8"/>
                    </a:lnTo>
                    <a:lnTo>
                      <a:pt x="0" y="0"/>
                    </a:lnTo>
                    <a:lnTo>
                      <a:pt x="1653" y="0"/>
                    </a:lnTo>
                    <a:lnTo>
                      <a:pt x="1651" y="8"/>
                    </a:lnTo>
                    <a:lnTo>
                      <a:pt x="1649" y="15"/>
                    </a:lnTo>
                    <a:close/>
                  </a:path>
                </a:pathLst>
              </a:custGeom>
              <a:solidFill>
                <a:srgbClr val="BF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9" name="îś1ïdé">
                <a:extLst>
                  <a:ext uri="{FF2B5EF4-FFF2-40B4-BE49-F238E27FC236}">
                    <a16:creationId xmlns:a16="http://schemas.microsoft.com/office/drawing/2014/main" xmlns="" id="{4834AC42-482D-4732-983B-3F37A3684E1C}"/>
                  </a:ext>
                </a:extLst>
              </p:cNvPr>
              <p:cNvSpPr/>
              <p:nvPr/>
            </p:nvSpPr>
            <p:spPr bwMode="auto">
              <a:xfrm>
                <a:off x="1756" y="2076"/>
                <a:ext cx="330" cy="6"/>
              </a:xfrm>
              <a:custGeom>
                <a:avLst/>
                <a:gdLst>
                  <a:gd name="T0" fmla="*/ 1646 w 1653"/>
                  <a:gd name="T1" fmla="*/ 31 h 31"/>
                  <a:gd name="T2" fmla="*/ 7 w 1653"/>
                  <a:gd name="T3" fmla="*/ 31 h 31"/>
                  <a:gd name="T4" fmla="*/ 3 w 1653"/>
                  <a:gd name="T5" fmla="*/ 15 h 31"/>
                  <a:gd name="T6" fmla="*/ 0 w 1653"/>
                  <a:gd name="T7" fmla="*/ 0 h 31"/>
                  <a:gd name="T8" fmla="*/ 1653 w 1653"/>
                  <a:gd name="T9" fmla="*/ 0 h 31"/>
                  <a:gd name="T10" fmla="*/ 1650 w 1653"/>
                  <a:gd name="T11" fmla="*/ 15 h 31"/>
                  <a:gd name="T12" fmla="*/ 1646 w 1653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31">
                    <a:moveTo>
                      <a:pt x="1646" y="31"/>
                    </a:moveTo>
                    <a:lnTo>
                      <a:pt x="7" y="31"/>
                    </a:lnTo>
                    <a:lnTo>
                      <a:pt x="3" y="15"/>
                    </a:lnTo>
                    <a:lnTo>
                      <a:pt x="0" y="0"/>
                    </a:lnTo>
                    <a:lnTo>
                      <a:pt x="1653" y="0"/>
                    </a:lnTo>
                    <a:lnTo>
                      <a:pt x="1650" y="15"/>
                    </a:lnTo>
                    <a:lnTo>
                      <a:pt x="1646" y="31"/>
                    </a:lnTo>
                    <a:close/>
                  </a:path>
                </a:pathLst>
              </a:custGeom>
              <a:solidFill>
                <a:srgbClr val="BF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0" name="ïṩliďe">
                <a:extLst>
                  <a:ext uri="{FF2B5EF4-FFF2-40B4-BE49-F238E27FC236}">
                    <a16:creationId xmlns:a16="http://schemas.microsoft.com/office/drawing/2014/main" xmlns="" id="{EE9E69C1-5A82-4FF8-903A-2EA2A13E5BE8}"/>
                  </a:ext>
                </a:extLst>
              </p:cNvPr>
              <p:cNvSpPr/>
              <p:nvPr/>
            </p:nvSpPr>
            <p:spPr bwMode="auto">
              <a:xfrm>
                <a:off x="1756" y="2076"/>
                <a:ext cx="330" cy="9"/>
              </a:xfrm>
              <a:custGeom>
                <a:avLst/>
                <a:gdLst>
                  <a:gd name="T0" fmla="*/ 1640 w 1653"/>
                  <a:gd name="T1" fmla="*/ 47 h 47"/>
                  <a:gd name="T2" fmla="*/ 13 w 1653"/>
                  <a:gd name="T3" fmla="*/ 47 h 47"/>
                  <a:gd name="T4" fmla="*/ 5 w 1653"/>
                  <a:gd name="T5" fmla="*/ 23 h 47"/>
                  <a:gd name="T6" fmla="*/ 0 w 1653"/>
                  <a:gd name="T7" fmla="*/ 0 h 47"/>
                  <a:gd name="T8" fmla="*/ 1653 w 1653"/>
                  <a:gd name="T9" fmla="*/ 0 h 47"/>
                  <a:gd name="T10" fmla="*/ 1648 w 1653"/>
                  <a:gd name="T11" fmla="*/ 23 h 47"/>
                  <a:gd name="T12" fmla="*/ 1640 w 1653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47">
                    <a:moveTo>
                      <a:pt x="1640" y="47"/>
                    </a:moveTo>
                    <a:lnTo>
                      <a:pt x="13" y="47"/>
                    </a:lnTo>
                    <a:lnTo>
                      <a:pt x="5" y="23"/>
                    </a:lnTo>
                    <a:lnTo>
                      <a:pt x="0" y="0"/>
                    </a:lnTo>
                    <a:lnTo>
                      <a:pt x="1653" y="0"/>
                    </a:lnTo>
                    <a:lnTo>
                      <a:pt x="1648" y="23"/>
                    </a:lnTo>
                    <a:lnTo>
                      <a:pt x="1640" y="47"/>
                    </a:lnTo>
                    <a:close/>
                  </a:path>
                </a:pathLst>
              </a:custGeom>
              <a:solidFill>
                <a:srgbClr val="C0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1" name="ï$ḷíḋè">
                <a:extLst>
                  <a:ext uri="{FF2B5EF4-FFF2-40B4-BE49-F238E27FC236}">
                    <a16:creationId xmlns:a16="http://schemas.microsoft.com/office/drawing/2014/main" xmlns="" id="{597FC21D-3DED-4980-90E6-3A12D98A8463}"/>
                  </a:ext>
                </a:extLst>
              </p:cNvPr>
              <p:cNvSpPr/>
              <p:nvPr/>
            </p:nvSpPr>
            <p:spPr bwMode="auto">
              <a:xfrm>
                <a:off x="1756" y="2076"/>
                <a:ext cx="330" cy="12"/>
              </a:xfrm>
              <a:custGeom>
                <a:avLst/>
                <a:gdLst>
                  <a:gd name="T0" fmla="*/ 1636 w 1653"/>
                  <a:gd name="T1" fmla="*/ 62 h 62"/>
                  <a:gd name="T2" fmla="*/ 17 w 1653"/>
                  <a:gd name="T3" fmla="*/ 62 h 62"/>
                  <a:gd name="T4" fmla="*/ 7 w 1653"/>
                  <a:gd name="T5" fmla="*/ 31 h 62"/>
                  <a:gd name="T6" fmla="*/ 0 w 1653"/>
                  <a:gd name="T7" fmla="*/ 0 h 62"/>
                  <a:gd name="T8" fmla="*/ 1653 w 1653"/>
                  <a:gd name="T9" fmla="*/ 0 h 62"/>
                  <a:gd name="T10" fmla="*/ 1646 w 1653"/>
                  <a:gd name="T11" fmla="*/ 31 h 62"/>
                  <a:gd name="T12" fmla="*/ 1636 w 1653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62">
                    <a:moveTo>
                      <a:pt x="1636" y="62"/>
                    </a:moveTo>
                    <a:lnTo>
                      <a:pt x="17" y="62"/>
                    </a:lnTo>
                    <a:lnTo>
                      <a:pt x="7" y="31"/>
                    </a:lnTo>
                    <a:lnTo>
                      <a:pt x="0" y="0"/>
                    </a:lnTo>
                    <a:lnTo>
                      <a:pt x="1653" y="0"/>
                    </a:lnTo>
                    <a:lnTo>
                      <a:pt x="1646" y="31"/>
                    </a:lnTo>
                    <a:lnTo>
                      <a:pt x="1636" y="62"/>
                    </a:lnTo>
                    <a:close/>
                  </a:path>
                </a:pathLst>
              </a:custGeom>
              <a:solidFill>
                <a:srgbClr val="C1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2" name="ïṡľidé">
                <a:extLst>
                  <a:ext uri="{FF2B5EF4-FFF2-40B4-BE49-F238E27FC236}">
                    <a16:creationId xmlns:a16="http://schemas.microsoft.com/office/drawing/2014/main" xmlns="" id="{9CAF71CF-1B3D-4E3F-8628-0F5589A94F58}"/>
                  </a:ext>
                </a:extLst>
              </p:cNvPr>
              <p:cNvSpPr/>
              <p:nvPr/>
            </p:nvSpPr>
            <p:spPr bwMode="auto">
              <a:xfrm>
                <a:off x="1756" y="2076"/>
                <a:ext cx="330" cy="16"/>
              </a:xfrm>
              <a:custGeom>
                <a:avLst/>
                <a:gdLst>
                  <a:gd name="T0" fmla="*/ 1631 w 1653"/>
                  <a:gd name="T1" fmla="*/ 78 h 78"/>
                  <a:gd name="T2" fmla="*/ 22 w 1653"/>
                  <a:gd name="T3" fmla="*/ 78 h 78"/>
                  <a:gd name="T4" fmla="*/ 10 w 1653"/>
                  <a:gd name="T5" fmla="*/ 40 h 78"/>
                  <a:gd name="T6" fmla="*/ 0 w 1653"/>
                  <a:gd name="T7" fmla="*/ 0 h 78"/>
                  <a:gd name="T8" fmla="*/ 1653 w 1653"/>
                  <a:gd name="T9" fmla="*/ 0 h 78"/>
                  <a:gd name="T10" fmla="*/ 1644 w 1653"/>
                  <a:gd name="T11" fmla="*/ 40 h 78"/>
                  <a:gd name="T12" fmla="*/ 1631 w 1653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78">
                    <a:moveTo>
                      <a:pt x="1631" y="78"/>
                    </a:moveTo>
                    <a:lnTo>
                      <a:pt x="22" y="78"/>
                    </a:lnTo>
                    <a:lnTo>
                      <a:pt x="10" y="40"/>
                    </a:lnTo>
                    <a:lnTo>
                      <a:pt x="0" y="0"/>
                    </a:lnTo>
                    <a:lnTo>
                      <a:pt x="1653" y="0"/>
                    </a:lnTo>
                    <a:lnTo>
                      <a:pt x="1644" y="40"/>
                    </a:lnTo>
                    <a:lnTo>
                      <a:pt x="1631" y="78"/>
                    </a:lnTo>
                    <a:close/>
                  </a:path>
                </a:pathLst>
              </a:custGeom>
              <a:solidFill>
                <a:srgbClr val="C2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3" name="iŝlíḓê">
                <a:extLst>
                  <a:ext uri="{FF2B5EF4-FFF2-40B4-BE49-F238E27FC236}">
                    <a16:creationId xmlns:a16="http://schemas.microsoft.com/office/drawing/2014/main" xmlns="" id="{D4CF6673-DA18-4D46-8AC7-E4862EB6BE47}"/>
                  </a:ext>
                </a:extLst>
              </p:cNvPr>
              <p:cNvSpPr/>
              <p:nvPr/>
            </p:nvSpPr>
            <p:spPr bwMode="auto">
              <a:xfrm>
                <a:off x="1756" y="2076"/>
                <a:ext cx="330" cy="19"/>
              </a:xfrm>
              <a:custGeom>
                <a:avLst/>
                <a:gdLst>
                  <a:gd name="T0" fmla="*/ 1626 w 1653"/>
                  <a:gd name="T1" fmla="*/ 94 h 94"/>
                  <a:gd name="T2" fmla="*/ 27 w 1653"/>
                  <a:gd name="T3" fmla="*/ 94 h 94"/>
                  <a:gd name="T4" fmla="*/ 12 w 1653"/>
                  <a:gd name="T5" fmla="*/ 48 h 94"/>
                  <a:gd name="T6" fmla="*/ 0 w 1653"/>
                  <a:gd name="T7" fmla="*/ 0 h 94"/>
                  <a:gd name="T8" fmla="*/ 1653 w 1653"/>
                  <a:gd name="T9" fmla="*/ 0 h 94"/>
                  <a:gd name="T10" fmla="*/ 1641 w 1653"/>
                  <a:gd name="T11" fmla="*/ 48 h 94"/>
                  <a:gd name="T12" fmla="*/ 1626 w 1653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94">
                    <a:moveTo>
                      <a:pt x="1626" y="94"/>
                    </a:moveTo>
                    <a:lnTo>
                      <a:pt x="27" y="94"/>
                    </a:lnTo>
                    <a:lnTo>
                      <a:pt x="12" y="48"/>
                    </a:lnTo>
                    <a:lnTo>
                      <a:pt x="0" y="0"/>
                    </a:lnTo>
                    <a:lnTo>
                      <a:pt x="1653" y="0"/>
                    </a:lnTo>
                    <a:lnTo>
                      <a:pt x="1641" y="48"/>
                    </a:lnTo>
                    <a:lnTo>
                      <a:pt x="1626" y="94"/>
                    </a:lnTo>
                    <a:close/>
                  </a:path>
                </a:pathLst>
              </a:custGeom>
              <a:solidFill>
                <a:srgbClr val="C2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4" name="iṡ1ïḓè">
                <a:extLst>
                  <a:ext uri="{FF2B5EF4-FFF2-40B4-BE49-F238E27FC236}">
                    <a16:creationId xmlns:a16="http://schemas.microsoft.com/office/drawing/2014/main" xmlns="" id="{FD9E29EC-60AA-4F52-B16E-F1F485B7C84A}"/>
                  </a:ext>
                </a:extLst>
              </p:cNvPr>
              <p:cNvSpPr/>
              <p:nvPr/>
            </p:nvSpPr>
            <p:spPr bwMode="auto">
              <a:xfrm>
                <a:off x="1756" y="2076"/>
                <a:ext cx="330" cy="22"/>
              </a:xfrm>
              <a:custGeom>
                <a:avLst/>
                <a:gdLst>
                  <a:gd name="T0" fmla="*/ 1620 w 1653"/>
                  <a:gd name="T1" fmla="*/ 110 h 110"/>
                  <a:gd name="T2" fmla="*/ 33 w 1653"/>
                  <a:gd name="T3" fmla="*/ 110 h 110"/>
                  <a:gd name="T4" fmla="*/ 14 w 1653"/>
                  <a:gd name="T5" fmla="*/ 55 h 110"/>
                  <a:gd name="T6" fmla="*/ 0 w 1653"/>
                  <a:gd name="T7" fmla="*/ 0 h 110"/>
                  <a:gd name="T8" fmla="*/ 1653 w 1653"/>
                  <a:gd name="T9" fmla="*/ 0 h 110"/>
                  <a:gd name="T10" fmla="*/ 1639 w 1653"/>
                  <a:gd name="T11" fmla="*/ 55 h 110"/>
                  <a:gd name="T12" fmla="*/ 1620 w 1653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3" h="110">
                    <a:moveTo>
                      <a:pt x="1620" y="110"/>
                    </a:moveTo>
                    <a:lnTo>
                      <a:pt x="33" y="110"/>
                    </a:lnTo>
                    <a:lnTo>
                      <a:pt x="14" y="55"/>
                    </a:lnTo>
                    <a:lnTo>
                      <a:pt x="0" y="0"/>
                    </a:lnTo>
                    <a:lnTo>
                      <a:pt x="1653" y="0"/>
                    </a:lnTo>
                    <a:lnTo>
                      <a:pt x="1639" y="55"/>
                    </a:lnTo>
                    <a:lnTo>
                      <a:pt x="1620" y="110"/>
                    </a:lnTo>
                    <a:close/>
                  </a:path>
                </a:pathLst>
              </a:custGeom>
              <a:solidFill>
                <a:srgbClr val="C3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5" name="íŝḷïdè">
                <a:extLst>
                  <a:ext uri="{FF2B5EF4-FFF2-40B4-BE49-F238E27FC236}">
                    <a16:creationId xmlns:a16="http://schemas.microsoft.com/office/drawing/2014/main" xmlns="" id="{F5C8B54A-3158-4DA6-A078-7B8BD0CF1745}"/>
                  </a:ext>
                </a:extLst>
              </p:cNvPr>
              <p:cNvSpPr/>
              <p:nvPr/>
            </p:nvSpPr>
            <p:spPr bwMode="auto">
              <a:xfrm>
                <a:off x="1756" y="2076"/>
                <a:ext cx="330" cy="25"/>
              </a:xfrm>
              <a:custGeom>
                <a:avLst/>
                <a:gdLst>
                  <a:gd name="T0" fmla="*/ 1614 w 1653"/>
                  <a:gd name="T1" fmla="*/ 125 h 125"/>
                  <a:gd name="T2" fmla="*/ 39 w 1653"/>
                  <a:gd name="T3" fmla="*/ 125 h 125"/>
                  <a:gd name="T4" fmla="*/ 27 w 1653"/>
                  <a:gd name="T5" fmla="*/ 94 h 125"/>
                  <a:gd name="T6" fmla="*/ 7 w 1653"/>
                  <a:gd name="T7" fmla="*/ 31 h 125"/>
                  <a:gd name="T8" fmla="*/ 0 w 1653"/>
                  <a:gd name="T9" fmla="*/ 0 h 125"/>
                  <a:gd name="T10" fmla="*/ 1653 w 1653"/>
                  <a:gd name="T11" fmla="*/ 0 h 125"/>
                  <a:gd name="T12" fmla="*/ 1646 w 1653"/>
                  <a:gd name="T13" fmla="*/ 31 h 125"/>
                  <a:gd name="T14" fmla="*/ 1626 w 1653"/>
                  <a:gd name="T15" fmla="*/ 94 h 125"/>
                  <a:gd name="T16" fmla="*/ 1614 w 1653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53" h="125">
                    <a:moveTo>
                      <a:pt x="1614" y="125"/>
                    </a:moveTo>
                    <a:lnTo>
                      <a:pt x="39" y="125"/>
                    </a:lnTo>
                    <a:lnTo>
                      <a:pt x="27" y="94"/>
                    </a:lnTo>
                    <a:lnTo>
                      <a:pt x="7" y="31"/>
                    </a:lnTo>
                    <a:lnTo>
                      <a:pt x="0" y="0"/>
                    </a:lnTo>
                    <a:lnTo>
                      <a:pt x="1653" y="0"/>
                    </a:lnTo>
                    <a:lnTo>
                      <a:pt x="1646" y="31"/>
                    </a:lnTo>
                    <a:lnTo>
                      <a:pt x="1626" y="94"/>
                    </a:lnTo>
                    <a:lnTo>
                      <a:pt x="1614" y="125"/>
                    </a:lnTo>
                    <a:close/>
                  </a:path>
                </a:pathLst>
              </a:custGeom>
              <a:solidFill>
                <a:srgbClr val="C4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6" name="isḻiďè">
                <a:extLst>
                  <a:ext uri="{FF2B5EF4-FFF2-40B4-BE49-F238E27FC236}">
                    <a16:creationId xmlns:a16="http://schemas.microsoft.com/office/drawing/2014/main" xmlns="" id="{B4AFAF20-0A97-45AC-A65D-D7F1923AB6A2}"/>
                  </a:ext>
                </a:extLst>
              </p:cNvPr>
              <p:cNvSpPr/>
              <p:nvPr/>
            </p:nvSpPr>
            <p:spPr bwMode="auto">
              <a:xfrm>
                <a:off x="1756" y="2079"/>
                <a:ext cx="330" cy="22"/>
              </a:xfrm>
              <a:custGeom>
                <a:avLst/>
                <a:gdLst>
                  <a:gd name="T0" fmla="*/ 0 w 1647"/>
                  <a:gd name="T1" fmla="*/ 0 h 110"/>
                  <a:gd name="T2" fmla="*/ 1647 w 1647"/>
                  <a:gd name="T3" fmla="*/ 0 h 110"/>
                  <a:gd name="T4" fmla="*/ 1631 w 1647"/>
                  <a:gd name="T5" fmla="*/ 57 h 110"/>
                  <a:gd name="T6" fmla="*/ 1611 w 1647"/>
                  <a:gd name="T7" fmla="*/ 110 h 110"/>
                  <a:gd name="T8" fmla="*/ 36 w 1647"/>
                  <a:gd name="T9" fmla="*/ 110 h 110"/>
                  <a:gd name="T10" fmla="*/ 16 w 1647"/>
                  <a:gd name="T11" fmla="*/ 57 h 110"/>
                  <a:gd name="T12" fmla="*/ 0 w 1647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7" h="110">
                    <a:moveTo>
                      <a:pt x="0" y="0"/>
                    </a:moveTo>
                    <a:lnTo>
                      <a:pt x="1647" y="0"/>
                    </a:lnTo>
                    <a:lnTo>
                      <a:pt x="1631" y="57"/>
                    </a:lnTo>
                    <a:lnTo>
                      <a:pt x="1611" y="110"/>
                    </a:lnTo>
                    <a:lnTo>
                      <a:pt x="36" y="110"/>
                    </a:lnTo>
                    <a:lnTo>
                      <a:pt x="16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5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7" name="íŝľïḋê">
                <a:extLst>
                  <a:ext uri="{FF2B5EF4-FFF2-40B4-BE49-F238E27FC236}">
                    <a16:creationId xmlns:a16="http://schemas.microsoft.com/office/drawing/2014/main" xmlns="" id="{EE6280CA-D897-4CC6-8C89-A824FD600F7A}"/>
                  </a:ext>
                </a:extLst>
              </p:cNvPr>
              <p:cNvSpPr/>
              <p:nvPr/>
            </p:nvSpPr>
            <p:spPr bwMode="auto">
              <a:xfrm>
                <a:off x="1757" y="2082"/>
                <a:ext cx="328" cy="19"/>
              </a:xfrm>
              <a:custGeom>
                <a:avLst/>
                <a:gdLst>
                  <a:gd name="T0" fmla="*/ 0 w 1639"/>
                  <a:gd name="T1" fmla="*/ 0 h 95"/>
                  <a:gd name="T2" fmla="*/ 1639 w 1639"/>
                  <a:gd name="T3" fmla="*/ 0 h 95"/>
                  <a:gd name="T4" fmla="*/ 1624 w 1639"/>
                  <a:gd name="T5" fmla="*/ 49 h 95"/>
                  <a:gd name="T6" fmla="*/ 1607 w 1639"/>
                  <a:gd name="T7" fmla="*/ 95 h 95"/>
                  <a:gd name="T8" fmla="*/ 32 w 1639"/>
                  <a:gd name="T9" fmla="*/ 95 h 95"/>
                  <a:gd name="T10" fmla="*/ 15 w 1639"/>
                  <a:gd name="T11" fmla="*/ 49 h 95"/>
                  <a:gd name="T12" fmla="*/ 0 w 163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9" h="95">
                    <a:moveTo>
                      <a:pt x="0" y="0"/>
                    </a:moveTo>
                    <a:lnTo>
                      <a:pt x="1639" y="0"/>
                    </a:lnTo>
                    <a:lnTo>
                      <a:pt x="1624" y="49"/>
                    </a:lnTo>
                    <a:lnTo>
                      <a:pt x="1607" y="95"/>
                    </a:lnTo>
                    <a:lnTo>
                      <a:pt x="32" y="95"/>
                    </a:lnTo>
                    <a:lnTo>
                      <a:pt x="15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6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8" name="ïṣlíḓè">
                <a:extLst>
                  <a:ext uri="{FF2B5EF4-FFF2-40B4-BE49-F238E27FC236}">
                    <a16:creationId xmlns:a16="http://schemas.microsoft.com/office/drawing/2014/main" xmlns="" id="{CB9B61EE-5654-4650-8958-FA5EDEFB1750}"/>
                  </a:ext>
                </a:extLst>
              </p:cNvPr>
              <p:cNvSpPr/>
              <p:nvPr/>
            </p:nvSpPr>
            <p:spPr bwMode="auto">
              <a:xfrm>
                <a:off x="1758" y="2085"/>
                <a:ext cx="326" cy="16"/>
              </a:xfrm>
              <a:custGeom>
                <a:avLst/>
                <a:gdLst>
                  <a:gd name="T0" fmla="*/ 0 w 1627"/>
                  <a:gd name="T1" fmla="*/ 0 h 78"/>
                  <a:gd name="T2" fmla="*/ 1627 w 1627"/>
                  <a:gd name="T3" fmla="*/ 0 h 78"/>
                  <a:gd name="T4" fmla="*/ 1616 w 1627"/>
                  <a:gd name="T5" fmla="*/ 39 h 78"/>
                  <a:gd name="T6" fmla="*/ 1601 w 1627"/>
                  <a:gd name="T7" fmla="*/ 78 h 78"/>
                  <a:gd name="T8" fmla="*/ 26 w 1627"/>
                  <a:gd name="T9" fmla="*/ 78 h 78"/>
                  <a:gd name="T10" fmla="*/ 11 w 1627"/>
                  <a:gd name="T11" fmla="*/ 39 h 78"/>
                  <a:gd name="T12" fmla="*/ 0 w 1627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78">
                    <a:moveTo>
                      <a:pt x="0" y="0"/>
                    </a:moveTo>
                    <a:lnTo>
                      <a:pt x="1627" y="0"/>
                    </a:lnTo>
                    <a:lnTo>
                      <a:pt x="1616" y="39"/>
                    </a:lnTo>
                    <a:lnTo>
                      <a:pt x="1601" y="78"/>
                    </a:lnTo>
                    <a:lnTo>
                      <a:pt x="26" y="78"/>
                    </a:lnTo>
                    <a:lnTo>
                      <a:pt x="1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6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9" name="îṩļídé">
                <a:extLst>
                  <a:ext uri="{FF2B5EF4-FFF2-40B4-BE49-F238E27FC236}">
                    <a16:creationId xmlns:a16="http://schemas.microsoft.com/office/drawing/2014/main" xmlns="" id="{F8ACB00E-D54B-4DE4-B3F4-115B95309E83}"/>
                  </a:ext>
                </a:extLst>
              </p:cNvPr>
              <p:cNvSpPr/>
              <p:nvPr/>
            </p:nvSpPr>
            <p:spPr bwMode="auto">
              <a:xfrm>
                <a:off x="1759" y="2088"/>
                <a:ext cx="324" cy="13"/>
              </a:xfrm>
              <a:custGeom>
                <a:avLst/>
                <a:gdLst>
                  <a:gd name="T0" fmla="*/ 0 w 1619"/>
                  <a:gd name="T1" fmla="*/ 0 h 63"/>
                  <a:gd name="T2" fmla="*/ 1619 w 1619"/>
                  <a:gd name="T3" fmla="*/ 0 h 63"/>
                  <a:gd name="T4" fmla="*/ 1609 w 1619"/>
                  <a:gd name="T5" fmla="*/ 32 h 63"/>
                  <a:gd name="T6" fmla="*/ 1597 w 1619"/>
                  <a:gd name="T7" fmla="*/ 63 h 63"/>
                  <a:gd name="T8" fmla="*/ 22 w 1619"/>
                  <a:gd name="T9" fmla="*/ 63 h 63"/>
                  <a:gd name="T10" fmla="*/ 10 w 1619"/>
                  <a:gd name="T11" fmla="*/ 32 h 63"/>
                  <a:gd name="T12" fmla="*/ 0 w 1619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9" h="63">
                    <a:moveTo>
                      <a:pt x="0" y="0"/>
                    </a:moveTo>
                    <a:lnTo>
                      <a:pt x="1619" y="0"/>
                    </a:lnTo>
                    <a:lnTo>
                      <a:pt x="1609" y="32"/>
                    </a:lnTo>
                    <a:lnTo>
                      <a:pt x="1597" y="63"/>
                    </a:lnTo>
                    <a:lnTo>
                      <a:pt x="22" y="63"/>
                    </a:lnTo>
                    <a:lnTo>
                      <a:pt x="10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7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0" name="isľíďé">
                <a:extLst>
                  <a:ext uri="{FF2B5EF4-FFF2-40B4-BE49-F238E27FC236}">
                    <a16:creationId xmlns:a16="http://schemas.microsoft.com/office/drawing/2014/main" xmlns="" id="{D0B28D28-D750-4658-8A81-E3F1D6570B70}"/>
                  </a:ext>
                </a:extLst>
              </p:cNvPr>
              <p:cNvSpPr/>
              <p:nvPr/>
            </p:nvSpPr>
            <p:spPr bwMode="auto">
              <a:xfrm>
                <a:off x="1760" y="2092"/>
                <a:ext cx="322" cy="9"/>
              </a:xfrm>
              <a:custGeom>
                <a:avLst/>
                <a:gdLst>
                  <a:gd name="T0" fmla="*/ 0 w 1609"/>
                  <a:gd name="T1" fmla="*/ 0 h 47"/>
                  <a:gd name="T2" fmla="*/ 1609 w 1609"/>
                  <a:gd name="T3" fmla="*/ 0 h 47"/>
                  <a:gd name="T4" fmla="*/ 1601 w 1609"/>
                  <a:gd name="T5" fmla="*/ 23 h 47"/>
                  <a:gd name="T6" fmla="*/ 1592 w 1609"/>
                  <a:gd name="T7" fmla="*/ 47 h 47"/>
                  <a:gd name="T8" fmla="*/ 17 w 1609"/>
                  <a:gd name="T9" fmla="*/ 47 h 47"/>
                  <a:gd name="T10" fmla="*/ 8 w 1609"/>
                  <a:gd name="T11" fmla="*/ 23 h 47"/>
                  <a:gd name="T12" fmla="*/ 0 w 1609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9" h="47">
                    <a:moveTo>
                      <a:pt x="0" y="0"/>
                    </a:moveTo>
                    <a:lnTo>
                      <a:pt x="1609" y="0"/>
                    </a:lnTo>
                    <a:lnTo>
                      <a:pt x="1601" y="23"/>
                    </a:lnTo>
                    <a:lnTo>
                      <a:pt x="1592" y="47"/>
                    </a:lnTo>
                    <a:lnTo>
                      <a:pt x="17" y="47"/>
                    </a:lnTo>
                    <a:lnTo>
                      <a:pt x="8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8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1" name="îslïďê">
                <a:extLst>
                  <a:ext uri="{FF2B5EF4-FFF2-40B4-BE49-F238E27FC236}">
                    <a16:creationId xmlns:a16="http://schemas.microsoft.com/office/drawing/2014/main" xmlns="" id="{998A41F9-FA23-4117-87B6-80728000A84F}"/>
                  </a:ext>
                </a:extLst>
              </p:cNvPr>
              <p:cNvSpPr/>
              <p:nvPr/>
            </p:nvSpPr>
            <p:spPr bwMode="auto">
              <a:xfrm>
                <a:off x="1761" y="2095"/>
                <a:ext cx="320" cy="6"/>
              </a:xfrm>
              <a:custGeom>
                <a:avLst/>
                <a:gdLst>
                  <a:gd name="T0" fmla="*/ 0 w 1599"/>
                  <a:gd name="T1" fmla="*/ 0 h 32"/>
                  <a:gd name="T2" fmla="*/ 1599 w 1599"/>
                  <a:gd name="T3" fmla="*/ 0 h 32"/>
                  <a:gd name="T4" fmla="*/ 1593 w 1599"/>
                  <a:gd name="T5" fmla="*/ 17 h 32"/>
                  <a:gd name="T6" fmla="*/ 1587 w 1599"/>
                  <a:gd name="T7" fmla="*/ 32 h 32"/>
                  <a:gd name="T8" fmla="*/ 12 w 1599"/>
                  <a:gd name="T9" fmla="*/ 32 h 32"/>
                  <a:gd name="T10" fmla="*/ 6 w 1599"/>
                  <a:gd name="T11" fmla="*/ 17 h 32"/>
                  <a:gd name="T12" fmla="*/ 0 w 1599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9" h="32">
                    <a:moveTo>
                      <a:pt x="0" y="0"/>
                    </a:moveTo>
                    <a:lnTo>
                      <a:pt x="1599" y="0"/>
                    </a:lnTo>
                    <a:lnTo>
                      <a:pt x="1593" y="17"/>
                    </a:lnTo>
                    <a:lnTo>
                      <a:pt x="1587" y="32"/>
                    </a:lnTo>
                    <a:lnTo>
                      <a:pt x="12" y="32"/>
                    </a:lnTo>
                    <a:lnTo>
                      <a:pt x="6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2" name="ïšḷïde">
                <a:extLst>
                  <a:ext uri="{FF2B5EF4-FFF2-40B4-BE49-F238E27FC236}">
                    <a16:creationId xmlns:a16="http://schemas.microsoft.com/office/drawing/2014/main" xmlns="" id="{2C55A5BE-9EE7-4BE4-B419-89B63C58AE08}"/>
                  </a:ext>
                </a:extLst>
              </p:cNvPr>
              <p:cNvSpPr/>
              <p:nvPr/>
            </p:nvSpPr>
            <p:spPr bwMode="auto">
              <a:xfrm>
                <a:off x="1762" y="2098"/>
                <a:ext cx="318" cy="3"/>
              </a:xfrm>
              <a:custGeom>
                <a:avLst/>
                <a:gdLst>
                  <a:gd name="T0" fmla="*/ 0 w 1587"/>
                  <a:gd name="T1" fmla="*/ 0 h 15"/>
                  <a:gd name="T2" fmla="*/ 1587 w 1587"/>
                  <a:gd name="T3" fmla="*/ 0 h 15"/>
                  <a:gd name="T4" fmla="*/ 1584 w 1587"/>
                  <a:gd name="T5" fmla="*/ 7 h 15"/>
                  <a:gd name="T6" fmla="*/ 1581 w 1587"/>
                  <a:gd name="T7" fmla="*/ 15 h 15"/>
                  <a:gd name="T8" fmla="*/ 6 w 1587"/>
                  <a:gd name="T9" fmla="*/ 15 h 15"/>
                  <a:gd name="T10" fmla="*/ 3 w 1587"/>
                  <a:gd name="T11" fmla="*/ 7 h 15"/>
                  <a:gd name="T12" fmla="*/ 0 w 1587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7" h="15">
                    <a:moveTo>
                      <a:pt x="0" y="0"/>
                    </a:moveTo>
                    <a:lnTo>
                      <a:pt x="1587" y="0"/>
                    </a:lnTo>
                    <a:lnTo>
                      <a:pt x="1584" y="7"/>
                    </a:lnTo>
                    <a:lnTo>
                      <a:pt x="1581" y="15"/>
                    </a:lnTo>
                    <a:lnTo>
                      <a:pt x="6" y="15"/>
                    </a:lnTo>
                    <a:lnTo>
                      <a:pt x="3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3" name="íś1iḓe">
                <a:extLst>
                  <a:ext uri="{FF2B5EF4-FFF2-40B4-BE49-F238E27FC236}">
                    <a16:creationId xmlns:a16="http://schemas.microsoft.com/office/drawing/2014/main" xmlns="" id="{91F8480A-281C-4FFA-A986-D5EEBB390C72}"/>
                  </a:ext>
                </a:extLst>
              </p:cNvPr>
              <p:cNvSpPr/>
              <p:nvPr/>
            </p:nvSpPr>
            <p:spPr bwMode="auto">
              <a:xfrm>
                <a:off x="1763" y="2101"/>
                <a:ext cx="316" cy="0"/>
              </a:xfrm>
              <a:custGeom>
                <a:avLst/>
                <a:gdLst>
                  <a:gd name="T0" fmla="*/ 0 w 1577"/>
                  <a:gd name="T1" fmla="*/ 1577 w 1577"/>
                  <a:gd name="T2" fmla="*/ 1576 w 1577"/>
                  <a:gd name="T3" fmla="*/ 1 w 1577"/>
                  <a:gd name="T4" fmla="*/ 0 w 157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577">
                    <a:moveTo>
                      <a:pt x="0" y="0"/>
                    </a:moveTo>
                    <a:lnTo>
                      <a:pt x="1577" y="0"/>
                    </a:lnTo>
                    <a:lnTo>
                      <a:pt x="1576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A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4" name="iş1íḋé">
                <a:extLst>
                  <a:ext uri="{FF2B5EF4-FFF2-40B4-BE49-F238E27FC236}">
                    <a16:creationId xmlns:a16="http://schemas.microsoft.com/office/drawing/2014/main" xmlns="" id="{E10B4EC2-1946-472F-8074-46F8FF312A6C}"/>
                  </a:ext>
                </a:extLst>
              </p:cNvPr>
              <p:cNvSpPr/>
              <p:nvPr/>
            </p:nvSpPr>
            <p:spPr bwMode="auto">
              <a:xfrm>
                <a:off x="1756" y="2079"/>
                <a:ext cx="330" cy="0"/>
              </a:xfrm>
              <a:custGeom>
                <a:avLst/>
                <a:gdLst>
                  <a:gd name="T0" fmla="*/ 1646 w 1646"/>
                  <a:gd name="T1" fmla="*/ 1 w 1646"/>
                  <a:gd name="T2" fmla="*/ 0 w 1646"/>
                  <a:gd name="T3" fmla="*/ 1646 w 1646"/>
                  <a:gd name="T4" fmla="*/ 1646 w 16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646">
                    <a:moveTo>
                      <a:pt x="1646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646" y="0"/>
                    </a:lnTo>
                    <a:lnTo>
                      <a:pt x="1646" y="0"/>
                    </a:lnTo>
                    <a:close/>
                  </a:path>
                </a:pathLst>
              </a:custGeom>
              <a:solidFill>
                <a:srgbClr val="BF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5" name="ïŝ1íḋê">
                <a:extLst>
                  <a:ext uri="{FF2B5EF4-FFF2-40B4-BE49-F238E27FC236}">
                    <a16:creationId xmlns:a16="http://schemas.microsoft.com/office/drawing/2014/main" xmlns="" id="{9E4EC7E4-AFE0-4243-A576-2B6F63C2AEAE}"/>
                  </a:ext>
                </a:extLst>
              </p:cNvPr>
              <p:cNvSpPr/>
              <p:nvPr/>
            </p:nvSpPr>
            <p:spPr bwMode="auto">
              <a:xfrm>
                <a:off x="1756" y="2079"/>
                <a:ext cx="330" cy="3"/>
              </a:xfrm>
              <a:custGeom>
                <a:avLst/>
                <a:gdLst>
                  <a:gd name="T0" fmla="*/ 1643 w 1646"/>
                  <a:gd name="T1" fmla="*/ 16 h 16"/>
                  <a:gd name="T2" fmla="*/ 4 w 1646"/>
                  <a:gd name="T3" fmla="*/ 16 h 16"/>
                  <a:gd name="T4" fmla="*/ 2 w 1646"/>
                  <a:gd name="T5" fmla="*/ 8 h 16"/>
                  <a:gd name="T6" fmla="*/ 0 w 1646"/>
                  <a:gd name="T7" fmla="*/ 0 h 16"/>
                  <a:gd name="T8" fmla="*/ 1646 w 1646"/>
                  <a:gd name="T9" fmla="*/ 0 h 16"/>
                  <a:gd name="T10" fmla="*/ 1645 w 1646"/>
                  <a:gd name="T11" fmla="*/ 8 h 16"/>
                  <a:gd name="T12" fmla="*/ 1643 w 1646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6" h="16">
                    <a:moveTo>
                      <a:pt x="1643" y="16"/>
                    </a:moveTo>
                    <a:lnTo>
                      <a:pt x="4" y="16"/>
                    </a:lnTo>
                    <a:lnTo>
                      <a:pt x="2" y="8"/>
                    </a:lnTo>
                    <a:lnTo>
                      <a:pt x="0" y="0"/>
                    </a:lnTo>
                    <a:lnTo>
                      <a:pt x="1646" y="0"/>
                    </a:lnTo>
                    <a:lnTo>
                      <a:pt x="1645" y="8"/>
                    </a:lnTo>
                    <a:lnTo>
                      <a:pt x="1643" y="16"/>
                    </a:lnTo>
                    <a:close/>
                  </a:path>
                </a:pathLst>
              </a:custGeom>
              <a:solidFill>
                <a:srgbClr val="BF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6" name="ïSḷïḋe">
                <a:extLst>
                  <a:ext uri="{FF2B5EF4-FFF2-40B4-BE49-F238E27FC236}">
                    <a16:creationId xmlns:a16="http://schemas.microsoft.com/office/drawing/2014/main" xmlns="" id="{937029F1-AEE2-43BE-9817-9252F461631F}"/>
                  </a:ext>
                </a:extLst>
              </p:cNvPr>
              <p:cNvSpPr/>
              <p:nvPr/>
            </p:nvSpPr>
            <p:spPr bwMode="auto">
              <a:xfrm>
                <a:off x="1756" y="2079"/>
                <a:ext cx="330" cy="6"/>
              </a:xfrm>
              <a:custGeom>
                <a:avLst/>
                <a:gdLst>
                  <a:gd name="T0" fmla="*/ 1637 w 1646"/>
                  <a:gd name="T1" fmla="*/ 32 h 32"/>
                  <a:gd name="T2" fmla="*/ 10 w 1646"/>
                  <a:gd name="T3" fmla="*/ 32 h 32"/>
                  <a:gd name="T4" fmla="*/ 4 w 1646"/>
                  <a:gd name="T5" fmla="*/ 16 h 32"/>
                  <a:gd name="T6" fmla="*/ 0 w 1646"/>
                  <a:gd name="T7" fmla="*/ 0 h 32"/>
                  <a:gd name="T8" fmla="*/ 1646 w 1646"/>
                  <a:gd name="T9" fmla="*/ 0 h 32"/>
                  <a:gd name="T10" fmla="*/ 1643 w 1646"/>
                  <a:gd name="T11" fmla="*/ 16 h 32"/>
                  <a:gd name="T12" fmla="*/ 1637 w 1646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6" h="32">
                    <a:moveTo>
                      <a:pt x="1637" y="32"/>
                    </a:moveTo>
                    <a:lnTo>
                      <a:pt x="10" y="32"/>
                    </a:lnTo>
                    <a:lnTo>
                      <a:pt x="4" y="16"/>
                    </a:lnTo>
                    <a:lnTo>
                      <a:pt x="0" y="0"/>
                    </a:lnTo>
                    <a:lnTo>
                      <a:pt x="1646" y="0"/>
                    </a:lnTo>
                    <a:lnTo>
                      <a:pt x="1643" y="16"/>
                    </a:lnTo>
                    <a:lnTo>
                      <a:pt x="1637" y="32"/>
                    </a:lnTo>
                    <a:close/>
                  </a:path>
                </a:pathLst>
              </a:custGeom>
              <a:solidFill>
                <a:srgbClr val="C0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7" name="îSļíḑê">
                <a:extLst>
                  <a:ext uri="{FF2B5EF4-FFF2-40B4-BE49-F238E27FC236}">
                    <a16:creationId xmlns:a16="http://schemas.microsoft.com/office/drawing/2014/main" xmlns="" id="{FD41B37E-F44F-4A00-8EC5-BE8F637969E8}"/>
                  </a:ext>
                </a:extLst>
              </p:cNvPr>
              <p:cNvSpPr/>
              <p:nvPr/>
            </p:nvSpPr>
            <p:spPr bwMode="auto">
              <a:xfrm>
                <a:off x="1756" y="2079"/>
                <a:ext cx="330" cy="9"/>
              </a:xfrm>
              <a:custGeom>
                <a:avLst/>
                <a:gdLst>
                  <a:gd name="T0" fmla="*/ 1633 w 1646"/>
                  <a:gd name="T1" fmla="*/ 47 h 47"/>
                  <a:gd name="T2" fmla="*/ 14 w 1646"/>
                  <a:gd name="T3" fmla="*/ 47 h 47"/>
                  <a:gd name="T4" fmla="*/ 7 w 1646"/>
                  <a:gd name="T5" fmla="*/ 24 h 47"/>
                  <a:gd name="T6" fmla="*/ 0 w 1646"/>
                  <a:gd name="T7" fmla="*/ 0 h 47"/>
                  <a:gd name="T8" fmla="*/ 1646 w 1646"/>
                  <a:gd name="T9" fmla="*/ 0 h 47"/>
                  <a:gd name="T10" fmla="*/ 1641 w 1646"/>
                  <a:gd name="T11" fmla="*/ 24 h 47"/>
                  <a:gd name="T12" fmla="*/ 1633 w 1646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6" h="47">
                    <a:moveTo>
                      <a:pt x="1633" y="47"/>
                    </a:moveTo>
                    <a:lnTo>
                      <a:pt x="14" y="47"/>
                    </a:lnTo>
                    <a:lnTo>
                      <a:pt x="7" y="24"/>
                    </a:lnTo>
                    <a:lnTo>
                      <a:pt x="0" y="0"/>
                    </a:lnTo>
                    <a:lnTo>
                      <a:pt x="1646" y="0"/>
                    </a:lnTo>
                    <a:lnTo>
                      <a:pt x="1641" y="24"/>
                    </a:lnTo>
                    <a:lnTo>
                      <a:pt x="1633" y="47"/>
                    </a:lnTo>
                    <a:close/>
                  </a:path>
                </a:pathLst>
              </a:custGeom>
              <a:solidFill>
                <a:srgbClr val="C1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8" name="îŝľîďê">
                <a:extLst>
                  <a:ext uri="{FF2B5EF4-FFF2-40B4-BE49-F238E27FC236}">
                    <a16:creationId xmlns:a16="http://schemas.microsoft.com/office/drawing/2014/main" xmlns="" id="{28C9762B-29E6-49DD-A357-00D225C4C200}"/>
                  </a:ext>
                </a:extLst>
              </p:cNvPr>
              <p:cNvSpPr/>
              <p:nvPr/>
            </p:nvSpPr>
            <p:spPr bwMode="auto">
              <a:xfrm>
                <a:off x="1756" y="2079"/>
                <a:ext cx="330" cy="13"/>
              </a:xfrm>
              <a:custGeom>
                <a:avLst/>
                <a:gdLst>
                  <a:gd name="T0" fmla="*/ 1628 w 1646"/>
                  <a:gd name="T1" fmla="*/ 63 h 63"/>
                  <a:gd name="T2" fmla="*/ 19 w 1646"/>
                  <a:gd name="T3" fmla="*/ 63 h 63"/>
                  <a:gd name="T4" fmla="*/ 10 w 1646"/>
                  <a:gd name="T5" fmla="*/ 32 h 63"/>
                  <a:gd name="T6" fmla="*/ 0 w 1646"/>
                  <a:gd name="T7" fmla="*/ 0 h 63"/>
                  <a:gd name="T8" fmla="*/ 1646 w 1646"/>
                  <a:gd name="T9" fmla="*/ 0 h 63"/>
                  <a:gd name="T10" fmla="*/ 1638 w 1646"/>
                  <a:gd name="T11" fmla="*/ 32 h 63"/>
                  <a:gd name="T12" fmla="*/ 1628 w 1646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6" h="63">
                    <a:moveTo>
                      <a:pt x="1628" y="63"/>
                    </a:moveTo>
                    <a:lnTo>
                      <a:pt x="19" y="63"/>
                    </a:lnTo>
                    <a:lnTo>
                      <a:pt x="10" y="32"/>
                    </a:lnTo>
                    <a:lnTo>
                      <a:pt x="0" y="0"/>
                    </a:lnTo>
                    <a:lnTo>
                      <a:pt x="1646" y="0"/>
                    </a:lnTo>
                    <a:lnTo>
                      <a:pt x="1638" y="32"/>
                    </a:lnTo>
                    <a:lnTo>
                      <a:pt x="1628" y="63"/>
                    </a:lnTo>
                    <a:close/>
                  </a:path>
                </a:pathLst>
              </a:custGeom>
              <a:solidFill>
                <a:srgbClr val="C2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9" name="íšľidê">
                <a:extLst>
                  <a:ext uri="{FF2B5EF4-FFF2-40B4-BE49-F238E27FC236}">
                    <a16:creationId xmlns:a16="http://schemas.microsoft.com/office/drawing/2014/main" xmlns="" id="{FF959667-E595-4292-B744-A7047BC23481}"/>
                  </a:ext>
                </a:extLst>
              </p:cNvPr>
              <p:cNvSpPr/>
              <p:nvPr/>
            </p:nvSpPr>
            <p:spPr bwMode="auto">
              <a:xfrm>
                <a:off x="1756" y="2079"/>
                <a:ext cx="330" cy="16"/>
              </a:xfrm>
              <a:custGeom>
                <a:avLst/>
                <a:gdLst>
                  <a:gd name="T0" fmla="*/ 1623 w 1646"/>
                  <a:gd name="T1" fmla="*/ 79 h 79"/>
                  <a:gd name="T2" fmla="*/ 24 w 1646"/>
                  <a:gd name="T3" fmla="*/ 79 h 79"/>
                  <a:gd name="T4" fmla="*/ 12 w 1646"/>
                  <a:gd name="T5" fmla="*/ 40 h 79"/>
                  <a:gd name="T6" fmla="*/ 0 w 1646"/>
                  <a:gd name="T7" fmla="*/ 0 h 79"/>
                  <a:gd name="T8" fmla="*/ 1646 w 1646"/>
                  <a:gd name="T9" fmla="*/ 0 h 79"/>
                  <a:gd name="T10" fmla="*/ 1635 w 1646"/>
                  <a:gd name="T11" fmla="*/ 40 h 79"/>
                  <a:gd name="T12" fmla="*/ 1623 w 1646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6" h="79">
                    <a:moveTo>
                      <a:pt x="1623" y="79"/>
                    </a:moveTo>
                    <a:lnTo>
                      <a:pt x="24" y="79"/>
                    </a:lnTo>
                    <a:lnTo>
                      <a:pt x="12" y="40"/>
                    </a:lnTo>
                    <a:lnTo>
                      <a:pt x="0" y="0"/>
                    </a:lnTo>
                    <a:lnTo>
                      <a:pt x="1646" y="0"/>
                    </a:lnTo>
                    <a:lnTo>
                      <a:pt x="1635" y="40"/>
                    </a:lnTo>
                    <a:lnTo>
                      <a:pt x="1623" y="79"/>
                    </a:lnTo>
                    <a:close/>
                  </a:path>
                </a:pathLst>
              </a:custGeom>
              <a:solidFill>
                <a:srgbClr val="C2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0" name="îsḻîdè">
                <a:extLst>
                  <a:ext uri="{FF2B5EF4-FFF2-40B4-BE49-F238E27FC236}">
                    <a16:creationId xmlns:a16="http://schemas.microsoft.com/office/drawing/2014/main" xmlns="" id="{99530635-0DF8-40B7-904A-F01BF2BF4AE1}"/>
                  </a:ext>
                </a:extLst>
              </p:cNvPr>
              <p:cNvSpPr/>
              <p:nvPr/>
            </p:nvSpPr>
            <p:spPr bwMode="auto">
              <a:xfrm>
                <a:off x="1756" y="2079"/>
                <a:ext cx="330" cy="19"/>
              </a:xfrm>
              <a:custGeom>
                <a:avLst/>
                <a:gdLst>
                  <a:gd name="T0" fmla="*/ 1617 w 1646"/>
                  <a:gd name="T1" fmla="*/ 95 h 95"/>
                  <a:gd name="T2" fmla="*/ 30 w 1646"/>
                  <a:gd name="T3" fmla="*/ 95 h 95"/>
                  <a:gd name="T4" fmla="*/ 14 w 1646"/>
                  <a:gd name="T5" fmla="*/ 48 h 95"/>
                  <a:gd name="T6" fmla="*/ 0 w 1646"/>
                  <a:gd name="T7" fmla="*/ 0 h 95"/>
                  <a:gd name="T8" fmla="*/ 1646 w 1646"/>
                  <a:gd name="T9" fmla="*/ 0 h 95"/>
                  <a:gd name="T10" fmla="*/ 1633 w 1646"/>
                  <a:gd name="T11" fmla="*/ 48 h 95"/>
                  <a:gd name="T12" fmla="*/ 1617 w 1646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6" h="95">
                    <a:moveTo>
                      <a:pt x="1617" y="95"/>
                    </a:moveTo>
                    <a:lnTo>
                      <a:pt x="30" y="95"/>
                    </a:lnTo>
                    <a:lnTo>
                      <a:pt x="14" y="48"/>
                    </a:lnTo>
                    <a:lnTo>
                      <a:pt x="0" y="0"/>
                    </a:lnTo>
                    <a:lnTo>
                      <a:pt x="1646" y="0"/>
                    </a:lnTo>
                    <a:lnTo>
                      <a:pt x="1633" y="48"/>
                    </a:lnTo>
                    <a:lnTo>
                      <a:pt x="1617" y="95"/>
                    </a:lnTo>
                    <a:close/>
                  </a:path>
                </a:pathLst>
              </a:custGeom>
              <a:solidFill>
                <a:srgbClr val="C3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1" name="ïṩḷiḓe">
                <a:extLst>
                  <a:ext uri="{FF2B5EF4-FFF2-40B4-BE49-F238E27FC236}">
                    <a16:creationId xmlns:a16="http://schemas.microsoft.com/office/drawing/2014/main" xmlns="" id="{95777073-F2BA-449E-9C59-B12B5F4252FE}"/>
                  </a:ext>
                </a:extLst>
              </p:cNvPr>
              <p:cNvSpPr/>
              <p:nvPr/>
            </p:nvSpPr>
            <p:spPr bwMode="auto">
              <a:xfrm>
                <a:off x="1756" y="2079"/>
                <a:ext cx="330" cy="22"/>
              </a:xfrm>
              <a:custGeom>
                <a:avLst/>
                <a:gdLst>
                  <a:gd name="T0" fmla="*/ 1611 w 1646"/>
                  <a:gd name="T1" fmla="*/ 110 h 110"/>
                  <a:gd name="T2" fmla="*/ 36 w 1646"/>
                  <a:gd name="T3" fmla="*/ 110 h 110"/>
                  <a:gd name="T4" fmla="*/ 16 w 1646"/>
                  <a:gd name="T5" fmla="*/ 57 h 110"/>
                  <a:gd name="T6" fmla="*/ 0 w 1646"/>
                  <a:gd name="T7" fmla="*/ 0 h 110"/>
                  <a:gd name="T8" fmla="*/ 1646 w 1646"/>
                  <a:gd name="T9" fmla="*/ 0 h 110"/>
                  <a:gd name="T10" fmla="*/ 1631 w 1646"/>
                  <a:gd name="T11" fmla="*/ 57 h 110"/>
                  <a:gd name="T12" fmla="*/ 1611 w 1646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6" h="110">
                    <a:moveTo>
                      <a:pt x="1611" y="110"/>
                    </a:moveTo>
                    <a:lnTo>
                      <a:pt x="36" y="110"/>
                    </a:lnTo>
                    <a:lnTo>
                      <a:pt x="16" y="57"/>
                    </a:lnTo>
                    <a:lnTo>
                      <a:pt x="0" y="0"/>
                    </a:lnTo>
                    <a:lnTo>
                      <a:pt x="1646" y="0"/>
                    </a:lnTo>
                    <a:lnTo>
                      <a:pt x="1631" y="57"/>
                    </a:lnTo>
                    <a:lnTo>
                      <a:pt x="1611" y="110"/>
                    </a:lnTo>
                    <a:close/>
                  </a:path>
                </a:pathLst>
              </a:custGeom>
              <a:solidFill>
                <a:srgbClr val="C4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2" name="íṣ1ïḍê">
                <a:extLst>
                  <a:ext uri="{FF2B5EF4-FFF2-40B4-BE49-F238E27FC236}">
                    <a16:creationId xmlns:a16="http://schemas.microsoft.com/office/drawing/2014/main" xmlns="" id="{1148E04A-4172-44E6-8060-1337A7DA4C4F}"/>
                  </a:ext>
                </a:extLst>
              </p:cNvPr>
              <p:cNvSpPr/>
              <p:nvPr/>
            </p:nvSpPr>
            <p:spPr bwMode="auto">
              <a:xfrm>
                <a:off x="1756" y="2079"/>
                <a:ext cx="330" cy="25"/>
              </a:xfrm>
              <a:custGeom>
                <a:avLst/>
                <a:gdLst>
                  <a:gd name="T0" fmla="*/ 1605 w 1646"/>
                  <a:gd name="T1" fmla="*/ 125 h 125"/>
                  <a:gd name="T2" fmla="*/ 42 w 1646"/>
                  <a:gd name="T3" fmla="*/ 125 h 125"/>
                  <a:gd name="T4" fmla="*/ 30 w 1646"/>
                  <a:gd name="T5" fmla="*/ 96 h 125"/>
                  <a:gd name="T6" fmla="*/ 10 w 1646"/>
                  <a:gd name="T7" fmla="*/ 33 h 125"/>
                  <a:gd name="T8" fmla="*/ 0 w 1646"/>
                  <a:gd name="T9" fmla="*/ 0 h 125"/>
                  <a:gd name="T10" fmla="*/ 824 w 1646"/>
                  <a:gd name="T11" fmla="*/ 0 h 125"/>
                  <a:gd name="T12" fmla="*/ 1638 w 1646"/>
                  <a:gd name="T13" fmla="*/ 0 h 125"/>
                  <a:gd name="T14" fmla="*/ 1646 w 1646"/>
                  <a:gd name="T15" fmla="*/ 0 h 125"/>
                  <a:gd name="T16" fmla="*/ 1637 w 1646"/>
                  <a:gd name="T17" fmla="*/ 33 h 125"/>
                  <a:gd name="T18" fmla="*/ 1617 w 1646"/>
                  <a:gd name="T19" fmla="*/ 96 h 125"/>
                  <a:gd name="T20" fmla="*/ 1605 w 1646"/>
                  <a:gd name="T21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46" h="125">
                    <a:moveTo>
                      <a:pt x="1605" y="125"/>
                    </a:moveTo>
                    <a:lnTo>
                      <a:pt x="42" y="125"/>
                    </a:lnTo>
                    <a:lnTo>
                      <a:pt x="30" y="96"/>
                    </a:lnTo>
                    <a:lnTo>
                      <a:pt x="10" y="33"/>
                    </a:lnTo>
                    <a:lnTo>
                      <a:pt x="0" y="0"/>
                    </a:lnTo>
                    <a:lnTo>
                      <a:pt x="824" y="0"/>
                    </a:lnTo>
                    <a:lnTo>
                      <a:pt x="1638" y="0"/>
                    </a:lnTo>
                    <a:lnTo>
                      <a:pt x="1646" y="0"/>
                    </a:lnTo>
                    <a:lnTo>
                      <a:pt x="1637" y="33"/>
                    </a:lnTo>
                    <a:lnTo>
                      <a:pt x="1617" y="96"/>
                    </a:lnTo>
                    <a:lnTo>
                      <a:pt x="1605" y="125"/>
                    </a:lnTo>
                    <a:close/>
                  </a:path>
                </a:pathLst>
              </a:custGeom>
              <a:solidFill>
                <a:srgbClr val="C5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3" name="îşliďé">
                <a:extLst>
                  <a:ext uri="{FF2B5EF4-FFF2-40B4-BE49-F238E27FC236}">
                    <a16:creationId xmlns:a16="http://schemas.microsoft.com/office/drawing/2014/main" xmlns="" id="{E752B49C-81CD-44C1-ABB3-EE44D9FD04A1}"/>
                  </a:ext>
                </a:extLst>
              </p:cNvPr>
              <p:cNvSpPr/>
              <p:nvPr/>
            </p:nvSpPr>
            <p:spPr bwMode="auto">
              <a:xfrm>
                <a:off x="1757" y="2082"/>
                <a:ext cx="328" cy="22"/>
              </a:xfrm>
              <a:custGeom>
                <a:avLst/>
                <a:gdLst>
                  <a:gd name="T0" fmla="*/ 0 w 1639"/>
                  <a:gd name="T1" fmla="*/ 0 h 110"/>
                  <a:gd name="T2" fmla="*/ 1639 w 1639"/>
                  <a:gd name="T3" fmla="*/ 0 h 110"/>
                  <a:gd name="T4" fmla="*/ 1622 w 1639"/>
                  <a:gd name="T5" fmla="*/ 57 h 110"/>
                  <a:gd name="T6" fmla="*/ 1601 w 1639"/>
                  <a:gd name="T7" fmla="*/ 110 h 110"/>
                  <a:gd name="T8" fmla="*/ 38 w 1639"/>
                  <a:gd name="T9" fmla="*/ 110 h 110"/>
                  <a:gd name="T10" fmla="*/ 17 w 1639"/>
                  <a:gd name="T11" fmla="*/ 57 h 110"/>
                  <a:gd name="T12" fmla="*/ 0 w 1639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9" h="110">
                    <a:moveTo>
                      <a:pt x="0" y="0"/>
                    </a:moveTo>
                    <a:lnTo>
                      <a:pt x="1639" y="0"/>
                    </a:lnTo>
                    <a:lnTo>
                      <a:pt x="1622" y="57"/>
                    </a:lnTo>
                    <a:lnTo>
                      <a:pt x="1601" y="110"/>
                    </a:lnTo>
                    <a:lnTo>
                      <a:pt x="38" y="110"/>
                    </a:lnTo>
                    <a:lnTo>
                      <a:pt x="17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6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4" name="i$ḷíḓè">
                <a:extLst>
                  <a:ext uri="{FF2B5EF4-FFF2-40B4-BE49-F238E27FC236}">
                    <a16:creationId xmlns:a16="http://schemas.microsoft.com/office/drawing/2014/main" xmlns="" id="{246204BE-91DA-4366-A0B5-8542BC00CCBD}"/>
                  </a:ext>
                </a:extLst>
              </p:cNvPr>
              <p:cNvSpPr/>
              <p:nvPr/>
            </p:nvSpPr>
            <p:spPr bwMode="auto">
              <a:xfrm>
                <a:off x="1758" y="2085"/>
                <a:ext cx="326" cy="19"/>
              </a:xfrm>
              <a:custGeom>
                <a:avLst/>
                <a:gdLst>
                  <a:gd name="T0" fmla="*/ 0 w 1627"/>
                  <a:gd name="T1" fmla="*/ 0 h 93"/>
                  <a:gd name="T2" fmla="*/ 1627 w 1627"/>
                  <a:gd name="T3" fmla="*/ 0 h 93"/>
                  <a:gd name="T4" fmla="*/ 1613 w 1627"/>
                  <a:gd name="T5" fmla="*/ 47 h 93"/>
                  <a:gd name="T6" fmla="*/ 1595 w 1627"/>
                  <a:gd name="T7" fmla="*/ 93 h 93"/>
                  <a:gd name="T8" fmla="*/ 32 w 1627"/>
                  <a:gd name="T9" fmla="*/ 93 h 93"/>
                  <a:gd name="T10" fmla="*/ 14 w 1627"/>
                  <a:gd name="T11" fmla="*/ 47 h 93"/>
                  <a:gd name="T12" fmla="*/ 0 w 1627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93">
                    <a:moveTo>
                      <a:pt x="0" y="0"/>
                    </a:moveTo>
                    <a:lnTo>
                      <a:pt x="1627" y="0"/>
                    </a:lnTo>
                    <a:lnTo>
                      <a:pt x="1613" y="47"/>
                    </a:lnTo>
                    <a:lnTo>
                      <a:pt x="1595" y="93"/>
                    </a:lnTo>
                    <a:lnTo>
                      <a:pt x="32" y="93"/>
                    </a:lnTo>
                    <a:lnTo>
                      <a:pt x="14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6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5" name="íṧḻïḋe">
                <a:extLst>
                  <a:ext uri="{FF2B5EF4-FFF2-40B4-BE49-F238E27FC236}">
                    <a16:creationId xmlns:a16="http://schemas.microsoft.com/office/drawing/2014/main" xmlns="" id="{41930AD6-4E43-4DC4-A442-28642DD3BE41}"/>
                  </a:ext>
                </a:extLst>
              </p:cNvPr>
              <p:cNvSpPr/>
              <p:nvPr/>
            </p:nvSpPr>
            <p:spPr bwMode="auto">
              <a:xfrm>
                <a:off x="1759" y="2088"/>
                <a:ext cx="324" cy="16"/>
              </a:xfrm>
              <a:custGeom>
                <a:avLst/>
                <a:gdLst>
                  <a:gd name="T0" fmla="*/ 0 w 1619"/>
                  <a:gd name="T1" fmla="*/ 0 h 78"/>
                  <a:gd name="T2" fmla="*/ 1619 w 1619"/>
                  <a:gd name="T3" fmla="*/ 0 h 78"/>
                  <a:gd name="T4" fmla="*/ 1606 w 1619"/>
                  <a:gd name="T5" fmla="*/ 40 h 78"/>
                  <a:gd name="T6" fmla="*/ 1591 w 1619"/>
                  <a:gd name="T7" fmla="*/ 78 h 78"/>
                  <a:gd name="T8" fmla="*/ 28 w 1619"/>
                  <a:gd name="T9" fmla="*/ 78 h 78"/>
                  <a:gd name="T10" fmla="*/ 13 w 1619"/>
                  <a:gd name="T11" fmla="*/ 40 h 78"/>
                  <a:gd name="T12" fmla="*/ 0 w 1619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9" h="78">
                    <a:moveTo>
                      <a:pt x="0" y="0"/>
                    </a:moveTo>
                    <a:lnTo>
                      <a:pt x="1619" y="0"/>
                    </a:lnTo>
                    <a:lnTo>
                      <a:pt x="1606" y="40"/>
                    </a:lnTo>
                    <a:lnTo>
                      <a:pt x="1591" y="78"/>
                    </a:lnTo>
                    <a:lnTo>
                      <a:pt x="28" y="78"/>
                    </a:lnTo>
                    <a:lnTo>
                      <a:pt x="13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7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6" name="íşḻíḍe">
                <a:extLst>
                  <a:ext uri="{FF2B5EF4-FFF2-40B4-BE49-F238E27FC236}">
                    <a16:creationId xmlns:a16="http://schemas.microsoft.com/office/drawing/2014/main" xmlns="" id="{93AE788B-842E-4A98-98F6-73AD3F933913}"/>
                  </a:ext>
                </a:extLst>
              </p:cNvPr>
              <p:cNvSpPr/>
              <p:nvPr/>
            </p:nvSpPr>
            <p:spPr bwMode="auto">
              <a:xfrm>
                <a:off x="1760" y="2092"/>
                <a:ext cx="322" cy="12"/>
              </a:xfrm>
              <a:custGeom>
                <a:avLst/>
                <a:gdLst>
                  <a:gd name="T0" fmla="*/ 0 w 1609"/>
                  <a:gd name="T1" fmla="*/ 0 h 62"/>
                  <a:gd name="T2" fmla="*/ 1609 w 1609"/>
                  <a:gd name="T3" fmla="*/ 0 h 62"/>
                  <a:gd name="T4" fmla="*/ 1598 w 1609"/>
                  <a:gd name="T5" fmla="*/ 32 h 62"/>
                  <a:gd name="T6" fmla="*/ 1586 w 1609"/>
                  <a:gd name="T7" fmla="*/ 62 h 62"/>
                  <a:gd name="T8" fmla="*/ 23 w 1609"/>
                  <a:gd name="T9" fmla="*/ 62 h 62"/>
                  <a:gd name="T10" fmla="*/ 11 w 1609"/>
                  <a:gd name="T11" fmla="*/ 32 h 62"/>
                  <a:gd name="T12" fmla="*/ 0 w 1609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9" h="62">
                    <a:moveTo>
                      <a:pt x="0" y="0"/>
                    </a:moveTo>
                    <a:lnTo>
                      <a:pt x="1609" y="0"/>
                    </a:lnTo>
                    <a:lnTo>
                      <a:pt x="1598" y="32"/>
                    </a:lnTo>
                    <a:lnTo>
                      <a:pt x="1586" y="62"/>
                    </a:lnTo>
                    <a:lnTo>
                      <a:pt x="23" y="62"/>
                    </a:lnTo>
                    <a:lnTo>
                      <a:pt x="11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8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7" name="iṩḻíḋè">
                <a:extLst>
                  <a:ext uri="{FF2B5EF4-FFF2-40B4-BE49-F238E27FC236}">
                    <a16:creationId xmlns:a16="http://schemas.microsoft.com/office/drawing/2014/main" xmlns="" id="{13392773-0315-4CAF-BB9A-28211EE7265E}"/>
                  </a:ext>
                </a:extLst>
              </p:cNvPr>
              <p:cNvSpPr/>
              <p:nvPr/>
            </p:nvSpPr>
            <p:spPr bwMode="auto">
              <a:xfrm>
                <a:off x="1761" y="2095"/>
                <a:ext cx="320" cy="9"/>
              </a:xfrm>
              <a:custGeom>
                <a:avLst/>
                <a:gdLst>
                  <a:gd name="T0" fmla="*/ 0 w 1599"/>
                  <a:gd name="T1" fmla="*/ 0 h 47"/>
                  <a:gd name="T2" fmla="*/ 1599 w 1599"/>
                  <a:gd name="T3" fmla="*/ 0 h 47"/>
                  <a:gd name="T4" fmla="*/ 1590 w 1599"/>
                  <a:gd name="T5" fmla="*/ 25 h 47"/>
                  <a:gd name="T6" fmla="*/ 1581 w 1599"/>
                  <a:gd name="T7" fmla="*/ 47 h 47"/>
                  <a:gd name="T8" fmla="*/ 18 w 1599"/>
                  <a:gd name="T9" fmla="*/ 47 h 47"/>
                  <a:gd name="T10" fmla="*/ 9 w 1599"/>
                  <a:gd name="T11" fmla="*/ 25 h 47"/>
                  <a:gd name="T12" fmla="*/ 0 w 1599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9" h="47">
                    <a:moveTo>
                      <a:pt x="0" y="0"/>
                    </a:moveTo>
                    <a:lnTo>
                      <a:pt x="1599" y="0"/>
                    </a:lnTo>
                    <a:lnTo>
                      <a:pt x="1590" y="25"/>
                    </a:lnTo>
                    <a:lnTo>
                      <a:pt x="1581" y="47"/>
                    </a:lnTo>
                    <a:lnTo>
                      <a:pt x="18" y="47"/>
                    </a:lnTo>
                    <a:lnTo>
                      <a:pt x="9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8" name="ïṥľîḑe">
                <a:extLst>
                  <a:ext uri="{FF2B5EF4-FFF2-40B4-BE49-F238E27FC236}">
                    <a16:creationId xmlns:a16="http://schemas.microsoft.com/office/drawing/2014/main" xmlns="" id="{6BB1F1C3-2160-41DD-AA9B-553F0A6FBC05}"/>
                  </a:ext>
                </a:extLst>
              </p:cNvPr>
              <p:cNvSpPr/>
              <p:nvPr/>
            </p:nvSpPr>
            <p:spPr bwMode="auto">
              <a:xfrm>
                <a:off x="1762" y="2098"/>
                <a:ext cx="318" cy="6"/>
              </a:xfrm>
              <a:custGeom>
                <a:avLst/>
                <a:gdLst>
                  <a:gd name="T0" fmla="*/ 0 w 1587"/>
                  <a:gd name="T1" fmla="*/ 0 h 30"/>
                  <a:gd name="T2" fmla="*/ 1587 w 1587"/>
                  <a:gd name="T3" fmla="*/ 0 h 30"/>
                  <a:gd name="T4" fmla="*/ 1581 w 1587"/>
                  <a:gd name="T5" fmla="*/ 15 h 30"/>
                  <a:gd name="T6" fmla="*/ 1575 w 1587"/>
                  <a:gd name="T7" fmla="*/ 30 h 30"/>
                  <a:gd name="T8" fmla="*/ 12 w 1587"/>
                  <a:gd name="T9" fmla="*/ 30 h 30"/>
                  <a:gd name="T10" fmla="*/ 6 w 1587"/>
                  <a:gd name="T11" fmla="*/ 15 h 30"/>
                  <a:gd name="T12" fmla="*/ 0 w 1587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7" h="30">
                    <a:moveTo>
                      <a:pt x="0" y="0"/>
                    </a:moveTo>
                    <a:lnTo>
                      <a:pt x="1587" y="0"/>
                    </a:lnTo>
                    <a:lnTo>
                      <a:pt x="1581" y="15"/>
                    </a:lnTo>
                    <a:lnTo>
                      <a:pt x="1575" y="30"/>
                    </a:lnTo>
                    <a:lnTo>
                      <a:pt x="12" y="30"/>
                    </a:lnTo>
                    <a:lnTo>
                      <a:pt x="6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9" name="îṡ1íḑê">
                <a:extLst>
                  <a:ext uri="{FF2B5EF4-FFF2-40B4-BE49-F238E27FC236}">
                    <a16:creationId xmlns:a16="http://schemas.microsoft.com/office/drawing/2014/main" xmlns="" id="{CE513F75-4F3E-49AE-A0A9-956B8D6A5BCC}"/>
                  </a:ext>
                </a:extLst>
              </p:cNvPr>
              <p:cNvSpPr/>
              <p:nvPr/>
            </p:nvSpPr>
            <p:spPr bwMode="auto">
              <a:xfrm>
                <a:off x="1763" y="2101"/>
                <a:ext cx="316" cy="3"/>
              </a:xfrm>
              <a:custGeom>
                <a:avLst/>
                <a:gdLst>
                  <a:gd name="T0" fmla="*/ 0 w 1577"/>
                  <a:gd name="T1" fmla="*/ 0 h 15"/>
                  <a:gd name="T2" fmla="*/ 1577 w 1577"/>
                  <a:gd name="T3" fmla="*/ 0 h 15"/>
                  <a:gd name="T4" fmla="*/ 1573 w 1577"/>
                  <a:gd name="T5" fmla="*/ 8 h 15"/>
                  <a:gd name="T6" fmla="*/ 1570 w 1577"/>
                  <a:gd name="T7" fmla="*/ 15 h 15"/>
                  <a:gd name="T8" fmla="*/ 7 w 1577"/>
                  <a:gd name="T9" fmla="*/ 15 h 15"/>
                  <a:gd name="T10" fmla="*/ 4 w 1577"/>
                  <a:gd name="T11" fmla="*/ 8 h 15"/>
                  <a:gd name="T12" fmla="*/ 0 w 1577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7" h="15">
                    <a:moveTo>
                      <a:pt x="0" y="0"/>
                    </a:moveTo>
                    <a:lnTo>
                      <a:pt x="1577" y="0"/>
                    </a:lnTo>
                    <a:lnTo>
                      <a:pt x="1573" y="8"/>
                    </a:lnTo>
                    <a:lnTo>
                      <a:pt x="1570" y="15"/>
                    </a:lnTo>
                    <a:lnTo>
                      <a:pt x="7" y="15"/>
                    </a:lnTo>
                    <a:lnTo>
                      <a:pt x="4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A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0" name="íṥļíḑê">
                <a:extLst>
                  <a:ext uri="{FF2B5EF4-FFF2-40B4-BE49-F238E27FC236}">
                    <a16:creationId xmlns:a16="http://schemas.microsoft.com/office/drawing/2014/main" xmlns="" id="{152796E3-FC0D-4FC0-834B-E44725B20C5D}"/>
                  </a:ext>
                </a:extLst>
              </p:cNvPr>
              <p:cNvSpPr/>
              <p:nvPr/>
            </p:nvSpPr>
            <p:spPr bwMode="auto">
              <a:xfrm>
                <a:off x="1765" y="2104"/>
                <a:ext cx="312" cy="1"/>
              </a:xfrm>
              <a:prstGeom prst="rect">
                <a:avLst/>
              </a:prstGeom>
              <a:solidFill>
                <a:srgbClr val="CB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1" name="iṩľïḑè">
                <a:extLst>
                  <a:ext uri="{FF2B5EF4-FFF2-40B4-BE49-F238E27FC236}">
                    <a16:creationId xmlns:a16="http://schemas.microsoft.com/office/drawing/2014/main" xmlns="" id="{CA3D42D9-ED4D-4A3E-A10B-E4077A5FDEA7}"/>
                  </a:ext>
                </a:extLst>
              </p:cNvPr>
              <p:cNvSpPr/>
              <p:nvPr/>
            </p:nvSpPr>
            <p:spPr bwMode="auto">
              <a:xfrm>
                <a:off x="1757" y="2082"/>
                <a:ext cx="328" cy="1"/>
              </a:xfrm>
              <a:prstGeom prst="rect">
                <a:avLst/>
              </a:prstGeom>
              <a:solidFill>
                <a:srgbClr val="BF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2" name="ï$ļidé">
                <a:extLst>
                  <a:ext uri="{FF2B5EF4-FFF2-40B4-BE49-F238E27FC236}">
                    <a16:creationId xmlns:a16="http://schemas.microsoft.com/office/drawing/2014/main" xmlns="" id="{9AE23CB5-3136-4E12-80EA-9631C2C26217}"/>
                  </a:ext>
                </a:extLst>
              </p:cNvPr>
              <p:cNvSpPr/>
              <p:nvPr/>
            </p:nvSpPr>
            <p:spPr bwMode="auto">
              <a:xfrm>
                <a:off x="1757" y="2082"/>
                <a:ext cx="328" cy="3"/>
              </a:xfrm>
              <a:custGeom>
                <a:avLst/>
                <a:gdLst>
                  <a:gd name="T0" fmla="*/ 1633 w 1639"/>
                  <a:gd name="T1" fmla="*/ 17 h 17"/>
                  <a:gd name="T2" fmla="*/ 6 w 1639"/>
                  <a:gd name="T3" fmla="*/ 17 h 17"/>
                  <a:gd name="T4" fmla="*/ 3 w 1639"/>
                  <a:gd name="T5" fmla="*/ 9 h 17"/>
                  <a:gd name="T6" fmla="*/ 0 w 1639"/>
                  <a:gd name="T7" fmla="*/ 0 h 17"/>
                  <a:gd name="T8" fmla="*/ 1639 w 1639"/>
                  <a:gd name="T9" fmla="*/ 0 h 17"/>
                  <a:gd name="T10" fmla="*/ 1637 w 1639"/>
                  <a:gd name="T11" fmla="*/ 9 h 17"/>
                  <a:gd name="T12" fmla="*/ 1633 w 1639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9" h="17">
                    <a:moveTo>
                      <a:pt x="1633" y="17"/>
                    </a:moveTo>
                    <a:lnTo>
                      <a:pt x="6" y="17"/>
                    </a:lnTo>
                    <a:lnTo>
                      <a:pt x="3" y="9"/>
                    </a:lnTo>
                    <a:lnTo>
                      <a:pt x="0" y="0"/>
                    </a:lnTo>
                    <a:lnTo>
                      <a:pt x="1639" y="0"/>
                    </a:lnTo>
                    <a:lnTo>
                      <a:pt x="1637" y="9"/>
                    </a:lnTo>
                    <a:lnTo>
                      <a:pt x="1633" y="17"/>
                    </a:lnTo>
                    <a:close/>
                  </a:path>
                </a:pathLst>
              </a:custGeom>
              <a:solidFill>
                <a:srgbClr val="C0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3" name="îṣḻîḑè">
                <a:extLst>
                  <a:ext uri="{FF2B5EF4-FFF2-40B4-BE49-F238E27FC236}">
                    <a16:creationId xmlns:a16="http://schemas.microsoft.com/office/drawing/2014/main" xmlns="" id="{112C2A67-6481-4BD5-B42A-A735232769A2}"/>
                  </a:ext>
                </a:extLst>
              </p:cNvPr>
              <p:cNvSpPr/>
              <p:nvPr/>
            </p:nvSpPr>
            <p:spPr bwMode="auto">
              <a:xfrm>
                <a:off x="1757" y="2082"/>
                <a:ext cx="328" cy="6"/>
              </a:xfrm>
              <a:custGeom>
                <a:avLst/>
                <a:gdLst>
                  <a:gd name="T0" fmla="*/ 1629 w 1639"/>
                  <a:gd name="T1" fmla="*/ 32 h 32"/>
                  <a:gd name="T2" fmla="*/ 10 w 1639"/>
                  <a:gd name="T3" fmla="*/ 32 h 32"/>
                  <a:gd name="T4" fmla="*/ 6 w 1639"/>
                  <a:gd name="T5" fmla="*/ 17 h 32"/>
                  <a:gd name="T6" fmla="*/ 0 w 1639"/>
                  <a:gd name="T7" fmla="*/ 0 h 32"/>
                  <a:gd name="T8" fmla="*/ 1639 w 1639"/>
                  <a:gd name="T9" fmla="*/ 0 h 32"/>
                  <a:gd name="T10" fmla="*/ 1633 w 1639"/>
                  <a:gd name="T11" fmla="*/ 17 h 32"/>
                  <a:gd name="T12" fmla="*/ 1629 w 1639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9" h="32">
                    <a:moveTo>
                      <a:pt x="1629" y="32"/>
                    </a:moveTo>
                    <a:lnTo>
                      <a:pt x="10" y="32"/>
                    </a:lnTo>
                    <a:lnTo>
                      <a:pt x="6" y="17"/>
                    </a:lnTo>
                    <a:lnTo>
                      <a:pt x="0" y="0"/>
                    </a:lnTo>
                    <a:lnTo>
                      <a:pt x="1639" y="0"/>
                    </a:lnTo>
                    <a:lnTo>
                      <a:pt x="1633" y="17"/>
                    </a:lnTo>
                    <a:lnTo>
                      <a:pt x="1629" y="32"/>
                    </a:lnTo>
                    <a:close/>
                  </a:path>
                </a:pathLst>
              </a:custGeom>
              <a:solidFill>
                <a:srgbClr val="C1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4" name="ïṧlïḋê">
                <a:extLst>
                  <a:ext uri="{FF2B5EF4-FFF2-40B4-BE49-F238E27FC236}">
                    <a16:creationId xmlns:a16="http://schemas.microsoft.com/office/drawing/2014/main" xmlns="" id="{F4E46FCD-1E24-471A-90F0-34CE72F6E524}"/>
                  </a:ext>
                </a:extLst>
              </p:cNvPr>
              <p:cNvSpPr/>
              <p:nvPr/>
            </p:nvSpPr>
            <p:spPr bwMode="auto">
              <a:xfrm>
                <a:off x="1757" y="2082"/>
                <a:ext cx="328" cy="10"/>
              </a:xfrm>
              <a:custGeom>
                <a:avLst/>
                <a:gdLst>
                  <a:gd name="T0" fmla="*/ 1624 w 1639"/>
                  <a:gd name="T1" fmla="*/ 48 h 48"/>
                  <a:gd name="T2" fmla="*/ 15 w 1639"/>
                  <a:gd name="T3" fmla="*/ 48 h 48"/>
                  <a:gd name="T4" fmla="*/ 8 w 1639"/>
                  <a:gd name="T5" fmla="*/ 25 h 48"/>
                  <a:gd name="T6" fmla="*/ 0 w 1639"/>
                  <a:gd name="T7" fmla="*/ 0 h 48"/>
                  <a:gd name="T8" fmla="*/ 1639 w 1639"/>
                  <a:gd name="T9" fmla="*/ 0 h 48"/>
                  <a:gd name="T10" fmla="*/ 1631 w 1639"/>
                  <a:gd name="T11" fmla="*/ 25 h 48"/>
                  <a:gd name="T12" fmla="*/ 1624 w 1639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9" h="48">
                    <a:moveTo>
                      <a:pt x="1624" y="48"/>
                    </a:moveTo>
                    <a:lnTo>
                      <a:pt x="15" y="48"/>
                    </a:lnTo>
                    <a:lnTo>
                      <a:pt x="8" y="25"/>
                    </a:lnTo>
                    <a:lnTo>
                      <a:pt x="0" y="0"/>
                    </a:lnTo>
                    <a:lnTo>
                      <a:pt x="1639" y="0"/>
                    </a:lnTo>
                    <a:lnTo>
                      <a:pt x="1631" y="25"/>
                    </a:lnTo>
                    <a:lnTo>
                      <a:pt x="1624" y="48"/>
                    </a:lnTo>
                    <a:close/>
                  </a:path>
                </a:pathLst>
              </a:custGeom>
              <a:solidFill>
                <a:srgbClr val="C2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5" name="işľïďê">
                <a:extLst>
                  <a:ext uri="{FF2B5EF4-FFF2-40B4-BE49-F238E27FC236}">
                    <a16:creationId xmlns:a16="http://schemas.microsoft.com/office/drawing/2014/main" xmlns="" id="{C3EB8FDC-7A2E-465B-9B79-A58F19ED7C28}"/>
                  </a:ext>
                </a:extLst>
              </p:cNvPr>
              <p:cNvSpPr/>
              <p:nvPr/>
            </p:nvSpPr>
            <p:spPr bwMode="auto">
              <a:xfrm>
                <a:off x="1757" y="2082"/>
                <a:ext cx="328" cy="13"/>
              </a:xfrm>
              <a:custGeom>
                <a:avLst/>
                <a:gdLst>
                  <a:gd name="T0" fmla="*/ 1619 w 1639"/>
                  <a:gd name="T1" fmla="*/ 64 h 64"/>
                  <a:gd name="T2" fmla="*/ 20 w 1639"/>
                  <a:gd name="T3" fmla="*/ 64 h 64"/>
                  <a:gd name="T4" fmla="*/ 10 w 1639"/>
                  <a:gd name="T5" fmla="*/ 32 h 64"/>
                  <a:gd name="T6" fmla="*/ 0 w 1639"/>
                  <a:gd name="T7" fmla="*/ 0 h 64"/>
                  <a:gd name="T8" fmla="*/ 1639 w 1639"/>
                  <a:gd name="T9" fmla="*/ 0 h 64"/>
                  <a:gd name="T10" fmla="*/ 1629 w 1639"/>
                  <a:gd name="T11" fmla="*/ 32 h 64"/>
                  <a:gd name="T12" fmla="*/ 1619 w 1639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9" h="64">
                    <a:moveTo>
                      <a:pt x="1619" y="64"/>
                    </a:moveTo>
                    <a:lnTo>
                      <a:pt x="20" y="64"/>
                    </a:lnTo>
                    <a:lnTo>
                      <a:pt x="10" y="32"/>
                    </a:lnTo>
                    <a:lnTo>
                      <a:pt x="0" y="0"/>
                    </a:lnTo>
                    <a:lnTo>
                      <a:pt x="1639" y="0"/>
                    </a:lnTo>
                    <a:lnTo>
                      <a:pt x="1629" y="32"/>
                    </a:lnTo>
                    <a:lnTo>
                      <a:pt x="1619" y="64"/>
                    </a:lnTo>
                    <a:close/>
                  </a:path>
                </a:pathLst>
              </a:custGeom>
              <a:solidFill>
                <a:srgbClr val="C2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6" name="îṧḷïḍê">
                <a:extLst>
                  <a:ext uri="{FF2B5EF4-FFF2-40B4-BE49-F238E27FC236}">
                    <a16:creationId xmlns:a16="http://schemas.microsoft.com/office/drawing/2014/main" xmlns="" id="{A18F0B17-F42A-46A4-BF49-2239AB13EF34}"/>
                  </a:ext>
                </a:extLst>
              </p:cNvPr>
              <p:cNvSpPr/>
              <p:nvPr/>
            </p:nvSpPr>
            <p:spPr bwMode="auto">
              <a:xfrm>
                <a:off x="1757" y="2082"/>
                <a:ext cx="328" cy="16"/>
              </a:xfrm>
              <a:custGeom>
                <a:avLst/>
                <a:gdLst>
                  <a:gd name="T0" fmla="*/ 1613 w 1639"/>
                  <a:gd name="T1" fmla="*/ 80 h 80"/>
                  <a:gd name="T2" fmla="*/ 26 w 1639"/>
                  <a:gd name="T3" fmla="*/ 80 h 80"/>
                  <a:gd name="T4" fmla="*/ 12 w 1639"/>
                  <a:gd name="T5" fmla="*/ 41 h 80"/>
                  <a:gd name="T6" fmla="*/ 0 w 1639"/>
                  <a:gd name="T7" fmla="*/ 0 h 80"/>
                  <a:gd name="T8" fmla="*/ 1639 w 1639"/>
                  <a:gd name="T9" fmla="*/ 0 h 80"/>
                  <a:gd name="T10" fmla="*/ 1627 w 1639"/>
                  <a:gd name="T11" fmla="*/ 41 h 80"/>
                  <a:gd name="T12" fmla="*/ 1613 w 1639"/>
                  <a:gd name="T1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9" h="80">
                    <a:moveTo>
                      <a:pt x="1613" y="80"/>
                    </a:moveTo>
                    <a:lnTo>
                      <a:pt x="26" y="80"/>
                    </a:lnTo>
                    <a:lnTo>
                      <a:pt x="12" y="41"/>
                    </a:lnTo>
                    <a:lnTo>
                      <a:pt x="0" y="0"/>
                    </a:lnTo>
                    <a:lnTo>
                      <a:pt x="1639" y="0"/>
                    </a:lnTo>
                    <a:lnTo>
                      <a:pt x="1627" y="41"/>
                    </a:lnTo>
                    <a:lnTo>
                      <a:pt x="1613" y="80"/>
                    </a:lnTo>
                    <a:close/>
                  </a:path>
                </a:pathLst>
              </a:custGeom>
              <a:solidFill>
                <a:srgbClr val="C3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7" name="ïšḻïḓè">
                <a:extLst>
                  <a:ext uri="{FF2B5EF4-FFF2-40B4-BE49-F238E27FC236}">
                    <a16:creationId xmlns:a16="http://schemas.microsoft.com/office/drawing/2014/main" xmlns="" id="{610E67CF-463B-4DC3-8BCE-166D1496EA5D}"/>
                  </a:ext>
                </a:extLst>
              </p:cNvPr>
              <p:cNvSpPr/>
              <p:nvPr/>
            </p:nvSpPr>
            <p:spPr bwMode="auto">
              <a:xfrm>
                <a:off x="1757" y="2082"/>
                <a:ext cx="328" cy="19"/>
              </a:xfrm>
              <a:custGeom>
                <a:avLst/>
                <a:gdLst>
                  <a:gd name="T0" fmla="*/ 1607 w 1639"/>
                  <a:gd name="T1" fmla="*/ 95 h 95"/>
                  <a:gd name="T2" fmla="*/ 32 w 1639"/>
                  <a:gd name="T3" fmla="*/ 95 h 95"/>
                  <a:gd name="T4" fmla="*/ 15 w 1639"/>
                  <a:gd name="T5" fmla="*/ 49 h 95"/>
                  <a:gd name="T6" fmla="*/ 0 w 1639"/>
                  <a:gd name="T7" fmla="*/ 0 h 95"/>
                  <a:gd name="T8" fmla="*/ 1639 w 1639"/>
                  <a:gd name="T9" fmla="*/ 0 h 95"/>
                  <a:gd name="T10" fmla="*/ 1624 w 1639"/>
                  <a:gd name="T11" fmla="*/ 49 h 95"/>
                  <a:gd name="T12" fmla="*/ 1607 w 1639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9" h="95">
                    <a:moveTo>
                      <a:pt x="1607" y="95"/>
                    </a:moveTo>
                    <a:lnTo>
                      <a:pt x="32" y="95"/>
                    </a:lnTo>
                    <a:lnTo>
                      <a:pt x="15" y="49"/>
                    </a:lnTo>
                    <a:lnTo>
                      <a:pt x="0" y="0"/>
                    </a:lnTo>
                    <a:lnTo>
                      <a:pt x="1639" y="0"/>
                    </a:lnTo>
                    <a:lnTo>
                      <a:pt x="1624" y="49"/>
                    </a:lnTo>
                    <a:lnTo>
                      <a:pt x="1607" y="95"/>
                    </a:lnTo>
                    <a:close/>
                  </a:path>
                </a:pathLst>
              </a:custGeom>
              <a:solidFill>
                <a:srgbClr val="C4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8" name="îṥľîḓê">
                <a:extLst>
                  <a:ext uri="{FF2B5EF4-FFF2-40B4-BE49-F238E27FC236}">
                    <a16:creationId xmlns:a16="http://schemas.microsoft.com/office/drawing/2014/main" xmlns="" id="{88690910-821D-456F-A282-A75D8A2B4A8E}"/>
                  </a:ext>
                </a:extLst>
              </p:cNvPr>
              <p:cNvSpPr/>
              <p:nvPr/>
            </p:nvSpPr>
            <p:spPr bwMode="auto">
              <a:xfrm>
                <a:off x="1757" y="2082"/>
                <a:ext cx="328" cy="22"/>
              </a:xfrm>
              <a:custGeom>
                <a:avLst/>
                <a:gdLst>
                  <a:gd name="T0" fmla="*/ 1601 w 1639"/>
                  <a:gd name="T1" fmla="*/ 110 h 110"/>
                  <a:gd name="T2" fmla="*/ 38 w 1639"/>
                  <a:gd name="T3" fmla="*/ 110 h 110"/>
                  <a:gd name="T4" fmla="*/ 17 w 1639"/>
                  <a:gd name="T5" fmla="*/ 57 h 110"/>
                  <a:gd name="T6" fmla="*/ 0 w 1639"/>
                  <a:gd name="T7" fmla="*/ 0 h 110"/>
                  <a:gd name="T8" fmla="*/ 1639 w 1639"/>
                  <a:gd name="T9" fmla="*/ 0 h 110"/>
                  <a:gd name="T10" fmla="*/ 1622 w 1639"/>
                  <a:gd name="T11" fmla="*/ 57 h 110"/>
                  <a:gd name="T12" fmla="*/ 1601 w 1639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9" h="110">
                    <a:moveTo>
                      <a:pt x="1601" y="110"/>
                    </a:moveTo>
                    <a:lnTo>
                      <a:pt x="38" y="110"/>
                    </a:lnTo>
                    <a:lnTo>
                      <a:pt x="17" y="57"/>
                    </a:lnTo>
                    <a:lnTo>
                      <a:pt x="0" y="0"/>
                    </a:lnTo>
                    <a:lnTo>
                      <a:pt x="1639" y="0"/>
                    </a:lnTo>
                    <a:lnTo>
                      <a:pt x="1622" y="57"/>
                    </a:lnTo>
                    <a:lnTo>
                      <a:pt x="1601" y="110"/>
                    </a:lnTo>
                    <a:close/>
                  </a:path>
                </a:pathLst>
              </a:custGeom>
              <a:solidFill>
                <a:srgbClr val="C5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9" name="iş1íḑê">
                <a:extLst>
                  <a:ext uri="{FF2B5EF4-FFF2-40B4-BE49-F238E27FC236}">
                    <a16:creationId xmlns:a16="http://schemas.microsoft.com/office/drawing/2014/main" xmlns="" id="{649394A7-1091-4C9C-A81A-864ECB81C1B7}"/>
                  </a:ext>
                </a:extLst>
              </p:cNvPr>
              <p:cNvSpPr/>
              <p:nvPr/>
            </p:nvSpPr>
            <p:spPr bwMode="auto">
              <a:xfrm>
                <a:off x="1758" y="2085"/>
                <a:ext cx="326" cy="22"/>
              </a:xfrm>
              <a:custGeom>
                <a:avLst/>
                <a:gdLst>
                  <a:gd name="T0" fmla="*/ 0 w 1627"/>
                  <a:gd name="T1" fmla="*/ 0 h 110"/>
                  <a:gd name="T2" fmla="*/ 1627 w 1627"/>
                  <a:gd name="T3" fmla="*/ 0 h 110"/>
                  <a:gd name="T4" fmla="*/ 1610 w 1627"/>
                  <a:gd name="T5" fmla="*/ 55 h 110"/>
                  <a:gd name="T6" fmla="*/ 1588 w 1627"/>
                  <a:gd name="T7" fmla="*/ 110 h 110"/>
                  <a:gd name="T8" fmla="*/ 39 w 1627"/>
                  <a:gd name="T9" fmla="*/ 110 h 110"/>
                  <a:gd name="T10" fmla="*/ 17 w 1627"/>
                  <a:gd name="T11" fmla="*/ 55 h 110"/>
                  <a:gd name="T12" fmla="*/ 0 w 1627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110">
                    <a:moveTo>
                      <a:pt x="0" y="0"/>
                    </a:moveTo>
                    <a:lnTo>
                      <a:pt x="1627" y="0"/>
                    </a:lnTo>
                    <a:lnTo>
                      <a:pt x="1610" y="55"/>
                    </a:lnTo>
                    <a:lnTo>
                      <a:pt x="1588" y="110"/>
                    </a:lnTo>
                    <a:lnTo>
                      <a:pt x="39" y="110"/>
                    </a:lnTo>
                    <a:lnTo>
                      <a:pt x="17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6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0" name="ïślîďé">
                <a:extLst>
                  <a:ext uri="{FF2B5EF4-FFF2-40B4-BE49-F238E27FC236}">
                    <a16:creationId xmlns:a16="http://schemas.microsoft.com/office/drawing/2014/main" xmlns="" id="{BE478534-82B9-4129-91F2-6E009CE548B7}"/>
                  </a:ext>
                </a:extLst>
              </p:cNvPr>
              <p:cNvSpPr/>
              <p:nvPr/>
            </p:nvSpPr>
            <p:spPr bwMode="auto">
              <a:xfrm>
                <a:off x="1759" y="2088"/>
                <a:ext cx="324" cy="19"/>
              </a:xfrm>
              <a:custGeom>
                <a:avLst/>
                <a:gdLst>
                  <a:gd name="T0" fmla="*/ 0 w 1619"/>
                  <a:gd name="T1" fmla="*/ 0 h 95"/>
                  <a:gd name="T2" fmla="*/ 1619 w 1619"/>
                  <a:gd name="T3" fmla="*/ 0 h 95"/>
                  <a:gd name="T4" fmla="*/ 1603 w 1619"/>
                  <a:gd name="T5" fmla="*/ 49 h 95"/>
                  <a:gd name="T6" fmla="*/ 1584 w 1619"/>
                  <a:gd name="T7" fmla="*/ 95 h 95"/>
                  <a:gd name="T8" fmla="*/ 35 w 1619"/>
                  <a:gd name="T9" fmla="*/ 95 h 95"/>
                  <a:gd name="T10" fmla="*/ 16 w 1619"/>
                  <a:gd name="T11" fmla="*/ 49 h 95"/>
                  <a:gd name="T12" fmla="*/ 0 w 161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9" h="95">
                    <a:moveTo>
                      <a:pt x="0" y="0"/>
                    </a:moveTo>
                    <a:lnTo>
                      <a:pt x="1619" y="0"/>
                    </a:lnTo>
                    <a:lnTo>
                      <a:pt x="1603" y="49"/>
                    </a:lnTo>
                    <a:lnTo>
                      <a:pt x="1584" y="95"/>
                    </a:lnTo>
                    <a:lnTo>
                      <a:pt x="35" y="95"/>
                    </a:lnTo>
                    <a:lnTo>
                      <a:pt x="16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7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1" name="işlîḑe">
                <a:extLst>
                  <a:ext uri="{FF2B5EF4-FFF2-40B4-BE49-F238E27FC236}">
                    <a16:creationId xmlns:a16="http://schemas.microsoft.com/office/drawing/2014/main" xmlns="" id="{B16E4F7F-F1D8-48D9-B284-FEF7B290B88F}"/>
                  </a:ext>
                </a:extLst>
              </p:cNvPr>
              <p:cNvSpPr/>
              <p:nvPr/>
            </p:nvSpPr>
            <p:spPr bwMode="auto">
              <a:xfrm>
                <a:off x="1760" y="2092"/>
                <a:ext cx="322" cy="15"/>
              </a:xfrm>
              <a:custGeom>
                <a:avLst/>
                <a:gdLst>
                  <a:gd name="T0" fmla="*/ 0 w 1609"/>
                  <a:gd name="T1" fmla="*/ 0 h 79"/>
                  <a:gd name="T2" fmla="*/ 1609 w 1609"/>
                  <a:gd name="T3" fmla="*/ 0 h 79"/>
                  <a:gd name="T4" fmla="*/ 1596 w 1609"/>
                  <a:gd name="T5" fmla="*/ 40 h 79"/>
                  <a:gd name="T6" fmla="*/ 1579 w 1609"/>
                  <a:gd name="T7" fmla="*/ 79 h 79"/>
                  <a:gd name="T8" fmla="*/ 30 w 1609"/>
                  <a:gd name="T9" fmla="*/ 79 h 79"/>
                  <a:gd name="T10" fmla="*/ 13 w 1609"/>
                  <a:gd name="T11" fmla="*/ 40 h 79"/>
                  <a:gd name="T12" fmla="*/ 0 w 1609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9" h="79">
                    <a:moveTo>
                      <a:pt x="0" y="0"/>
                    </a:moveTo>
                    <a:lnTo>
                      <a:pt x="1609" y="0"/>
                    </a:lnTo>
                    <a:lnTo>
                      <a:pt x="1596" y="40"/>
                    </a:lnTo>
                    <a:lnTo>
                      <a:pt x="1579" y="79"/>
                    </a:lnTo>
                    <a:lnTo>
                      <a:pt x="30" y="79"/>
                    </a:lnTo>
                    <a:lnTo>
                      <a:pt x="13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8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2" name="îṣlïḑé">
                <a:extLst>
                  <a:ext uri="{FF2B5EF4-FFF2-40B4-BE49-F238E27FC236}">
                    <a16:creationId xmlns:a16="http://schemas.microsoft.com/office/drawing/2014/main" xmlns="" id="{EF1E90BC-0371-4B28-8555-1B8B6F62573F}"/>
                  </a:ext>
                </a:extLst>
              </p:cNvPr>
              <p:cNvSpPr/>
              <p:nvPr/>
            </p:nvSpPr>
            <p:spPr bwMode="auto">
              <a:xfrm>
                <a:off x="1761" y="2095"/>
                <a:ext cx="320" cy="12"/>
              </a:xfrm>
              <a:custGeom>
                <a:avLst/>
                <a:gdLst>
                  <a:gd name="T0" fmla="*/ 0 w 1599"/>
                  <a:gd name="T1" fmla="*/ 0 h 64"/>
                  <a:gd name="T2" fmla="*/ 1599 w 1599"/>
                  <a:gd name="T3" fmla="*/ 0 h 64"/>
                  <a:gd name="T4" fmla="*/ 1588 w 1599"/>
                  <a:gd name="T5" fmla="*/ 32 h 64"/>
                  <a:gd name="T6" fmla="*/ 1574 w 1599"/>
                  <a:gd name="T7" fmla="*/ 64 h 64"/>
                  <a:gd name="T8" fmla="*/ 25 w 1599"/>
                  <a:gd name="T9" fmla="*/ 64 h 64"/>
                  <a:gd name="T10" fmla="*/ 11 w 1599"/>
                  <a:gd name="T11" fmla="*/ 32 h 64"/>
                  <a:gd name="T12" fmla="*/ 0 w 1599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9" h="64">
                    <a:moveTo>
                      <a:pt x="0" y="0"/>
                    </a:moveTo>
                    <a:lnTo>
                      <a:pt x="1599" y="0"/>
                    </a:lnTo>
                    <a:lnTo>
                      <a:pt x="1588" y="32"/>
                    </a:lnTo>
                    <a:lnTo>
                      <a:pt x="1574" y="64"/>
                    </a:lnTo>
                    <a:lnTo>
                      <a:pt x="25" y="64"/>
                    </a:lnTo>
                    <a:lnTo>
                      <a:pt x="11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3" name="íš1ïḋé">
                <a:extLst>
                  <a:ext uri="{FF2B5EF4-FFF2-40B4-BE49-F238E27FC236}">
                    <a16:creationId xmlns:a16="http://schemas.microsoft.com/office/drawing/2014/main" xmlns="" id="{219006EE-E9FE-469F-BF6C-13EC18AD5C8F}"/>
                  </a:ext>
                </a:extLst>
              </p:cNvPr>
              <p:cNvSpPr/>
              <p:nvPr/>
            </p:nvSpPr>
            <p:spPr bwMode="auto">
              <a:xfrm>
                <a:off x="1762" y="2098"/>
                <a:ext cx="318" cy="9"/>
              </a:xfrm>
              <a:custGeom>
                <a:avLst/>
                <a:gdLst>
                  <a:gd name="T0" fmla="*/ 0 w 1587"/>
                  <a:gd name="T1" fmla="*/ 0 h 47"/>
                  <a:gd name="T2" fmla="*/ 1587 w 1587"/>
                  <a:gd name="T3" fmla="*/ 0 h 47"/>
                  <a:gd name="T4" fmla="*/ 1578 w 1587"/>
                  <a:gd name="T5" fmla="*/ 23 h 47"/>
                  <a:gd name="T6" fmla="*/ 1568 w 1587"/>
                  <a:gd name="T7" fmla="*/ 47 h 47"/>
                  <a:gd name="T8" fmla="*/ 19 w 1587"/>
                  <a:gd name="T9" fmla="*/ 47 h 47"/>
                  <a:gd name="T10" fmla="*/ 9 w 1587"/>
                  <a:gd name="T11" fmla="*/ 23 h 47"/>
                  <a:gd name="T12" fmla="*/ 0 w 158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7" h="47">
                    <a:moveTo>
                      <a:pt x="0" y="0"/>
                    </a:moveTo>
                    <a:lnTo>
                      <a:pt x="1587" y="0"/>
                    </a:lnTo>
                    <a:lnTo>
                      <a:pt x="1578" y="23"/>
                    </a:lnTo>
                    <a:lnTo>
                      <a:pt x="1568" y="47"/>
                    </a:lnTo>
                    <a:lnTo>
                      <a:pt x="19" y="47"/>
                    </a:lnTo>
                    <a:lnTo>
                      <a:pt x="9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4" name="íṡlíḓê">
                <a:extLst>
                  <a:ext uri="{FF2B5EF4-FFF2-40B4-BE49-F238E27FC236}">
                    <a16:creationId xmlns:a16="http://schemas.microsoft.com/office/drawing/2014/main" xmlns="" id="{D1EEE439-3316-4ACA-9C9D-D6156DDAC3B1}"/>
                  </a:ext>
                </a:extLst>
              </p:cNvPr>
              <p:cNvSpPr/>
              <p:nvPr/>
            </p:nvSpPr>
            <p:spPr bwMode="auto">
              <a:xfrm>
                <a:off x="1764" y="2101"/>
                <a:ext cx="315" cy="6"/>
              </a:xfrm>
              <a:custGeom>
                <a:avLst/>
                <a:gdLst>
                  <a:gd name="T0" fmla="*/ 0 w 1575"/>
                  <a:gd name="T1" fmla="*/ 0 h 32"/>
                  <a:gd name="T2" fmla="*/ 1575 w 1575"/>
                  <a:gd name="T3" fmla="*/ 0 h 32"/>
                  <a:gd name="T4" fmla="*/ 1569 w 1575"/>
                  <a:gd name="T5" fmla="*/ 15 h 32"/>
                  <a:gd name="T6" fmla="*/ 1562 w 1575"/>
                  <a:gd name="T7" fmla="*/ 32 h 32"/>
                  <a:gd name="T8" fmla="*/ 13 w 1575"/>
                  <a:gd name="T9" fmla="*/ 32 h 32"/>
                  <a:gd name="T10" fmla="*/ 6 w 1575"/>
                  <a:gd name="T11" fmla="*/ 15 h 32"/>
                  <a:gd name="T12" fmla="*/ 0 w 1575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32">
                    <a:moveTo>
                      <a:pt x="0" y="0"/>
                    </a:moveTo>
                    <a:lnTo>
                      <a:pt x="1575" y="0"/>
                    </a:lnTo>
                    <a:lnTo>
                      <a:pt x="1569" y="15"/>
                    </a:lnTo>
                    <a:lnTo>
                      <a:pt x="1562" y="32"/>
                    </a:lnTo>
                    <a:lnTo>
                      <a:pt x="13" y="32"/>
                    </a:lnTo>
                    <a:lnTo>
                      <a:pt x="6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A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5" name="ïslïde">
                <a:extLst>
                  <a:ext uri="{FF2B5EF4-FFF2-40B4-BE49-F238E27FC236}">
                    <a16:creationId xmlns:a16="http://schemas.microsoft.com/office/drawing/2014/main" xmlns="" id="{5E3D2C6A-A97F-4864-9795-822D2BA493C9}"/>
                  </a:ext>
                </a:extLst>
              </p:cNvPr>
              <p:cNvSpPr/>
              <p:nvPr/>
            </p:nvSpPr>
            <p:spPr bwMode="auto">
              <a:xfrm>
                <a:off x="1765" y="2104"/>
                <a:ext cx="312" cy="3"/>
              </a:xfrm>
              <a:custGeom>
                <a:avLst/>
                <a:gdLst>
                  <a:gd name="T0" fmla="*/ 0 w 1563"/>
                  <a:gd name="T1" fmla="*/ 0 h 17"/>
                  <a:gd name="T2" fmla="*/ 1563 w 1563"/>
                  <a:gd name="T3" fmla="*/ 0 h 17"/>
                  <a:gd name="T4" fmla="*/ 1559 w 1563"/>
                  <a:gd name="T5" fmla="*/ 9 h 17"/>
                  <a:gd name="T6" fmla="*/ 1556 w 1563"/>
                  <a:gd name="T7" fmla="*/ 17 h 17"/>
                  <a:gd name="T8" fmla="*/ 7 w 1563"/>
                  <a:gd name="T9" fmla="*/ 17 h 17"/>
                  <a:gd name="T10" fmla="*/ 4 w 1563"/>
                  <a:gd name="T11" fmla="*/ 9 h 17"/>
                  <a:gd name="T12" fmla="*/ 0 w 1563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3" h="17">
                    <a:moveTo>
                      <a:pt x="0" y="0"/>
                    </a:moveTo>
                    <a:lnTo>
                      <a:pt x="1563" y="0"/>
                    </a:lnTo>
                    <a:lnTo>
                      <a:pt x="1559" y="9"/>
                    </a:lnTo>
                    <a:lnTo>
                      <a:pt x="1556" y="17"/>
                    </a:lnTo>
                    <a:lnTo>
                      <a:pt x="7" y="17"/>
                    </a:lnTo>
                    <a:lnTo>
                      <a:pt x="4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B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6" name="îś1íďê">
                <a:extLst>
                  <a:ext uri="{FF2B5EF4-FFF2-40B4-BE49-F238E27FC236}">
                    <a16:creationId xmlns:a16="http://schemas.microsoft.com/office/drawing/2014/main" xmlns="" id="{2048EC10-03FB-4DA2-AAFC-063879FABFBB}"/>
                  </a:ext>
                </a:extLst>
              </p:cNvPr>
              <p:cNvSpPr/>
              <p:nvPr/>
            </p:nvSpPr>
            <p:spPr bwMode="auto">
              <a:xfrm>
                <a:off x="1766" y="2107"/>
                <a:ext cx="310" cy="1"/>
              </a:xfrm>
              <a:prstGeom prst="rect">
                <a:avLst/>
              </a:pr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7" name="işḻiďe">
                <a:extLst>
                  <a:ext uri="{FF2B5EF4-FFF2-40B4-BE49-F238E27FC236}">
                    <a16:creationId xmlns:a16="http://schemas.microsoft.com/office/drawing/2014/main" xmlns="" id="{48923866-4CB9-4CB1-A02F-623F84914673}"/>
                  </a:ext>
                </a:extLst>
              </p:cNvPr>
              <p:cNvSpPr/>
              <p:nvPr/>
            </p:nvSpPr>
            <p:spPr bwMode="auto">
              <a:xfrm>
                <a:off x="1758" y="2085"/>
                <a:ext cx="326" cy="1"/>
              </a:xfrm>
              <a:prstGeom prst="rect">
                <a:avLst/>
              </a:prstGeom>
              <a:solidFill>
                <a:srgbClr val="C0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8" name="îslíďé">
                <a:extLst>
                  <a:ext uri="{FF2B5EF4-FFF2-40B4-BE49-F238E27FC236}">
                    <a16:creationId xmlns:a16="http://schemas.microsoft.com/office/drawing/2014/main" xmlns="" id="{98660228-21F4-405D-8BF4-80F82DA93813}"/>
                  </a:ext>
                </a:extLst>
              </p:cNvPr>
              <p:cNvSpPr/>
              <p:nvPr/>
            </p:nvSpPr>
            <p:spPr bwMode="auto">
              <a:xfrm>
                <a:off x="1758" y="2085"/>
                <a:ext cx="326" cy="3"/>
              </a:xfrm>
              <a:custGeom>
                <a:avLst/>
                <a:gdLst>
                  <a:gd name="T0" fmla="*/ 1623 w 1627"/>
                  <a:gd name="T1" fmla="*/ 15 h 15"/>
                  <a:gd name="T2" fmla="*/ 4 w 1627"/>
                  <a:gd name="T3" fmla="*/ 15 h 15"/>
                  <a:gd name="T4" fmla="*/ 2 w 1627"/>
                  <a:gd name="T5" fmla="*/ 7 h 15"/>
                  <a:gd name="T6" fmla="*/ 0 w 1627"/>
                  <a:gd name="T7" fmla="*/ 0 h 15"/>
                  <a:gd name="T8" fmla="*/ 1627 w 1627"/>
                  <a:gd name="T9" fmla="*/ 0 h 15"/>
                  <a:gd name="T10" fmla="*/ 1625 w 1627"/>
                  <a:gd name="T11" fmla="*/ 7 h 15"/>
                  <a:gd name="T12" fmla="*/ 1623 w 1627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15">
                    <a:moveTo>
                      <a:pt x="1623" y="15"/>
                    </a:moveTo>
                    <a:lnTo>
                      <a:pt x="4" y="15"/>
                    </a:lnTo>
                    <a:lnTo>
                      <a:pt x="2" y="7"/>
                    </a:lnTo>
                    <a:lnTo>
                      <a:pt x="0" y="0"/>
                    </a:lnTo>
                    <a:lnTo>
                      <a:pt x="1627" y="0"/>
                    </a:lnTo>
                    <a:lnTo>
                      <a:pt x="1625" y="7"/>
                    </a:lnTo>
                    <a:lnTo>
                      <a:pt x="1623" y="15"/>
                    </a:lnTo>
                    <a:close/>
                  </a:path>
                </a:pathLst>
              </a:custGeom>
              <a:solidFill>
                <a:srgbClr val="C1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9" name="îS1îdé">
                <a:extLst>
                  <a:ext uri="{FF2B5EF4-FFF2-40B4-BE49-F238E27FC236}">
                    <a16:creationId xmlns:a16="http://schemas.microsoft.com/office/drawing/2014/main" xmlns="" id="{EF757421-8647-4458-A2D1-C0B46554811F}"/>
                  </a:ext>
                </a:extLst>
              </p:cNvPr>
              <p:cNvSpPr/>
              <p:nvPr/>
            </p:nvSpPr>
            <p:spPr bwMode="auto">
              <a:xfrm>
                <a:off x="1758" y="2085"/>
                <a:ext cx="326" cy="7"/>
              </a:xfrm>
              <a:custGeom>
                <a:avLst/>
                <a:gdLst>
                  <a:gd name="T0" fmla="*/ 1618 w 1627"/>
                  <a:gd name="T1" fmla="*/ 31 h 31"/>
                  <a:gd name="T2" fmla="*/ 9 w 1627"/>
                  <a:gd name="T3" fmla="*/ 31 h 31"/>
                  <a:gd name="T4" fmla="*/ 4 w 1627"/>
                  <a:gd name="T5" fmla="*/ 15 h 31"/>
                  <a:gd name="T6" fmla="*/ 0 w 1627"/>
                  <a:gd name="T7" fmla="*/ 0 h 31"/>
                  <a:gd name="T8" fmla="*/ 1627 w 1627"/>
                  <a:gd name="T9" fmla="*/ 0 h 31"/>
                  <a:gd name="T10" fmla="*/ 1623 w 1627"/>
                  <a:gd name="T11" fmla="*/ 15 h 31"/>
                  <a:gd name="T12" fmla="*/ 1618 w 1627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31">
                    <a:moveTo>
                      <a:pt x="1618" y="31"/>
                    </a:moveTo>
                    <a:lnTo>
                      <a:pt x="9" y="31"/>
                    </a:lnTo>
                    <a:lnTo>
                      <a:pt x="4" y="15"/>
                    </a:lnTo>
                    <a:lnTo>
                      <a:pt x="0" y="0"/>
                    </a:lnTo>
                    <a:lnTo>
                      <a:pt x="1627" y="0"/>
                    </a:lnTo>
                    <a:lnTo>
                      <a:pt x="1623" y="15"/>
                    </a:lnTo>
                    <a:lnTo>
                      <a:pt x="1618" y="31"/>
                    </a:lnTo>
                    <a:close/>
                  </a:path>
                </a:pathLst>
              </a:custGeom>
              <a:solidFill>
                <a:srgbClr val="C2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0" name="íṥlíḓè">
                <a:extLst>
                  <a:ext uri="{FF2B5EF4-FFF2-40B4-BE49-F238E27FC236}">
                    <a16:creationId xmlns:a16="http://schemas.microsoft.com/office/drawing/2014/main" xmlns="" id="{B1CBB061-61B6-48E0-A208-7179E2057F74}"/>
                  </a:ext>
                </a:extLst>
              </p:cNvPr>
              <p:cNvSpPr/>
              <p:nvPr/>
            </p:nvSpPr>
            <p:spPr bwMode="auto">
              <a:xfrm>
                <a:off x="1758" y="2085"/>
                <a:ext cx="326" cy="10"/>
              </a:xfrm>
              <a:custGeom>
                <a:avLst/>
                <a:gdLst>
                  <a:gd name="T0" fmla="*/ 1613 w 1627"/>
                  <a:gd name="T1" fmla="*/ 47 h 47"/>
                  <a:gd name="T2" fmla="*/ 14 w 1627"/>
                  <a:gd name="T3" fmla="*/ 47 h 47"/>
                  <a:gd name="T4" fmla="*/ 6 w 1627"/>
                  <a:gd name="T5" fmla="*/ 24 h 47"/>
                  <a:gd name="T6" fmla="*/ 0 w 1627"/>
                  <a:gd name="T7" fmla="*/ 0 h 47"/>
                  <a:gd name="T8" fmla="*/ 1627 w 1627"/>
                  <a:gd name="T9" fmla="*/ 0 h 47"/>
                  <a:gd name="T10" fmla="*/ 1621 w 1627"/>
                  <a:gd name="T11" fmla="*/ 24 h 47"/>
                  <a:gd name="T12" fmla="*/ 1613 w 1627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47">
                    <a:moveTo>
                      <a:pt x="1613" y="47"/>
                    </a:moveTo>
                    <a:lnTo>
                      <a:pt x="14" y="47"/>
                    </a:lnTo>
                    <a:lnTo>
                      <a:pt x="6" y="24"/>
                    </a:lnTo>
                    <a:lnTo>
                      <a:pt x="0" y="0"/>
                    </a:lnTo>
                    <a:lnTo>
                      <a:pt x="1627" y="0"/>
                    </a:lnTo>
                    <a:lnTo>
                      <a:pt x="1621" y="24"/>
                    </a:lnTo>
                    <a:lnTo>
                      <a:pt x="1613" y="47"/>
                    </a:lnTo>
                    <a:close/>
                  </a:path>
                </a:pathLst>
              </a:custGeom>
              <a:solidFill>
                <a:srgbClr val="C2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1" name="ïŝļiḍè">
                <a:extLst>
                  <a:ext uri="{FF2B5EF4-FFF2-40B4-BE49-F238E27FC236}">
                    <a16:creationId xmlns:a16="http://schemas.microsoft.com/office/drawing/2014/main" xmlns="" id="{B4586F4A-E302-430D-92A4-2EA998DCF9FD}"/>
                  </a:ext>
                </a:extLst>
              </p:cNvPr>
              <p:cNvSpPr/>
              <p:nvPr/>
            </p:nvSpPr>
            <p:spPr bwMode="auto">
              <a:xfrm>
                <a:off x="1758" y="2085"/>
                <a:ext cx="326" cy="13"/>
              </a:xfrm>
              <a:custGeom>
                <a:avLst/>
                <a:gdLst>
                  <a:gd name="T0" fmla="*/ 1607 w 1627"/>
                  <a:gd name="T1" fmla="*/ 63 h 63"/>
                  <a:gd name="T2" fmla="*/ 20 w 1627"/>
                  <a:gd name="T3" fmla="*/ 63 h 63"/>
                  <a:gd name="T4" fmla="*/ 9 w 1627"/>
                  <a:gd name="T5" fmla="*/ 32 h 63"/>
                  <a:gd name="T6" fmla="*/ 0 w 1627"/>
                  <a:gd name="T7" fmla="*/ 0 h 63"/>
                  <a:gd name="T8" fmla="*/ 1627 w 1627"/>
                  <a:gd name="T9" fmla="*/ 0 h 63"/>
                  <a:gd name="T10" fmla="*/ 1618 w 1627"/>
                  <a:gd name="T11" fmla="*/ 32 h 63"/>
                  <a:gd name="T12" fmla="*/ 1607 w 1627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63">
                    <a:moveTo>
                      <a:pt x="1607" y="63"/>
                    </a:moveTo>
                    <a:lnTo>
                      <a:pt x="20" y="63"/>
                    </a:lnTo>
                    <a:lnTo>
                      <a:pt x="9" y="32"/>
                    </a:lnTo>
                    <a:lnTo>
                      <a:pt x="0" y="0"/>
                    </a:lnTo>
                    <a:lnTo>
                      <a:pt x="1627" y="0"/>
                    </a:lnTo>
                    <a:lnTo>
                      <a:pt x="1618" y="32"/>
                    </a:lnTo>
                    <a:lnTo>
                      <a:pt x="1607" y="63"/>
                    </a:lnTo>
                    <a:close/>
                  </a:path>
                </a:pathLst>
              </a:custGeom>
              <a:solidFill>
                <a:srgbClr val="C3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2" name="îsḻíḓè">
                <a:extLst>
                  <a:ext uri="{FF2B5EF4-FFF2-40B4-BE49-F238E27FC236}">
                    <a16:creationId xmlns:a16="http://schemas.microsoft.com/office/drawing/2014/main" xmlns="" id="{D896651E-4F45-4258-80DD-C055791AAF77}"/>
                  </a:ext>
                </a:extLst>
              </p:cNvPr>
              <p:cNvSpPr/>
              <p:nvPr/>
            </p:nvSpPr>
            <p:spPr bwMode="auto">
              <a:xfrm>
                <a:off x="1758" y="2085"/>
                <a:ext cx="326" cy="16"/>
              </a:xfrm>
              <a:custGeom>
                <a:avLst/>
                <a:gdLst>
                  <a:gd name="T0" fmla="*/ 1601 w 1627"/>
                  <a:gd name="T1" fmla="*/ 78 h 78"/>
                  <a:gd name="T2" fmla="*/ 26 w 1627"/>
                  <a:gd name="T3" fmla="*/ 78 h 78"/>
                  <a:gd name="T4" fmla="*/ 11 w 1627"/>
                  <a:gd name="T5" fmla="*/ 39 h 78"/>
                  <a:gd name="T6" fmla="*/ 0 w 1627"/>
                  <a:gd name="T7" fmla="*/ 0 h 78"/>
                  <a:gd name="T8" fmla="*/ 1627 w 1627"/>
                  <a:gd name="T9" fmla="*/ 0 h 78"/>
                  <a:gd name="T10" fmla="*/ 1616 w 1627"/>
                  <a:gd name="T11" fmla="*/ 39 h 78"/>
                  <a:gd name="T12" fmla="*/ 1601 w 1627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78">
                    <a:moveTo>
                      <a:pt x="1601" y="78"/>
                    </a:moveTo>
                    <a:lnTo>
                      <a:pt x="26" y="78"/>
                    </a:lnTo>
                    <a:lnTo>
                      <a:pt x="11" y="39"/>
                    </a:lnTo>
                    <a:lnTo>
                      <a:pt x="0" y="0"/>
                    </a:lnTo>
                    <a:lnTo>
                      <a:pt x="1627" y="0"/>
                    </a:lnTo>
                    <a:lnTo>
                      <a:pt x="1616" y="39"/>
                    </a:lnTo>
                    <a:lnTo>
                      <a:pt x="1601" y="78"/>
                    </a:lnTo>
                    <a:close/>
                  </a:path>
                </a:pathLst>
              </a:custGeom>
              <a:solidFill>
                <a:srgbClr val="C4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3" name="ïśľiḓé">
                <a:extLst>
                  <a:ext uri="{FF2B5EF4-FFF2-40B4-BE49-F238E27FC236}">
                    <a16:creationId xmlns:a16="http://schemas.microsoft.com/office/drawing/2014/main" xmlns="" id="{0684D443-3641-4B82-9AEB-32CB830B2DC7}"/>
                  </a:ext>
                </a:extLst>
              </p:cNvPr>
              <p:cNvSpPr/>
              <p:nvPr/>
            </p:nvSpPr>
            <p:spPr bwMode="auto">
              <a:xfrm>
                <a:off x="1758" y="2085"/>
                <a:ext cx="326" cy="19"/>
              </a:xfrm>
              <a:custGeom>
                <a:avLst/>
                <a:gdLst>
                  <a:gd name="T0" fmla="*/ 1595 w 1627"/>
                  <a:gd name="T1" fmla="*/ 93 h 93"/>
                  <a:gd name="T2" fmla="*/ 32 w 1627"/>
                  <a:gd name="T3" fmla="*/ 93 h 93"/>
                  <a:gd name="T4" fmla="*/ 14 w 1627"/>
                  <a:gd name="T5" fmla="*/ 47 h 93"/>
                  <a:gd name="T6" fmla="*/ 0 w 1627"/>
                  <a:gd name="T7" fmla="*/ 0 h 93"/>
                  <a:gd name="T8" fmla="*/ 1627 w 1627"/>
                  <a:gd name="T9" fmla="*/ 0 h 93"/>
                  <a:gd name="T10" fmla="*/ 1613 w 1627"/>
                  <a:gd name="T11" fmla="*/ 47 h 93"/>
                  <a:gd name="T12" fmla="*/ 1595 w 1627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93">
                    <a:moveTo>
                      <a:pt x="1595" y="93"/>
                    </a:moveTo>
                    <a:lnTo>
                      <a:pt x="32" y="93"/>
                    </a:lnTo>
                    <a:lnTo>
                      <a:pt x="14" y="47"/>
                    </a:lnTo>
                    <a:lnTo>
                      <a:pt x="0" y="0"/>
                    </a:lnTo>
                    <a:lnTo>
                      <a:pt x="1627" y="0"/>
                    </a:lnTo>
                    <a:lnTo>
                      <a:pt x="1613" y="47"/>
                    </a:lnTo>
                    <a:lnTo>
                      <a:pt x="1595" y="93"/>
                    </a:lnTo>
                    <a:close/>
                  </a:path>
                </a:pathLst>
              </a:custGeom>
              <a:solidFill>
                <a:srgbClr val="C5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4" name="îṡlîḋe">
                <a:extLst>
                  <a:ext uri="{FF2B5EF4-FFF2-40B4-BE49-F238E27FC236}">
                    <a16:creationId xmlns:a16="http://schemas.microsoft.com/office/drawing/2014/main" xmlns="" id="{C5F1A3E0-2DC3-412D-B888-0301F321A3FB}"/>
                  </a:ext>
                </a:extLst>
              </p:cNvPr>
              <p:cNvSpPr/>
              <p:nvPr/>
            </p:nvSpPr>
            <p:spPr bwMode="auto">
              <a:xfrm>
                <a:off x="1758" y="2085"/>
                <a:ext cx="326" cy="22"/>
              </a:xfrm>
              <a:custGeom>
                <a:avLst/>
                <a:gdLst>
                  <a:gd name="T0" fmla="*/ 1588 w 1627"/>
                  <a:gd name="T1" fmla="*/ 110 h 110"/>
                  <a:gd name="T2" fmla="*/ 39 w 1627"/>
                  <a:gd name="T3" fmla="*/ 110 h 110"/>
                  <a:gd name="T4" fmla="*/ 17 w 1627"/>
                  <a:gd name="T5" fmla="*/ 55 h 110"/>
                  <a:gd name="T6" fmla="*/ 0 w 1627"/>
                  <a:gd name="T7" fmla="*/ 0 h 110"/>
                  <a:gd name="T8" fmla="*/ 1627 w 1627"/>
                  <a:gd name="T9" fmla="*/ 0 h 110"/>
                  <a:gd name="T10" fmla="*/ 1610 w 1627"/>
                  <a:gd name="T11" fmla="*/ 55 h 110"/>
                  <a:gd name="T12" fmla="*/ 1588 w 1627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110">
                    <a:moveTo>
                      <a:pt x="1588" y="110"/>
                    </a:moveTo>
                    <a:lnTo>
                      <a:pt x="39" y="110"/>
                    </a:lnTo>
                    <a:lnTo>
                      <a:pt x="17" y="55"/>
                    </a:lnTo>
                    <a:lnTo>
                      <a:pt x="0" y="0"/>
                    </a:lnTo>
                    <a:lnTo>
                      <a:pt x="1627" y="0"/>
                    </a:lnTo>
                    <a:lnTo>
                      <a:pt x="1610" y="55"/>
                    </a:lnTo>
                    <a:lnTo>
                      <a:pt x="1588" y="110"/>
                    </a:lnTo>
                    <a:close/>
                  </a:path>
                </a:pathLst>
              </a:custGeom>
              <a:solidFill>
                <a:srgbClr val="C6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5" name="iSlíďè">
                <a:extLst>
                  <a:ext uri="{FF2B5EF4-FFF2-40B4-BE49-F238E27FC236}">
                    <a16:creationId xmlns:a16="http://schemas.microsoft.com/office/drawing/2014/main" xmlns="" id="{3FA094EA-1018-4A69-A131-8906A1BEAE6C}"/>
                  </a:ext>
                </a:extLst>
              </p:cNvPr>
              <p:cNvSpPr/>
              <p:nvPr/>
            </p:nvSpPr>
            <p:spPr bwMode="auto">
              <a:xfrm>
                <a:off x="1758" y="2085"/>
                <a:ext cx="326" cy="25"/>
              </a:xfrm>
              <a:custGeom>
                <a:avLst/>
                <a:gdLst>
                  <a:gd name="T0" fmla="*/ 1581 w 1627"/>
                  <a:gd name="T1" fmla="*/ 125 h 125"/>
                  <a:gd name="T2" fmla="*/ 46 w 1627"/>
                  <a:gd name="T3" fmla="*/ 125 h 125"/>
                  <a:gd name="T4" fmla="*/ 32 w 1627"/>
                  <a:gd name="T5" fmla="*/ 94 h 125"/>
                  <a:gd name="T6" fmla="*/ 9 w 1627"/>
                  <a:gd name="T7" fmla="*/ 32 h 125"/>
                  <a:gd name="T8" fmla="*/ 0 w 1627"/>
                  <a:gd name="T9" fmla="*/ 0 h 125"/>
                  <a:gd name="T10" fmla="*/ 1627 w 1627"/>
                  <a:gd name="T11" fmla="*/ 0 h 125"/>
                  <a:gd name="T12" fmla="*/ 1618 w 1627"/>
                  <a:gd name="T13" fmla="*/ 32 h 125"/>
                  <a:gd name="T14" fmla="*/ 1595 w 1627"/>
                  <a:gd name="T15" fmla="*/ 94 h 125"/>
                  <a:gd name="T16" fmla="*/ 1581 w 1627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7" h="125">
                    <a:moveTo>
                      <a:pt x="1581" y="125"/>
                    </a:moveTo>
                    <a:lnTo>
                      <a:pt x="46" y="125"/>
                    </a:lnTo>
                    <a:lnTo>
                      <a:pt x="32" y="94"/>
                    </a:lnTo>
                    <a:lnTo>
                      <a:pt x="9" y="32"/>
                    </a:lnTo>
                    <a:lnTo>
                      <a:pt x="0" y="0"/>
                    </a:lnTo>
                    <a:lnTo>
                      <a:pt x="1627" y="0"/>
                    </a:lnTo>
                    <a:lnTo>
                      <a:pt x="1618" y="32"/>
                    </a:lnTo>
                    <a:lnTo>
                      <a:pt x="1595" y="94"/>
                    </a:lnTo>
                    <a:lnTo>
                      <a:pt x="1581" y="125"/>
                    </a:lnTo>
                    <a:close/>
                  </a:path>
                </a:pathLst>
              </a:custGeom>
              <a:solidFill>
                <a:srgbClr val="C6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6" name="îŝ1íḋe">
                <a:extLst>
                  <a:ext uri="{FF2B5EF4-FFF2-40B4-BE49-F238E27FC236}">
                    <a16:creationId xmlns:a16="http://schemas.microsoft.com/office/drawing/2014/main" xmlns="" id="{B74001F1-C41D-4946-99FF-DFDDE8D506F7}"/>
                  </a:ext>
                </a:extLst>
              </p:cNvPr>
              <p:cNvSpPr/>
              <p:nvPr/>
            </p:nvSpPr>
            <p:spPr bwMode="auto">
              <a:xfrm>
                <a:off x="1759" y="2088"/>
                <a:ext cx="324" cy="22"/>
              </a:xfrm>
              <a:custGeom>
                <a:avLst/>
                <a:gdLst>
                  <a:gd name="T0" fmla="*/ 0 w 1619"/>
                  <a:gd name="T1" fmla="*/ 0 h 110"/>
                  <a:gd name="T2" fmla="*/ 1619 w 1619"/>
                  <a:gd name="T3" fmla="*/ 0 h 110"/>
                  <a:gd name="T4" fmla="*/ 1601 w 1619"/>
                  <a:gd name="T5" fmla="*/ 57 h 110"/>
                  <a:gd name="T6" fmla="*/ 1577 w 1619"/>
                  <a:gd name="T7" fmla="*/ 110 h 110"/>
                  <a:gd name="T8" fmla="*/ 42 w 1619"/>
                  <a:gd name="T9" fmla="*/ 110 h 110"/>
                  <a:gd name="T10" fmla="*/ 18 w 1619"/>
                  <a:gd name="T11" fmla="*/ 57 h 110"/>
                  <a:gd name="T12" fmla="*/ 0 w 1619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9" h="110">
                    <a:moveTo>
                      <a:pt x="0" y="0"/>
                    </a:moveTo>
                    <a:lnTo>
                      <a:pt x="1619" y="0"/>
                    </a:lnTo>
                    <a:lnTo>
                      <a:pt x="1601" y="57"/>
                    </a:lnTo>
                    <a:lnTo>
                      <a:pt x="1577" y="110"/>
                    </a:lnTo>
                    <a:lnTo>
                      <a:pt x="42" y="110"/>
                    </a:lnTo>
                    <a:lnTo>
                      <a:pt x="18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7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7" name="îṣḷïďê">
                <a:extLst>
                  <a:ext uri="{FF2B5EF4-FFF2-40B4-BE49-F238E27FC236}">
                    <a16:creationId xmlns:a16="http://schemas.microsoft.com/office/drawing/2014/main" xmlns="" id="{A08D2617-48E5-414E-AB65-09BB61AC0020}"/>
                  </a:ext>
                </a:extLst>
              </p:cNvPr>
              <p:cNvSpPr/>
              <p:nvPr/>
            </p:nvSpPr>
            <p:spPr bwMode="auto">
              <a:xfrm>
                <a:off x="1760" y="2092"/>
                <a:ext cx="322" cy="18"/>
              </a:xfrm>
              <a:custGeom>
                <a:avLst/>
                <a:gdLst>
                  <a:gd name="T0" fmla="*/ 0 w 1609"/>
                  <a:gd name="T1" fmla="*/ 0 h 94"/>
                  <a:gd name="T2" fmla="*/ 1609 w 1609"/>
                  <a:gd name="T3" fmla="*/ 0 h 94"/>
                  <a:gd name="T4" fmla="*/ 1593 w 1609"/>
                  <a:gd name="T5" fmla="*/ 48 h 94"/>
                  <a:gd name="T6" fmla="*/ 1572 w 1609"/>
                  <a:gd name="T7" fmla="*/ 94 h 94"/>
                  <a:gd name="T8" fmla="*/ 37 w 1609"/>
                  <a:gd name="T9" fmla="*/ 94 h 94"/>
                  <a:gd name="T10" fmla="*/ 16 w 1609"/>
                  <a:gd name="T11" fmla="*/ 48 h 94"/>
                  <a:gd name="T12" fmla="*/ 0 w 1609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9" h="94">
                    <a:moveTo>
                      <a:pt x="0" y="0"/>
                    </a:moveTo>
                    <a:lnTo>
                      <a:pt x="1609" y="0"/>
                    </a:lnTo>
                    <a:lnTo>
                      <a:pt x="1593" y="48"/>
                    </a:lnTo>
                    <a:lnTo>
                      <a:pt x="1572" y="94"/>
                    </a:lnTo>
                    <a:lnTo>
                      <a:pt x="37" y="94"/>
                    </a:lnTo>
                    <a:lnTo>
                      <a:pt x="16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8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8" name="îṩľïḓê">
                <a:extLst>
                  <a:ext uri="{FF2B5EF4-FFF2-40B4-BE49-F238E27FC236}">
                    <a16:creationId xmlns:a16="http://schemas.microsoft.com/office/drawing/2014/main" xmlns="" id="{5577E8AC-A8C1-4650-80C2-641C7FB9EC92}"/>
                  </a:ext>
                </a:extLst>
              </p:cNvPr>
              <p:cNvSpPr/>
              <p:nvPr/>
            </p:nvSpPr>
            <p:spPr bwMode="auto">
              <a:xfrm>
                <a:off x="1761" y="2095"/>
                <a:ext cx="320" cy="15"/>
              </a:xfrm>
              <a:custGeom>
                <a:avLst/>
                <a:gdLst>
                  <a:gd name="T0" fmla="*/ 0 w 1599"/>
                  <a:gd name="T1" fmla="*/ 0 h 79"/>
                  <a:gd name="T2" fmla="*/ 1599 w 1599"/>
                  <a:gd name="T3" fmla="*/ 0 h 79"/>
                  <a:gd name="T4" fmla="*/ 1584 w 1599"/>
                  <a:gd name="T5" fmla="*/ 40 h 79"/>
                  <a:gd name="T6" fmla="*/ 1567 w 1599"/>
                  <a:gd name="T7" fmla="*/ 79 h 79"/>
                  <a:gd name="T8" fmla="*/ 32 w 1599"/>
                  <a:gd name="T9" fmla="*/ 79 h 79"/>
                  <a:gd name="T10" fmla="*/ 15 w 1599"/>
                  <a:gd name="T11" fmla="*/ 40 h 79"/>
                  <a:gd name="T12" fmla="*/ 0 w 1599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9" h="79">
                    <a:moveTo>
                      <a:pt x="0" y="0"/>
                    </a:moveTo>
                    <a:lnTo>
                      <a:pt x="1599" y="0"/>
                    </a:lnTo>
                    <a:lnTo>
                      <a:pt x="1584" y="40"/>
                    </a:lnTo>
                    <a:lnTo>
                      <a:pt x="1567" y="79"/>
                    </a:lnTo>
                    <a:lnTo>
                      <a:pt x="32" y="79"/>
                    </a:lnTo>
                    <a:lnTo>
                      <a:pt x="15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9" name="iśḷîḓè">
                <a:extLst>
                  <a:ext uri="{FF2B5EF4-FFF2-40B4-BE49-F238E27FC236}">
                    <a16:creationId xmlns:a16="http://schemas.microsoft.com/office/drawing/2014/main" xmlns="" id="{58791809-2699-4528-BD67-08C72492636E}"/>
                  </a:ext>
                </a:extLst>
              </p:cNvPr>
              <p:cNvSpPr/>
              <p:nvPr/>
            </p:nvSpPr>
            <p:spPr bwMode="auto">
              <a:xfrm>
                <a:off x="1762" y="2098"/>
                <a:ext cx="318" cy="12"/>
              </a:xfrm>
              <a:custGeom>
                <a:avLst/>
                <a:gdLst>
                  <a:gd name="T0" fmla="*/ 0 w 1587"/>
                  <a:gd name="T1" fmla="*/ 0 h 62"/>
                  <a:gd name="T2" fmla="*/ 1587 w 1587"/>
                  <a:gd name="T3" fmla="*/ 0 h 62"/>
                  <a:gd name="T4" fmla="*/ 1575 w 1587"/>
                  <a:gd name="T5" fmla="*/ 31 h 62"/>
                  <a:gd name="T6" fmla="*/ 1561 w 1587"/>
                  <a:gd name="T7" fmla="*/ 62 h 62"/>
                  <a:gd name="T8" fmla="*/ 26 w 1587"/>
                  <a:gd name="T9" fmla="*/ 62 h 62"/>
                  <a:gd name="T10" fmla="*/ 12 w 1587"/>
                  <a:gd name="T11" fmla="*/ 31 h 62"/>
                  <a:gd name="T12" fmla="*/ 0 w 1587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7" h="62">
                    <a:moveTo>
                      <a:pt x="0" y="0"/>
                    </a:moveTo>
                    <a:lnTo>
                      <a:pt x="1587" y="0"/>
                    </a:lnTo>
                    <a:lnTo>
                      <a:pt x="1575" y="31"/>
                    </a:lnTo>
                    <a:lnTo>
                      <a:pt x="1561" y="62"/>
                    </a:lnTo>
                    <a:lnTo>
                      <a:pt x="26" y="62"/>
                    </a:lnTo>
                    <a:lnTo>
                      <a:pt x="12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0" name="íśľíďè">
                <a:extLst>
                  <a:ext uri="{FF2B5EF4-FFF2-40B4-BE49-F238E27FC236}">
                    <a16:creationId xmlns:a16="http://schemas.microsoft.com/office/drawing/2014/main" xmlns="" id="{825BED61-BA69-4508-93B9-24C105514D33}"/>
                  </a:ext>
                </a:extLst>
              </p:cNvPr>
              <p:cNvSpPr/>
              <p:nvPr/>
            </p:nvSpPr>
            <p:spPr bwMode="auto">
              <a:xfrm>
                <a:off x="1764" y="2101"/>
                <a:ext cx="315" cy="9"/>
              </a:xfrm>
              <a:custGeom>
                <a:avLst/>
                <a:gdLst>
                  <a:gd name="T0" fmla="*/ 0 w 1575"/>
                  <a:gd name="T1" fmla="*/ 0 h 47"/>
                  <a:gd name="T2" fmla="*/ 1575 w 1575"/>
                  <a:gd name="T3" fmla="*/ 0 h 47"/>
                  <a:gd name="T4" fmla="*/ 1565 w 1575"/>
                  <a:gd name="T5" fmla="*/ 24 h 47"/>
                  <a:gd name="T6" fmla="*/ 1555 w 1575"/>
                  <a:gd name="T7" fmla="*/ 47 h 47"/>
                  <a:gd name="T8" fmla="*/ 20 w 1575"/>
                  <a:gd name="T9" fmla="*/ 47 h 47"/>
                  <a:gd name="T10" fmla="*/ 10 w 1575"/>
                  <a:gd name="T11" fmla="*/ 24 h 47"/>
                  <a:gd name="T12" fmla="*/ 0 w 1575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47">
                    <a:moveTo>
                      <a:pt x="0" y="0"/>
                    </a:moveTo>
                    <a:lnTo>
                      <a:pt x="1575" y="0"/>
                    </a:lnTo>
                    <a:lnTo>
                      <a:pt x="1565" y="24"/>
                    </a:lnTo>
                    <a:lnTo>
                      <a:pt x="1555" y="47"/>
                    </a:lnTo>
                    <a:lnTo>
                      <a:pt x="20" y="47"/>
                    </a:lnTo>
                    <a:lnTo>
                      <a:pt x="10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A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1" name="islîḓê">
                <a:extLst>
                  <a:ext uri="{FF2B5EF4-FFF2-40B4-BE49-F238E27FC236}">
                    <a16:creationId xmlns:a16="http://schemas.microsoft.com/office/drawing/2014/main" xmlns="" id="{86647837-CDD5-4DE8-B6D0-2372F714E7BB}"/>
                  </a:ext>
                </a:extLst>
              </p:cNvPr>
              <p:cNvSpPr/>
              <p:nvPr/>
            </p:nvSpPr>
            <p:spPr bwMode="auto">
              <a:xfrm>
                <a:off x="1765" y="2104"/>
                <a:ext cx="312" cy="6"/>
              </a:xfrm>
              <a:custGeom>
                <a:avLst/>
                <a:gdLst>
                  <a:gd name="T0" fmla="*/ 0 w 1563"/>
                  <a:gd name="T1" fmla="*/ 0 h 32"/>
                  <a:gd name="T2" fmla="*/ 1563 w 1563"/>
                  <a:gd name="T3" fmla="*/ 0 h 32"/>
                  <a:gd name="T4" fmla="*/ 1556 w 1563"/>
                  <a:gd name="T5" fmla="*/ 17 h 32"/>
                  <a:gd name="T6" fmla="*/ 1549 w 1563"/>
                  <a:gd name="T7" fmla="*/ 32 h 32"/>
                  <a:gd name="T8" fmla="*/ 14 w 1563"/>
                  <a:gd name="T9" fmla="*/ 32 h 32"/>
                  <a:gd name="T10" fmla="*/ 7 w 1563"/>
                  <a:gd name="T11" fmla="*/ 17 h 32"/>
                  <a:gd name="T12" fmla="*/ 0 w 1563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3" h="32">
                    <a:moveTo>
                      <a:pt x="0" y="0"/>
                    </a:moveTo>
                    <a:lnTo>
                      <a:pt x="1563" y="0"/>
                    </a:lnTo>
                    <a:lnTo>
                      <a:pt x="1556" y="17"/>
                    </a:lnTo>
                    <a:lnTo>
                      <a:pt x="1549" y="32"/>
                    </a:lnTo>
                    <a:lnTo>
                      <a:pt x="14" y="32"/>
                    </a:lnTo>
                    <a:lnTo>
                      <a:pt x="7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B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2" name="iṡ1iḑe">
                <a:extLst>
                  <a:ext uri="{FF2B5EF4-FFF2-40B4-BE49-F238E27FC236}">
                    <a16:creationId xmlns:a16="http://schemas.microsoft.com/office/drawing/2014/main" xmlns="" id="{9AEF5FA7-B16D-4F4C-A43E-0070B28E38F5}"/>
                  </a:ext>
                </a:extLst>
              </p:cNvPr>
              <p:cNvSpPr/>
              <p:nvPr/>
            </p:nvSpPr>
            <p:spPr bwMode="auto">
              <a:xfrm>
                <a:off x="1766" y="2107"/>
                <a:ext cx="310" cy="3"/>
              </a:xfrm>
              <a:custGeom>
                <a:avLst/>
                <a:gdLst>
                  <a:gd name="T0" fmla="*/ 0 w 1549"/>
                  <a:gd name="T1" fmla="*/ 0 h 16"/>
                  <a:gd name="T2" fmla="*/ 1549 w 1549"/>
                  <a:gd name="T3" fmla="*/ 0 h 16"/>
                  <a:gd name="T4" fmla="*/ 1545 w 1549"/>
                  <a:gd name="T5" fmla="*/ 8 h 16"/>
                  <a:gd name="T6" fmla="*/ 1542 w 1549"/>
                  <a:gd name="T7" fmla="*/ 16 h 16"/>
                  <a:gd name="T8" fmla="*/ 7 w 1549"/>
                  <a:gd name="T9" fmla="*/ 16 h 16"/>
                  <a:gd name="T10" fmla="*/ 4 w 1549"/>
                  <a:gd name="T11" fmla="*/ 8 h 16"/>
                  <a:gd name="T12" fmla="*/ 0 w 1549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9" h="16">
                    <a:moveTo>
                      <a:pt x="0" y="0"/>
                    </a:moveTo>
                    <a:lnTo>
                      <a:pt x="1549" y="0"/>
                    </a:lnTo>
                    <a:lnTo>
                      <a:pt x="1545" y="8"/>
                    </a:lnTo>
                    <a:lnTo>
                      <a:pt x="1542" y="16"/>
                    </a:lnTo>
                    <a:lnTo>
                      <a:pt x="7" y="16"/>
                    </a:lnTo>
                    <a:lnTo>
                      <a:pt x="4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3" name="ïṣļídê">
                <a:extLst>
                  <a:ext uri="{FF2B5EF4-FFF2-40B4-BE49-F238E27FC236}">
                    <a16:creationId xmlns:a16="http://schemas.microsoft.com/office/drawing/2014/main" xmlns="" id="{4767EF97-63BB-453D-A744-F80D5F75C162}"/>
                  </a:ext>
                </a:extLst>
              </p:cNvPr>
              <p:cNvSpPr/>
              <p:nvPr/>
            </p:nvSpPr>
            <p:spPr bwMode="auto">
              <a:xfrm>
                <a:off x="1768" y="2110"/>
                <a:ext cx="307" cy="1"/>
              </a:xfrm>
              <a:prstGeom prst="rect">
                <a:avLst/>
              </a:pr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4" name="ïṡlíḍé">
                <a:extLst>
                  <a:ext uri="{FF2B5EF4-FFF2-40B4-BE49-F238E27FC236}">
                    <a16:creationId xmlns:a16="http://schemas.microsoft.com/office/drawing/2014/main" xmlns="" id="{614DA0B4-1E2E-4959-9C25-87F7B0881300}"/>
                  </a:ext>
                </a:extLst>
              </p:cNvPr>
              <p:cNvSpPr/>
              <p:nvPr/>
            </p:nvSpPr>
            <p:spPr bwMode="auto">
              <a:xfrm>
                <a:off x="1759" y="2088"/>
                <a:ext cx="324" cy="1"/>
              </a:xfrm>
              <a:prstGeom prst="rect">
                <a:avLst/>
              </a:prstGeom>
              <a:solidFill>
                <a:srgbClr val="C1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5" name="îSḻîdê">
                <a:extLst>
                  <a:ext uri="{FF2B5EF4-FFF2-40B4-BE49-F238E27FC236}">
                    <a16:creationId xmlns:a16="http://schemas.microsoft.com/office/drawing/2014/main" xmlns="" id="{02DCADB0-224F-4284-A257-4A1CD7D28B48}"/>
                  </a:ext>
                </a:extLst>
              </p:cNvPr>
              <p:cNvSpPr/>
              <p:nvPr/>
            </p:nvSpPr>
            <p:spPr bwMode="auto">
              <a:xfrm>
                <a:off x="1759" y="2088"/>
                <a:ext cx="324" cy="4"/>
              </a:xfrm>
              <a:custGeom>
                <a:avLst/>
                <a:gdLst>
                  <a:gd name="T0" fmla="*/ 1614 w 1619"/>
                  <a:gd name="T1" fmla="*/ 16 h 16"/>
                  <a:gd name="T2" fmla="*/ 5 w 1619"/>
                  <a:gd name="T3" fmla="*/ 16 h 16"/>
                  <a:gd name="T4" fmla="*/ 3 w 1619"/>
                  <a:gd name="T5" fmla="*/ 9 h 16"/>
                  <a:gd name="T6" fmla="*/ 0 w 1619"/>
                  <a:gd name="T7" fmla="*/ 0 h 16"/>
                  <a:gd name="T8" fmla="*/ 1619 w 1619"/>
                  <a:gd name="T9" fmla="*/ 0 h 16"/>
                  <a:gd name="T10" fmla="*/ 1617 w 1619"/>
                  <a:gd name="T11" fmla="*/ 9 h 16"/>
                  <a:gd name="T12" fmla="*/ 1614 w 161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9" h="16">
                    <a:moveTo>
                      <a:pt x="1614" y="16"/>
                    </a:moveTo>
                    <a:lnTo>
                      <a:pt x="5" y="16"/>
                    </a:lnTo>
                    <a:lnTo>
                      <a:pt x="3" y="9"/>
                    </a:lnTo>
                    <a:lnTo>
                      <a:pt x="0" y="0"/>
                    </a:lnTo>
                    <a:lnTo>
                      <a:pt x="1619" y="0"/>
                    </a:lnTo>
                    <a:lnTo>
                      <a:pt x="1617" y="9"/>
                    </a:lnTo>
                    <a:lnTo>
                      <a:pt x="1614" y="16"/>
                    </a:lnTo>
                    <a:close/>
                  </a:path>
                </a:pathLst>
              </a:custGeom>
              <a:solidFill>
                <a:srgbClr val="C2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6" name="ï$ḷíḓé">
                <a:extLst>
                  <a:ext uri="{FF2B5EF4-FFF2-40B4-BE49-F238E27FC236}">
                    <a16:creationId xmlns:a16="http://schemas.microsoft.com/office/drawing/2014/main" xmlns="" id="{32CB3FC8-F79B-4D7F-B148-CADC43C2403E}"/>
                  </a:ext>
                </a:extLst>
              </p:cNvPr>
              <p:cNvSpPr/>
              <p:nvPr/>
            </p:nvSpPr>
            <p:spPr bwMode="auto">
              <a:xfrm>
                <a:off x="1759" y="2088"/>
                <a:ext cx="324" cy="7"/>
              </a:xfrm>
              <a:custGeom>
                <a:avLst/>
                <a:gdLst>
                  <a:gd name="T0" fmla="*/ 1609 w 1619"/>
                  <a:gd name="T1" fmla="*/ 32 h 32"/>
                  <a:gd name="T2" fmla="*/ 10 w 1619"/>
                  <a:gd name="T3" fmla="*/ 32 h 32"/>
                  <a:gd name="T4" fmla="*/ 5 w 1619"/>
                  <a:gd name="T5" fmla="*/ 16 h 32"/>
                  <a:gd name="T6" fmla="*/ 0 w 1619"/>
                  <a:gd name="T7" fmla="*/ 0 h 32"/>
                  <a:gd name="T8" fmla="*/ 1619 w 1619"/>
                  <a:gd name="T9" fmla="*/ 0 h 32"/>
                  <a:gd name="T10" fmla="*/ 1614 w 1619"/>
                  <a:gd name="T11" fmla="*/ 16 h 32"/>
                  <a:gd name="T12" fmla="*/ 1609 w 1619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9" h="32">
                    <a:moveTo>
                      <a:pt x="1609" y="32"/>
                    </a:moveTo>
                    <a:lnTo>
                      <a:pt x="10" y="32"/>
                    </a:lnTo>
                    <a:lnTo>
                      <a:pt x="5" y="16"/>
                    </a:lnTo>
                    <a:lnTo>
                      <a:pt x="0" y="0"/>
                    </a:lnTo>
                    <a:lnTo>
                      <a:pt x="1619" y="0"/>
                    </a:lnTo>
                    <a:lnTo>
                      <a:pt x="1614" y="16"/>
                    </a:lnTo>
                    <a:lnTo>
                      <a:pt x="1609" y="32"/>
                    </a:lnTo>
                    <a:close/>
                  </a:path>
                </a:pathLst>
              </a:custGeom>
              <a:solidFill>
                <a:srgbClr val="C2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7" name="îşḷíḑè">
                <a:extLst>
                  <a:ext uri="{FF2B5EF4-FFF2-40B4-BE49-F238E27FC236}">
                    <a16:creationId xmlns:a16="http://schemas.microsoft.com/office/drawing/2014/main" xmlns="" id="{860C54E5-C64F-4FA8-8F4D-D8A6A46D03CC}"/>
                  </a:ext>
                </a:extLst>
              </p:cNvPr>
              <p:cNvSpPr/>
              <p:nvPr/>
            </p:nvSpPr>
            <p:spPr bwMode="auto">
              <a:xfrm>
                <a:off x="1759" y="2088"/>
                <a:ext cx="324" cy="10"/>
              </a:xfrm>
              <a:custGeom>
                <a:avLst/>
                <a:gdLst>
                  <a:gd name="T0" fmla="*/ 1603 w 1619"/>
                  <a:gd name="T1" fmla="*/ 48 h 48"/>
                  <a:gd name="T2" fmla="*/ 16 w 1619"/>
                  <a:gd name="T3" fmla="*/ 48 h 48"/>
                  <a:gd name="T4" fmla="*/ 7 w 1619"/>
                  <a:gd name="T5" fmla="*/ 24 h 48"/>
                  <a:gd name="T6" fmla="*/ 0 w 1619"/>
                  <a:gd name="T7" fmla="*/ 0 h 48"/>
                  <a:gd name="T8" fmla="*/ 1619 w 1619"/>
                  <a:gd name="T9" fmla="*/ 0 h 48"/>
                  <a:gd name="T10" fmla="*/ 1612 w 1619"/>
                  <a:gd name="T11" fmla="*/ 24 h 48"/>
                  <a:gd name="T12" fmla="*/ 1603 w 1619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9" h="48">
                    <a:moveTo>
                      <a:pt x="1603" y="48"/>
                    </a:moveTo>
                    <a:lnTo>
                      <a:pt x="16" y="48"/>
                    </a:lnTo>
                    <a:lnTo>
                      <a:pt x="7" y="24"/>
                    </a:lnTo>
                    <a:lnTo>
                      <a:pt x="0" y="0"/>
                    </a:lnTo>
                    <a:lnTo>
                      <a:pt x="1619" y="0"/>
                    </a:lnTo>
                    <a:lnTo>
                      <a:pt x="1612" y="24"/>
                    </a:lnTo>
                    <a:lnTo>
                      <a:pt x="1603" y="48"/>
                    </a:lnTo>
                    <a:close/>
                  </a:path>
                </a:pathLst>
              </a:custGeom>
              <a:solidFill>
                <a:srgbClr val="C3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8" name="îšḷîḓe">
                <a:extLst>
                  <a:ext uri="{FF2B5EF4-FFF2-40B4-BE49-F238E27FC236}">
                    <a16:creationId xmlns:a16="http://schemas.microsoft.com/office/drawing/2014/main" xmlns="" id="{FF0E0AC0-F744-423B-A4E3-051CB81F511F}"/>
                  </a:ext>
                </a:extLst>
              </p:cNvPr>
              <p:cNvSpPr/>
              <p:nvPr/>
            </p:nvSpPr>
            <p:spPr bwMode="auto">
              <a:xfrm>
                <a:off x="1759" y="2088"/>
                <a:ext cx="324" cy="13"/>
              </a:xfrm>
              <a:custGeom>
                <a:avLst/>
                <a:gdLst>
                  <a:gd name="T0" fmla="*/ 1597 w 1619"/>
                  <a:gd name="T1" fmla="*/ 63 h 63"/>
                  <a:gd name="T2" fmla="*/ 22 w 1619"/>
                  <a:gd name="T3" fmla="*/ 63 h 63"/>
                  <a:gd name="T4" fmla="*/ 10 w 1619"/>
                  <a:gd name="T5" fmla="*/ 32 h 63"/>
                  <a:gd name="T6" fmla="*/ 0 w 1619"/>
                  <a:gd name="T7" fmla="*/ 0 h 63"/>
                  <a:gd name="T8" fmla="*/ 1619 w 1619"/>
                  <a:gd name="T9" fmla="*/ 0 h 63"/>
                  <a:gd name="T10" fmla="*/ 1609 w 1619"/>
                  <a:gd name="T11" fmla="*/ 32 h 63"/>
                  <a:gd name="T12" fmla="*/ 1597 w 1619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9" h="63">
                    <a:moveTo>
                      <a:pt x="1597" y="63"/>
                    </a:moveTo>
                    <a:lnTo>
                      <a:pt x="22" y="63"/>
                    </a:lnTo>
                    <a:lnTo>
                      <a:pt x="10" y="32"/>
                    </a:lnTo>
                    <a:lnTo>
                      <a:pt x="0" y="0"/>
                    </a:lnTo>
                    <a:lnTo>
                      <a:pt x="1619" y="0"/>
                    </a:lnTo>
                    <a:lnTo>
                      <a:pt x="1609" y="32"/>
                    </a:lnTo>
                    <a:lnTo>
                      <a:pt x="1597" y="63"/>
                    </a:lnTo>
                    <a:close/>
                  </a:path>
                </a:pathLst>
              </a:custGeom>
              <a:solidFill>
                <a:srgbClr val="C4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9" name="ïşlîḑé">
                <a:extLst>
                  <a:ext uri="{FF2B5EF4-FFF2-40B4-BE49-F238E27FC236}">
                    <a16:creationId xmlns:a16="http://schemas.microsoft.com/office/drawing/2014/main" xmlns="" id="{DA912473-E0B4-4A6D-B9B7-C1D2B2935DA0}"/>
                  </a:ext>
                </a:extLst>
              </p:cNvPr>
              <p:cNvSpPr/>
              <p:nvPr/>
            </p:nvSpPr>
            <p:spPr bwMode="auto">
              <a:xfrm>
                <a:off x="1759" y="2088"/>
                <a:ext cx="324" cy="16"/>
              </a:xfrm>
              <a:custGeom>
                <a:avLst/>
                <a:gdLst>
                  <a:gd name="T0" fmla="*/ 1591 w 1619"/>
                  <a:gd name="T1" fmla="*/ 78 h 78"/>
                  <a:gd name="T2" fmla="*/ 28 w 1619"/>
                  <a:gd name="T3" fmla="*/ 78 h 78"/>
                  <a:gd name="T4" fmla="*/ 13 w 1619"/>
                  <a:gd name="T5" fmla="*/ 40 h 78"/>
                  <a:gd name="T6" fmla="*/ 0 w 1619"/>
                  <a:gd name="T7" fmla="*/ 0 h 78"/>
                  <a:gd name="T8" fmla="*/ 1619 w 1619"/>
                  <a:gd name="T9" fmla="*/ 0 h 78"/>
                  <a:gd name="T10" fmla="*/ 1606 w 1619"/>
                  <a:gd name="T11" fmla="*/ 40 h 78"/>
                  <a:gd name="T12" fmla="*/ 1591 w 1619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9" h="78">
                    <a:moveTo>
                      <a:pt x="1591" y="78"/>
                    </a:moveTo>
                    <a:lnTo>
                      <a:pt x="28" y="78"/>
                    </a:lnTo>
                    <a:lnTo>
                      <a:pt x="13" y="40"/>
                    </a:lnTo>
                    <a:lnTo>
                      <a:pt x="0" y="0"/>
                    </a:lnTo>
                    <a:lnTo>
                      <a:pt x="1619" y="0"/>
                    </a:lnTo>
                    <a:lnTo>
                      <a:pt x="1606" y="40"/>
                    </a:lnTo>
                    <a:lnTo>
                      <a:pt x="1591" y="78"/>
                    </a:lnTo>
                    <a:close/>
                  </a:path>
                </a:pathLst>
              </a:custGeom>
              <a:solidFill>
                <a:srgbClr val="C5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0" name="išḷîdé">
                <a:extLst>
                  <a:ext uri="{FF2B5EF4-FFF2-40B4-BE49-F238E27FC236}">
                    <a16:creationId xmlns:a16="http://schemas.microsoft.com/office/drawing/2014/main" xmlns="" id="{AE2B3DB7-B3B5-4D26-A492-07F13B28518E}"/>
                  </a:ext>
                </a:extLst>
              </p:cNvPr>
              <p:cNvSpPr/>
              <p:nvPr/>
            </p:nvSpPr>
            <p:spPr bwMode="auto">
              <a:xfrm>
                <a:off x="1759" y="2088"/>
                <a:ext cx="324" cy="19"/>
              </a:xfrm>
              <a:custGeom>
                <a:avLst/>
                <a:gdLst>
                  <a:gd name="T0" fmla="*/ 1584 w 1619"/>
                  <a:gd name="T1" fmla="*/ 95 h 95"/>
                  <a:gd name="T2" fmla="*/ 35 w 1619"/>
                  <a:gd name="T3" fmla="*/ 95 h 95"/>
                  <a:gd name="T4" fmla="*/ 15 w 1619"/>
                  <a:gd name="T5" fmla="*/ 49 h 95"/>
                  <a:gd name="T6" fmla="*/ 0 w 1619"/>
                  <a:gd name="T7" fmla="*/ 0 h 95"/>
                  <a:gd name="T8" fmla="*/ 1619 w 1619"/>
                  <a:gd name="T9" fmla="*/ 0 h 95"/>
                  <a:gd name="T10" fmla="*/ 1604 w 1619"/>
                  <a:gd name="T11" fmla="*/ 49 h 95"/>
                  <a:gd name="T12" fmla="*/ 1584 w 1619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9" h="95">
                    <a:moveTo>
                      <a:pt x="1584" y="95"/>
                    </a:moveTo>
                    <a:lnTo>
                      <a:pt x="35" y="95"/>
                    </a:lnTo>
                    <a:lnTo>
                      <a:pt x="15" y="49"/>
                    </a:lnTo>
                    <a:lnTo>
                      <a:pt x="0" y="0"/>
                    </a:lnTo>
                    <a:lnTo>
                      <a:pt x="1619" y="0"/>
                    </a:lnTo>
                    <a:lnTo>
                      <a:pt x="1604" y="49"/>
                    </a:lnTo>
                    <a:lnTo>
                      <a:pt x="1584" y="95"/>
                    </a:lnTo>
                    <a:close/>
                  </a:path>
                </a:pathLst>
              </a:custGeom>
              <a:solidFill>
                <a:srgbClr val="C6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1" name="iṡliḍè">
                <a:extLst>
                  <a:ext uri="{FF2B5EF4-FFF2-40B4-BE49-F238E27FC236}">
                    <a16:creationId xmlns:a16="http://schemas.microsoft.com/office/drawing/2014/main" xmlns="" id="{A1D3BD4D-C227-42A6-8454-6F342B91590C}"/>
                  </a:ext>
                </a:extLst>
              </p:cNvPr>
              <p:cNvSpPr/>
              <p:nvPr/>
            </p:nvSpPr>
            <p:spPr bwMode="auto">
              <a:xfrm>
                <a:off x="1759" y="2088"/>
                <a:ext cx="324" cy="22"/>
              </a:xfrm>
              <a:custGeom>
                <a:avLst/>
                <a:gdLst>
                  <a:gd name="T0" fmla="*/ 1577 w 1619"/>
                  <a:gd name="T1" fmla="*/ 110 h 110"/>
                  <a:gd name="T2" fmla="*/ 42 w 1619"/>
                  <a:gd name="T3" fmla="*/ 110 h 110"/>
                  <a:gd name="T4" fmla="*/ 18 w 1619"/>
                  <a:gd name="T5" fmla="*/ 57 h 110"/>
                  <a:gd name="T6" fmla="*/ 0 w 1619"/>
                  <a:gd name="T7" fmla="*/ 0 h 110"/>
                  <a:gd name="T8" fmla="*/ 1619 w 1619"/>
                  <a:gd name="T9" fmla="*/ 0 h 110"/>
                  <a:gd name="T10" fmla="*/ 1601 w 1619"/>
                  <a:gd name="T11" fmla="*/ 57 h 110"/>
                  <a:gd name="T12" fmla="*/ 1577 w 1619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19" h="110">
                    <a:moveTo>
                      <a:pt x="1577" y="110"/>
                    </a:moveTo>
                    <a:lnTo>
                      <a:pt x="42" y="110"/>
                    </a:lnTo>
                    <a:lnTo>
                      <a:pt x="18" y="57"/>
                    </a:lnTo>
                    <a:lnTo>
                      <a:pt x="0" y="0"/>
                    </a:lnTo>
                    <a:lnTo>
                      <a:pt x="1619" y="0"/>
                    </a:lnTo>
                    <a:lnTo>
                      <a:pt x="1601" y="57"/>
                    </a:lnTo>
                    <a:lnTo>
                      <a:pt x="1577" y="110"/>
                    </a:lnTo>
                    <a:close/>
                  </a:path>
                </a:pathLst>
              </a:custGeom>
              <a:solidFill>
                <a:srgbClr val="C6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2" name="íṡḻïḓe">
                <a:extLst>
                  <a:ext uri="{FF2B5EF4-FFF2-40B4-BE49-F238E27FC236}">
                    <a16:creationId xmlns:a16="http://schemas.microsoft.com/office/drawing/2014/main" xmlns="" id="{096A28D5-8D55-44B0-B112-01F74CBA30C2}"/>
                  </a:ext>
                </a:extLst>
              </p:cNvPr>
              <p:cNvSpPr/>
              <p:nvPr/>
            </p:nvSpPr>
            <p:spPr bwMode="auto">
              <a:xfrm>
                <a:off x="1759" y="2088"/>
                <a:ext cx="324" cy="26"/>
              </a:xfrm>
              <a:custGeom>
                <a:avLst/>
                <a:gdLst>
                  <a:gd name="T0" fmla="*/ 1569 w 1619"/>
                  <a:gd name="T1" fmla="*/ 126 h 126"/>
                  <a:gd name="T2" fmla="*/ 50 w 1619"/>
                  <a:gd name="T3" fmla="*/ 126 h 126"/>
                  <a:gd name="T4" fmla="*/ 36 w 1619"/>
                  <a:gd name="T5" fmla="*/ 96 h 126"/>
                  <a:gd name="T6" fmla="*/ 10 w 1619"/>
                  <a:gd name="T7" fmla="*/ 32 h 126"/>
                  <a:gd name="T8" fmla="*/ 0 w 1619"/>
                  <a:gd name="T9" fmla="*/ 0 h 126"/>
                  <a:gd name="T10" fmla="*/ 56 w 1619"/>
                  <a:gd name="T11" fmla="*/ 0 h 126"/>
                  <a:gd name="T12" fmla="*/ 810 w 1619"/>
                  <a:gd name="T13" fmla="*/ 0 h 126"/>
                  <a:gd name="T14" fmla="*/ 1619 w 1619"/>
                  <a:gd name="T15" fmla="*/ 0 h 126"/>
                  <a:gd name="T16" fmla="*/ 1609 w 1619"/>
                  <a:gd name="T17" fmla="*/ 32 h 126"/>
                  <a:gd name="T18" fmla="*/ 1583 w 1619"/>
                  <a:gd name="T19" fmla="*/ 96 h 126"/>
                  <a:gd name="T20" fmla="*/ 1569 w 1619"/>
                  <a:gd name="T21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19" h="126">
                    <a:moveTo>
                      <a:pt x="1569" y="126"/>
                    </a:moveTo>
                    <a:lnTo>
                      <a:pt x="50" y="126"/>
                    </a:lnTo>
                    <a:lnTo>
                      <a:pt x="36" y="96"/>
                    </a:lnTo>
                    <a:lnTo>
                      <a:pt x="10" y="32"/>
                    </a:lnTo>
                    <a:lnTo>
                      <a:pt x="0" y="0"/>
                    </a:lnTo>
                    <a:lnTo>
                      <a:pt x="56" y="0"/>
                    </a:lnTo>
                    <a:lnTo>
                      <a:pt x="810" y="0"/>
                    </a:lnTo>
                    <a:lnTo>
                      <a:pt x="1619" y="0"/>
                    </a:lnTo>
                    <a:lnTo>
                      <a:pt x="1609" y="32"/>
                    </a:lnTo>
                    <a:lnTo>
                      <a:pt x="1583" y="96"/>
                    </a:lnTo>
                    <a:lnTo>
                      <a:pt x="1569" y="126"/>
                    </a:lnTo>
                    <a:close/>
                  </a:path>
                </a:pathLst>
              </a:custGeom>
              <a:solidFill>
                <a:srgbClr val="C7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3" name="iṡḷîḑé">
                <a:extLst>
                  <a:ext uri="{FF2B5EF4-FFF2-40B4-BE49-F238E27FC236}">
                    <a16:creationId xmlns:a16="http://schemas.microsoft.com/office/drawing/2014/main" xmlns="" id="{2E19F964-C620-4D5B-B68A-5648F529F001}"/>
                  </a:ext>
                </a:extLst>
              </p:cNvPr>
              <p:cNvSpPr/>
              <p:nvPr/>
            </p:nvSpPr>
            <p:spPr bwMode="auto">
              <a:xfrm>
                <a:off x="1760" y="2092"/>
                <a:ext cx="322" cy="22"/>
              </a:xfrm>
              <a:custGeom>
                <a:avLst/>
                <a:gdLst>
                  <a:gd name="T0" fmla="*/ 0 w 1609"/>
                  <a:gd name="T1" fmla="*/ 0 h 110"/>
                  <a:gd name="T2" fmla="*/ 1609 w 1609"/>
                  <a:gd name="T3" fmla="*/ 0 h 110"/>
                  <a:gd name="T4" fmla="*/ 1590 w 1609"/>
                  <a:gd name="T5" fmla="*/ 56 h 110"/>
                  <a:gd name="T6" fmla="*/ 1564 w 1609"/>
                  <a:gd name="T7" fmla="*/ 110 h 110"/>
                  <a:gd name="T8" fmla="*/ 45 w 1609"/>
                  <a:gd name="T9" fmla="*/ 110 h 110"/>
                  <a:gd name="T10" fmla="*/ 19 w 1609"/>
                  <a:gd name="T11" fmla="*/ 56 h 110"/>
                  <a:gd name="T12" fmla="*/ 0 w 1609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9" h="110">
                    <a:moveTo>
                      <a:pt x="0" y="0"/>
                    </a:moveTo>
                    <a:lnTo>
                      <a:pt x="1609" y="0"/>
                    </a:lnTo>
                    <a:lnTo>
                      <a:pt x="1590" y="56"/>
                    </a:lnTo>
                    <a:lnTo>
                      <a:pt x="1564" y="110"/>
                    </a:lnTo>
                    <a:lnTo>
                      <a:pt x="45" y="110"/>
                    </a:lnTo>
                    <a:lnTo>
                      <a:pt x="19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8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4" name="ïšľïďe">
                <a:extLst>
                  <a:ext uri="{FF2B5EF4-FFF2-40B4-BE49-F238E27FC236}">
                    <a16:creationId xmlns:a16="http://schemas.microsoft.com/office/drawing/2014/main" xmlns="" id="{BC556196-B449-45F0-8B02-33B4239C9043}"/>
                  </a:ext>
                </a:extLst>
              </p:cNvPr>
              <p:cNvSpPr/>
              <p:nvPr/>
            </p:nvSpPr>
            <p:spPr bwMode="auto">
              <a:xfrm>
                <a:off x="1761" y="2095"/>
                <a:ext cx="320" cy="19"/>
              </a:xfrm>
              <a:custGeom>
                <a:avLst/>
                <a:gdLst>
                  <a:gd name="T0" fmla="*/ 0 w 1599"/>
                  <a:gd name="T1" fmla="*/ 0 h 95"/>
                  <a:gd name="T2" fmla="*/ 1599 w 1599"/>
                  <a:gd name="T3" fmla="*/ 0 h 95"/>
                  <a:gd name="T4" fmla="*/ 1581 w 1599"/>
                  <a:gd name="T5" fmla="*/ 48 h 95"/>
                  <a:gd name="T6" fmla="*/ 1559 w 1599"/>
                  <a:gd name="T7" fmla="*/ 95 h 95"/>
                  <a:gd name="T8" fmla="*/ 40 w 1599"/>
                  <a:gd name="T9" fmla="*/ 95 h 95"/>
                  <a:gd name="T10" fmla="*/ 18 w 1599"/>
                  <a:gd name="T11" fmla="*/ 48 h 95"/>
                  <a:gd name="T12" fmla="*/ 0 w 159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9" h="95">
                    <a:moveTo>
                      <a:pt x="0" y="0"/>
                    </a:moveTo>
                    <a:lnTo>
                      <a:pt x="1599" y="0"/>
                    </a:lnTo>
                    <a:lnTo>
                      <a:pt x="1581" y="48"/>
                    </a:lnTo>
                    <a:lnTo>
                      <a:pt x="1559" y="95"/>
                    </a:lnTo>
                    <a:lnTo>
                      <a:pt x="40" y="95"/>
                    </a:lnTo>
                    <a:lnTo>
                      <a:pt x="18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5" name="î$ļiḋê">
                <a:extLst>
                  <a:ext uri="{FF2B5EF4-FFF2-40B4-BE49-F238E27FC236}">
                    <a16:creationId xmlns:a16="http://schemas.microsoft.com/office/drawing/2014/main" xmlns="" id="{C30E2E45-AF2A-46A6-A34E-93916DEDEF88}"/>
                  </a:ext>
                </a:extLst>
              </p:cNvPr>
              <p:cNvSpPr/>
              <p:nvPr/>
            </p:nvSpPr>
            <p:spPr bwMode="auto">
              <a:xfrm>
                <a:off x="1762" y="2098"/>
                <a:ext cx="318" cy="16"/>
              </a:xfrm>
              <a:custGeom>
                <a:avLst/>
                <a:gdLst>
                  <a:gd name="T0" fmla="*/ 0 w 1587"/>
                  <a:gd name="T1" fmla="*/ 0 h 78"/>
                  <a:gd name="T2" fmla="*/ 1587 w 1587"/>
                  <a:gd name="T3" fmla="*/ 0 h 78"/>
                  <a:gd name="T4" fmla="*/ 1571 w 1587"/>
                  <a:gd name="T5" fmla="*/ 40 h 78"/>
                  <a:gd name="T6" fmla="*/ 1553 w 1587"/>
                  <a:gd name="T7" fmla="*/ 78 h 78"/>
                  <a:gd name="T8" fmla="*/ 34 w 1587"/>
                  <a:gd name="T9" fmla="*/ 78 h 78"/>
                  <a:gd name="T10" fmla="*/ 16 w 1587"/>
                  <a:gd name="T11" fmla="*/ 40 h 78"/>
                  <a:gd name="T12" fmla="*/ 0 w 1587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7" h="78">
                    <a:moveTo>
                      <a:pt x="0" y="0"/>
                    </a:moveTo>
                    <a:lnTo>
                      <a:pt x="1587" y="0"/>
                    </a:lnTo>
                    <a:lnTo>
                      <a:pt x="1571" y="40"/>
                    </a:lnTo>
                    <a:lnTo>
                      <a:pt x="1553" y="78"/>
                    </a:lnTo>
                    <a:lnTo>
                      <a:pt x="34" y="78"/>
                    </a:lnTo>
                    <a:lnTo>
                      <a:pt x="16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6" name="išḻiḋe">
                <a:extLst>
                  <a:ext uri="{FF2B5EF4-FFF2-40B4-BE49-F238E27FC236}">
                    <a16:creationId xmlns:a16="http://schemas.microsoft.com/office/drawing/2014/main" xmlns="" id="{885449AC-F0DA-4F06-9982-6E17064B3C58}"/>
                  </a:ext>
                </a:extLst>
              </p:cNvPr>
              <p:cNvSpPr/>
              <p:nvPr/>
            </p:nvSpPr>
            <p:spPr bwMode="auto">
              <a:xfrm>
                <a:off x="1764" y="2101"/>
                <a:ext cx="315" cy="13"/>
              </a:xfrm>
              <a:custGeom>
                <a:avLst/>
                <a:gdLst>
                  <a:gd name="T0" fmla="*/ 0 w 1575"/>
                  <a:gd name="T1" fmla="*/ 0 h 63"/>
                  <a:gd name="T2" fmla="*/ 1575 w 1575"/>
                  <a:gd name="T3" fmla="*/ 0 h 63"/>
                  <a:gd name="T4" fmla="*/ 1562 w 1575"/>
                  <a:gd name="T5" fmla="*/ 32 h 63"/>
                  <a:gd name="T6" fmla="*/ 1547 w 1575"/>
                  <a:gd name="T7" fmla="*/ 63 h 63"/>
                  <a:gd name="T8" fmla="*/ 28 w 1575"/>
                  <a:gd name="T9" fmla="*/ 63 h 63"/>
                  <a:gd name="T10" fmla="*/ 13 w 1575"/>
                  <a:gd name="T11" fmla="*/ 32 h 63"/>
                  <a:gd name="T12" fmla="*/ 0 w 1575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63">
                    <a:moveTo>
                      <a:pt x="0" y="0"/>
                    </a:moveTo>
                    <a:lnTo>
                      <a:pt x="1575" y="0"/>
                    </a:lnTo>
                    <a:lnTo>
                      <a:pt x="1562" y="32"/>
                    </a:lnTo>
                    <a:lnTo>
                      <a:pt x="1547" y="63"/>
                    </a:lnTo>
                    <a:lnTo>
                      <a:pt x="28" y="63"/>
                    </a:lnTo>
                    <a:lnTo>
                      <a:pt x="13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A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7" name="íṥľíḋè">
                <a:extLst>
                  <a:ext uri="{FF2B5EF4-FFF2-40B4-BE49-F238E27FC236}">
                    <a16:creationId xmlns:a16="http://schemas.microsoft.com/office/drawing/2014/main" xmlns="" id="{AA3E0022-5566-4D14-898F-FCDD9B7F395F}"/>
                  </a:ext>
                </a:extLst>
              </p:cNvPr>
              <p:cNvSpPr/>
              <p:nvPr/>
            </p:nvSpPr>
            <p:spPr bwMode="auto">
              <a:xfrm>
                <a:off x="1765" y="2104"/>
                <a:ext cx="312" cy="10"/>
              </a:xfrm>
              <a:custGeom>
                <a:avLst/>
                <a:gdLst>
                  <a:gd name="T0" fmla="*/ 0 w 1563"/>
                  <a:gd name="T1" fmla="*/ 0 h 48"/>
                  <a:gd name="T2" fmla="*/ 1563 w 1563"/>
                  <a:gd name="T3" fmla="*/ 0 h 48"/>
                  <a:gd name="T4" fmla="*/ 1552 w 1563"/>
                  <a:gd name="T5" fmla="*/ 24 h 48"/>
                  <a:gd name="T6" fmla="*/ 1541 w 1563"/>
                  <a:gd name="T7" fmla="*/ 48 h 48"/>
                  <a:gd name="T8" fmla="*/ 22 w 1563"/>
                  <a:gd name="T9" fmla="*/ 48 h 48"/>
                  <a:gd name="T10" fmla="*/ 11 w 1563"/>
                  <a:gd name="T11" fmla="*/ 24 h 48"/>
                  <a:gd name="T12" fmla="*/ 0 w 1563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3" h="48">
                    <a:moveTo>
                      <a:pt x="0" y="0"/>
                    </a:moveTo>
                    <a:lnTo>
                      <a:pt x="1563" y="0"/>
                    </a:lnTo>
                    <a:lnTo>
                      <a:pt x="1552" y="24"/>
                    </a:lnTo>
                    <a:lnTo>
                      <a:pt x="1541" y="48"/>
                    </a:lnTo>
                    <a:lnTo>
                      <a:pt x="22" y="48"/>
                    </a:lnTo>
                    <a:lnTo>
                      <a:pt x="11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B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8" name="íSliḍè">
                <a:extLst>
                  <a:ext uri="{FF2B5EF4-FFF2-40B4-BE49-F238E27FC236}">
                    <a16:creationId xmlns:a16="http://schemas.microsoft.com/office/drawing/2014/main" xmlns="" id="{1EA8FA9B-93B8-4BE2-872E-AA267FAB92F7}"/>
                  </a:ext>
                </a:extLst>
              </p:cNvPr>
              <p:cNvSpPr/>
              <p:nvPr/>
            </p:nvSpPr>
            <p:spPr bwMode="auto">
              <a:xfrm>
                <a:off x="1766" y="2107"/>
                <a:ext cx="310" cy="7"/>
              </a:xfrm>
              <a:custGeom>
                <a:avLst/>
                <a:gdLst>
                  <a:gd name="T0" fmla="*/ 0 w 1549"/>
                  <a:gd name="T1" fmla="*/ 0 h 32"/>
                  <a:gd name="T2" fmla="*/ 1549 w 1549"/>
                  <a:gd name="T3" fmla="*/ 0 h 32"/>
                  <a:gd name="T4" fmla="*/ 1542 w 1549"/>
                  <a:gd name="T5" fmla="*/ 16 h 32"/>
                  <a:gd name="T6" fmla="*/ 1534 w 1549"/>
                  <a:gd name="T7" fmla="*/ 32 h 32"/>
                  <a:gd name="T8" fmla="*/ 15 w 1549"/>
                  <a:gd name="T9" fmla="*/ 32 h 32"/>
                  <a:gd name="T10" fmla="*/ 7 w 1549"/>
                  <a:gd name="T11" fmla="*/ 16 h 32"/>
                  <a:gd name="T12" fmla="*/ 0 w 1549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9" h="32">
                    <a:moveTo>
                      <a:pt x="0" y="0"/>
                    </a:moveTo>
                    <a:lnTo>
                      <a:pt x="1549" y="0"/>
                    </a:lnTo>
                    <a:lnTo>
                      <a:pt x="1542" y="16"/>
                    </a:lnTo>
                    <a:lnTo>
                      <a:pt x="1534" y="32"/>
                    </a:lnTo>
                    <a:lnTo>
                      <a:pt x="15" y="32"/>
                    </a:lnTo>
                    <a:lnTo>
                      <a:pt x="7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9" name="ïṡliďè">
                <a:extLst>
                  <a:ext uri="{FF2B5EF4-FFF2-40B4-BE49-F238E27FC236}">
                    <a16:creationId xmlns:a16="http://schemas.microsoft.com/office/drawing/2014/main" xmlns="" id="{0ED24613-A219-4BBA-9B49-EBA56362D930}"/>
                  </a:ext>
                </a:extLst>
              </p:cNvPr>
              <p:cNvSpPr/>
              <p:nvPr/>
            </p:nvSpPr>
            <p:spPr bwMode="auto">
              <a:xfrm>
                <a:off x="1768" y="2110"/>
                <a:ext cx="307" cy="4"/>
              </a:xfrm>
              <a:custGeom>
                <a:avLst/>
                <a:gdLst>
                  <a:gd name="T0" fmla="*/ 0 w 1535"/>
                  <a:gd name="T1" fmla="*/ 0 h 16"/>
                  <a:gd name="T2" fmla="*/ 1535 w 1535"/>
                  <a:gd name="T3" fmla="*/ 0 h 16"/>
                  <a:gd name="T4" fmla="*/ 1531 w 1535"/>
                  <a:gd name="T5" fmla="*/ 7 h 16"/>
                  <a:gd name="T6" fmla="*/ 1527 w 1535"/>
                  <a:gd name="T7" fmla="*/ 16 h 16"/>
                  <a:gd name="T8" fmla="*/ 8 w 1535"/>
                  <a:gd name="T9" fmla="*/ 16 h 16"/>
                  <a:gd name="T10" fmla="*/ 4 w 1535"/>
                  <a:gd name="T11" fmla="*/ 7 h 16"/>
                  <a:gd name="T12" fmla="*/ 0 w 153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5" h="16">
                    <a:moveTo>
                      <a:pt x="0" y="0"/>
                    </a:moveTo>
                    <a:lnTo>
                      <a:pt x="1535" y="0"/>
                    </a:lnTo>
                    <a:lnTo>
                      <a:pt x="1531" y="7"/>
                    </a:lnTo>
                    <a:lnTo>
                      <a:pt x="1527" y="16"/>
                    </a:lnTo>
                    <a:lnTo>
                      <a:pt x="8" y="16"/>
                    </a:lnTo>
                    <a:lnTo>
                      <a:pt x="4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0" name="í$ļïḑe">
                <a:extLst>
                  <a:ext uri="{FF2B5EF4-FFF2-40B4-BE49-F238E27FC236}">
                    <a16:creationId xmlns:a16="http://schemas.microsoft.com/office/drawing/2014/main" xmlns="" id="{37B11767-9BBE-4792-8911-D3AC2F07CD5F}"/>
                  </a:ext>
                </a:extLst>
              </p:cNvPr>
              <p:cNvSpPr/>
              <p:nvPr/>
            </p:nvSpPr>
            <p:spPr bwMode="auto">
              <a:xfrm>
                <a:off x="1769" y="2114"/>
                <a:ext cx="304" cy="1"/>
              </a:xfrm>
              <a:prstGeom prst="rect">
                <a:avLst/>
              </a:prstGeom>
              <a:solidFill>
                <a:srgbClr val="C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1" name="ïś1ïḓê">
                <a:extLst>
                  <a:ext uri="{FF2B5EF4-FFF2-40B4-BE49-F238E27FC236}">
                    <a16:creationId xmlns:a16="http://schemas.microsoft.com/office/drawing/2014/main" xmlns="" id="{F7031CE2-D5D6-4BE4-9ABF-74FEAAFCA032}"/>
                  </a:ext>
                </a:extLst>
              </p:cNvPr>
              <p:cNvSpPr/>
              <p:nvPr/>
            </p:nvSpPr>
            <p:spPr bwMode="auto">
              <a:xfrm>
                <a:off x="1760" y="2092"/>
                <a:ext cx="322" cy="1"/>
              </a:xfrm>
              <a:prstGeom prst="rect">
                <a:avLst/>
              </a:prstGeom>
              <a:solidFill>
                <a:srgbClr val="C22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2" name="iş1íḍe">
                <a:extLst>
                  <a:ext uri="{FF2B5EF4-FFF2-40B4-BE49-F238E27FC236}">
                    <a16:creationId xmlns:a16="http://schemas.microsoft.com/office/drawing/2014/main" xmlns="" id="{A49F73FD-0D77-49C0-869A-3911B686427F}"/>
                  </a:ext>
                </a:extLst>
              </p:cNvPr>
              <p:cNvSpPr/>
              <p:nvPr/>
            </p:nvSpPr>
            <p:spPr bwMode="auto">
              <a:xfrm>
                <a:off x="1760" y="2092"/>
                <a:ext cx="322" cy="3"/>
              </a:xfrm>
              <a:custGeom>
                <a:avLst/>
                <a:gdLst>
                  <a:gd name="T0" fmla="*/ 1604 w 1609"/>
                  <a:gd name="T1" fmla="*/ 16 h 16"/>
                  <a:gd name="T2" fmla="*/ 5 w 1609"/>
                  <a:gd name="T3" fmla="*/ 16 h 16"/>
                  <a:gd name="T4" fmla="*/ 3 w 1609"/>
                  <a:gd name="T5" fmla="*/ 8 h 16"/>
                  <a:gd name="T6" fmla="*/ 0 w 1609"/>
                  <a:gd name="T7" fmla="*/ 0 h 16"/>
                  <a:gd name="T8" fmla="*/ 1609 w 1609"/>
                  <a:gd name="T9" fmla="*/ 0 h 16"/>
                  <a:gd name="T10" fmla="*/ 1606 w 1609"/>
                  <a:gd name="T11" fmla="*/ 8 h 16"/>
                  <a:gd name="T12" fmla="*/ 1604 w 160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9" h="16">
                    <a:moveTo>
                      <a:pt x="1604" y="16"/>
                    </a:moveTo>
                    <a:lnTo>
                      <a:pt x="5" y="16"/>
                    </a:lnTo>
                    <a:lnTo>
                      <a:pt x="3" y="8"/>
                    </a:lnTo>
                    <a:lnTo>
                      <a:pt x="0" y="0"/>
                    </a:lnTo>
                    <a:lnTo>
                      <a:pt x="1609" y="0"/>
                    </a:lnTo>
                    <a:lnTo>
                      <a:pt x="1606" y="8"/>
                    </a:lnTo>
                    <a:lnTo>
                      <a:pt x="1604" y="16"/>
                    </a:lnTo>
                    <a:close/>
                  </a:path>
                </a:pathLst>
              </a:custGeom>
              <a:solidFill>
                <a:srgbClr val="C2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3" name="iṩļiḑê">
                <a:extLst>
                  <a:ext uri="{FF2B5EF4-FFF2-40B4-BE49-F238E27FC236}">
                    <a16:creationId xmlns:a16="http://schemas.microsoft.com/office/drawing/2014/main" xmlns="" id="{D6263253-4C84-4098-BC0B-2010103C5418}"/>
                  </a:ext>
                </a:extLst>
              </p:cNvPr>
              <p:cNvSpPr/>
              <p:nvPr/>
            </p:nvSpPr>
            <p:spPr bwMode="auto">
              <a:xfrm>
                <a:off x="1760" y="2092"/>
                <a:ext cx="322" cy="6"/>
              </a:xfrm>
              <a:custGeom>
                <a:avLst/>
                <a:gdLst>
                  <a:gd name="T0" fmla="*/ 1598 w 1609"/>
                  <a:gd name="T1" fmla="*/ 32 h 32"/>
                  <a:gd name="T2" fmla="*/ 11 w 1609"/>
                  <a:gd name="T3" fmla="*/ 32 h 32"/>
                  <a:gd name="T4" fmla="*/ 5 w 1609"/>
                  <a:gd name="T5" fmla="*/ 16 h 32"/>
                  <a:gd name="T6" fmla="*/ 0 w 1609"/>
                  <a:gd name="T7" fmla="*/ 0 h 32"/>
                  <a:gd name="T8" fmla="*/ 1609 w 1609"/>
                  <a:gd name="T9" fmla="*/ 0 h 32"/>
                  <a:gd name="T10" fmla="*/ 1604 w 1609"/>
                  <a:gd name="T11" fmla="*/ 16 h 32"/>
                  <a:gd name="T12" fmla="*/ 1598 w 1609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9" h="32">
                    <a:moveTo>
                      <a:pt x="1598" y="32"/>
                    </a:moveTo>
                    <a:lnTo>
                      <a:pt x="11" y="32"/>
                    </a:lnTo>
                    <a:lnTo>
                      <a:pt x="5" y="16"/>
                    </a:lnTo>
                    <a:lnTo>
                      <a:pt x="0" y="0"/>
                    </a:lnTo>
                    <a:lnTo>
                      <a:pt x="1609" y="0"/>
                    </a:lnTo>
                    <a:lnTo>
                      <a:pt x="1604" y="16"/>
                    </a:lnTo>
                    <a:lnTo>
                      <a:pt x="1598" y="32"/>
                    </a:lnTo>
                    <a:close/>
                  </a:path>
                </a:pathLst>
              </a:custGeom>
              <a:solidFill>
                <a:srgbClr val="C3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4" name="iṩḷíḋê">
                <a:extLst>
                  <a:ext uri="{FF2B5EF4-FFF2-40B4-BE49-F238E27FC236}">
                    <a16:creationId xmlns:a16="http://schemas.microsoft.com/office/drawing/2014/main" xmlns="" id="{2C36FCCC-18CA-47CC-95A0-C4472836C6EE}"/>
                  </a:ext>
                </a:extLst>
              </p:cNvPr>
              <p:cNvSpPr/>
              <p:nvPr/>
            </p:nvSpPr>
            <p:spPr bwMode="auto">
              <a:xfrm>
                <a:off x="1760" y="2092"/>
                <a:ext cx="322" cy="9"/>
              </a:xfrm>
              <a:custGeom>
                <a:avLst/>
                <a:gdLst>
                  <a:gd name="T0" fmla="*/ 1592 w 1609"/>
                  <a:gd name="T1" fmla="*/ 47 h 47"/>
                  <a:gd name="T2" fmla="*/ 17 w 1609"/>
                  <a:gd name="T3" fmla="*/ 47 h 47"/>
                  <a:gd name="T4" fmla="*/ 8 w 1609"/>
                  <a:gd name="T5" fmla="*/ 23 h 47"/>
                  <a:gd name="T6" fmla="*/ 0 w 1609"/>
                  <a:gd name="T7" fmla="*/ 0 h 47"/>
                  <a:gd name="T8" fmla="*/ 1609 w 1609"/>
                  <a:gd name="T9" fmla="*/ 0 h 47"/>
                  <a:gd name="T10" fmla="*/ 1601 w 1609"/>
                  <a:gd name="T11" fmla="*/ 23 h 47"/>
                  <a:gd name="T12" fmla="*/ 1592 w 1609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9" h="47">
                    <a:moveTo>
                      <a:pt x="1592" y="47"/>
                    </a:moveTo>
                    <a:lnTo>
                      <a:pt x="17" y="47"/>
                    </a:lnTo>
                    <a:lnTo>
                      <a:pt x="8" y="23"/>
                    </a:lnTo>
                    <a:lnTo>
                      <a:pt x="0" y="0"/>
                    </a:lnTo>
                    <a:lnTo>
                      <a:pt x="1609" y="0"/>
                    </a:lnTo>
                    <a:lnTo>
                      <a:pt x="1601" y="23"/>
                    </a:lnTo>
                    <a:lnTo>
                      <a:pt x="1592" y="47"/>
                    </a:lnTo>
                    <a:close/>
                  </a:path>
                </a:pathLst>
              </a:custGeom>
              <a:solidFill>
                <a:srgbClr val="C4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5" name="îšḻîďe">
                <a:extLst>
                  <a:ext uri="{FF2B5EF4-FFF2-40B4-BE49-F238E27FC236}">
                    <a16:creationId xmlns:a16="http://schemas.microsoft.com/office/drawing/2014/main" xmlns="" id="{3081D3A2-8478-4047-9AE9-06B3007DA0E1}"/>
                  </a:ext>
                </a:extLst>
              </p:cNvPr>
              <p:cNvSpPr/>
              <p:nvPr/>
            </p:nvSpPr>
            <p:spPr bwMode="auto">
              <a:xfrm>
                <a:off x="1760" y="2092"/>
                <a:ext cx="322" cy="12"/>
              </a:xfrm>
              <a:custGeom>
                <a:avLst/>
                <a:gdLst>
                  <a:gd name="T0" fmla="*/ 1586 w 1609"/>
                  <a:gd name="T1" fmla="*/ 62 h 62"/>
                  <a:gd name="T2" fmla="*/ 23 w 1609"/>
                  <a:gd name="T3" fmla="*/ 62 h 62"/>
                  <a:gd name="T4" fmla="*/ 11 w 1609"/>
                  <a:gd name="T5" fmla="*/ 32 h 62"/>
                  <a:gd name="T6" fmla="*/ 0 w 1609"/>
                  <a:gd name="T7" fmla="*/ 0 h 62"/>
                  <a:gd name="T8" fmla="*/ 1609 w 1609"/>
                  <a:gd name="T9" fmla="*/ 0 h 62"/>
                  <a:gd name="T10" fmla="*/ 1598 w 1609"/>
                  <a:gd name="T11" fmla="*/ 32 h 62"/>
                  <a:gd name="T12" fmla="*/ 1586 w 1609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9" h="62">
                    <a:moveTo>
                      <a:pt x="1586" y="62"/>
                    </a:moveTo>
                    <a:lnTo>
                      <a:pt x="23" y="62"/>
                    </a:lnTo>
                    <a:lnTo>
                      <a:pt x="11" y="32"/>
                    </a:lnTo>
                    <a:lnTo>
                      <a:pt x="0" y="0"/>
                    </a:lnTo>
                    <a:lnTo>
                      <a:pt x="1609" y="0"/>
                    </a:lnTo>
                    <a:lnTo>
                      <a:pt x="1598" y="32"/>
                    </a:lnTo>
                    <a:lnTo>
                      <a:pt x="1586" y="62"/>
                    </a:lnTo>
                    <a:close/>
                  </a:path>
                </a:pathLst>
              </a:custGeom>
              <a:solidFill>
                <a:srgbClr val="C5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6" name="îś1iḑe">
                <a:extLst>
                  <a:ext uri="{FF2B5EF4-FFF2-40B4-BE49-F238E27FC236}">
                    <a16:creationId xmlns:a16="http://schemas.microsoft.com/office/drawing/2014/main" xmlns="" id="{C7622B9E-DF1C-48EA-9103-5E2A407412B2}"/>
                  </a:ext>
                </a:extLst>
              </p:cNvPr>
              <p:cNvSpPr/>
              <p:nvPr/>
            </p:nvSpPr>
            <p:spPr bwMode="auto">
              <a:xfrm>
                <a:off x="1760" y="2092"/>
                <a:ext cx="322" cy="15"/>
              </a:xfrm>
              <a:custGeom>
                <a:avLst/>
                <a:gdLst>
                  <a:gd name="T0" fmla="*/ 1579 w 1609"/>
                  <a:gd name="T1" fmla="*/ 79 h 79"/>
                  <a:gd name="T2" fmla="*/ 30 w 1609"/>
                  <a:gd name="T3" fmla="*/ 79 h 79"/>
                  <a:gd name="T4" fmla="*/ 13 w 1609"/>
                  <a:gd name="T5" fmla="*/ 40 h 79"/>
                  <a:gd name="T6" fmla="*/ 0 w 1609"/>
                  <a:gd name="T7" fmla="*/ 0 h 79"/>
                  <a:gd name="T8" fmla="*/ 1609 w 1609"/>
                  <a:gd name="T9" fmla="*/ 0 h 79"/>
                  <a:gd name="T10" fmla="*/ 1596 w 1609"/>
                  <a:gd name="T11" fmla="*/ 40 h 79"/>
                  <a:gd name="T12" fmla="*/ 1579 w 1609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9" h="79">
                    <a:moveTo>
                      <a:pt x="1579" y="79"/>
                    </a:moveTo>
                    <a:lnTo>
                      <a:pt x="30" y="79"/>
                    </a:lnTo>
                    <a:lnTo>
                      <a:pt x="13" y="40"/>
                    </a:lnTo>
                    <a:lnTo>
                      <a:pt x="0" y="0"/>
                    </a:lnTo>
                    <a:lnTo>
                      <a:pt x="1609" y="0"/>
                    </a:lnTo>
                    <a:lnTo>
                      <a:pt x="1596" y="40"/>
                    </a:lnTo>
                    <a:lnTo>
                      <a:pt x="1579" y="79"/>
                    </a:lnTo>
                    <a:close/>
                  </a:path>
                </a:pathLst>
              </a:custGeom>
              <a:solidFill>
                <a:srgbClr val="C6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7" name="íṡlíďè">
                <a:extLst>
                  <a:ext uri="{FF2B5EF4-FFF2-40B4-BE49-F238E27FC236}">
                    <a16:creationId xmlns:a16="http://schemas.microsoft.com/office/drawing/2014/main" xmlns="" id="{9D9422AB-5B48-48DF-9C54-235A388EA979}"/>
                  </a:ext>
                </a:extLst>
              </p:cNvPr>
              <p:cNvSpPr/>
              <p:nvPr/>
            </p:nvSpPr>
            <p:spPr bwMode="auto">
              <a:xfrm>
                <a:off x="1760" y="2092"/>
                <a:ext cx="322" cy="18"/>
              </a:xfrm>
              <a:custGeom>
                <a:avLst/>
                <a:gdLst>
                  <a:gd name="T0" fmla="*/ 1572 w 1609"/>
                  <a:gd name="T1" fmla="*/ 94 h 94"/>
                  <a:gd name="T2" fmla="*/ 37 w 1609"/>
                  <a:gd name="T3" fmla="*/ 94 h 94"/>
                  <a:gd name="T4" fmla="*/ 16 w 1609"/>
                  <a:gd name="T5" fmla="*/ 48 h 94"/>
                  <a:gd name="T6" fmla="*/ 0 w 1609"/>
                  <a:gd name="T7" fmla="*/ 0 h 94"/>
                  <a:gd name="T8" fmla="*/ 1609 w 1609"/>
                  <a:gd name="T9" fmla="*/ 0 h 94"/>
                  <a:gd name="T10" fmla="*/ 1593 w 1609"/>
                  <a:gd name="T11" fmla="*/ 48 h 94"/>
                  <a:gd name="T12" fmla="*/ 1572 w 1609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9" h="94">
                    <a:moveTo>
                      <a:pt x="1572" y="94"/>
                    </a:moveTo>
                    <a:lnTo>
                      <a:pt x="37" y="94"/>
                    </a:lnTo>
                    <a:lnTo>
                      <a:pt x="16" y="48"/>
                    </a:lnTo>
                    <a:lnTo>
                      <a:pt x="0" y="0"/>
                    </a:lnTo>
                    <a:lnTo>
                      <a:pt x="1609" y="0"/>
                    </a:lnTo>
                    <a:lnTo>
                      <a:pt x="1593" y="48"/>
                    </a:lnTo>
                    <a:lnTo>
                      <a:pt x="1572" y="94"/>
                    </a:lnTo>
                    <a:close/>
                  </a:path>
                </a:pathLst>
              </a:custGeom>
              <a:solidFill>
                <a:srgbClr val="C6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8" name="iṡḻidè">
                <a:extLst>
                  <a:ext uri="{FF2B5EF4-FFF2-40B4-BE49-F238E27FC236}">
                    <a16:creationId xmlns:a16="http://schemas.microsoft.com/office/drawing/2014/main" xmlns="" id="{B93673CB-B596-4360-9829-EADA63BD01CC}"/>
                  </a:ext>
                </a:extLst>
              </p:cNvPr>
              <p:cNvSpPr/>
              <p:nvPr/>
            </p:nvSpPr>
            <p:spPr bwMode="auto">
              <a:xfrm>
                <a:off x="1760" y="2092"/>
                <a:ext cx="322" cy="22"/>
              </a:xfrm>
              <a:custGeom>
                <a:avLst/>
                <a:gdLst>
                  <a:gd name="T0" fmla="*/ 1564 w 1609"/>
                  <a:gd name="T1" fmla="*/ 110 h 110"/>
                  <a:gd name="T2" fmla="*/ 45 w 1609"/>
                  <a:gd name="T3" fmla="*/ 110 h 110"/>
                  <a:gd name="T4" fmla="*/ 19 w 1609"/>
                  <a:gd name="T5" fmla="*/ 56 h 110"/>
                  <a:gd name="T6" fmla="*/ 0 w 1609"/>
                  <a:gd name="T7" fmla="*/ 0 h 110"/>
                  <a:gd name="T8" fmla="*/ 1609 w 1609"/>
                  <a:gd name="T9" fmla="*/ 0 h 110"/>
                  <a:gd name="T10" fmla="*/ 1590 w 1609"/>
                  <a:gd name="T11" fmla="*/ 56 h 110"/>
                  <a:gd name="T12" fmla="*/ 1564 w 1609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9" h="110">
                    <a:moveTo>
                      <a:pt x="1564" y="110"/>
                    </a:moveTo>
                    <a:lnTo>
                      <a:pt x="45" y="110"/>
                    </a:lnTo>
                    <a:lnTo>
                      <a:pt x="19" y="56"/>
                    </a:lnTo>
                    <a:lnTo>
                      <a:pt x="0" y="0"/>
                    </a:lnTo>
                    <a:lnTo>
                      <a:pt x="1609" y="0"/>
                    </a:lnTo>
                    <a:lnTo>
                      <a:pt x="1590" y="56"/>
                    </a:lnTo>
                    <a:lnTo>
                      <a:pt x="1564" y="110"/>
                    </a:lnTo>
                    <a:close/>
                  </a:path>
                </a:pathLst>
              </a:custGeom>
              <a:solidFill>
                <a:srgbClr val="C7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9" name="î$ḷîďe">
                <a:extLst>
                  <a:ext uri="{FF2B5EF4-FFF2-40B4-BE49-F238E27FC236}">
                    <a16:creationId xmlns:a16="http://schemas.microsoft.com/office/drawing/2014/main" xmlns="" id="{997670CA-0E27-4F7E-941B-8EF83F43A474}"/>
                  </a:ext>
                </a:extLst>
              </p:cNvPr>
              <p:cNvSpPr/>
              <p:nvPr/>
            </p:nvSpPr>
            <p:spPr bwMode="auto">
              <a:xfrm>
                <a:off x="1760" y="2092"/>
                <a:ext cx="322" cy="25"/>
              </a:xfrm>
              <a:custGeom>
                <a:avLst/>
                <a:gdLst>
                  <a:gd name="T0" fmla="*/ 1557 w 1609"/>
                  <a:gd name="T1" fmla="*/ 125 h 125"/>
                  <a:gd name="T2" fmla="*/ 52 w 1609"/>
                  <a:gd name="T3" fmla="*/ 125 h 125"/>
                  <a:gd name="T4" fmla="*/ 38 w 1609"/>
                  <a:gd name="T5" fmla="*/ 95 h 125"/>
                  <a:gd name="T6" fmla="*/ 11 w 1609"/>
                  <a:gd name="T7" fmla="*/ 33 h 125"/>
                  <a:gd name="T8" fmla="*/ 0 w 1609"/>
                  <a:gd name="T9" fmla="*/ 0 h 125"/>
                  <a:gd name="T10" fmla="*/ 1073 w 1609"/>
                  <a:gd name="T11" fmla="*/ 0 h 125"/>
                  <a:gd name="T12" fmla="*/ 1513 w 1609"/>
                  <a:gd name="T13" fmla="*/ 0 h 125"/>
                  <a:gd name="T14" fmla="*/ 1609 w 1609"/>
                  <a:gd name="T15" fmla="*/ 0 h 125"/>
                  <a:gd name="T16" fmla="*/ 1598 w 1609"/>
                  <a:gd name="T17" fmla="*/ 33 h 125"/>
                  <a:gd name="T18" fmla="*/ 1571 w 1609"/>
                  <a:gd name="T19" fmla="*/ 95 h 125"/>
                  <a:gd name="T20" fmla="*/ 1557 w 1609"/>
                  <a:gd name="T21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09" h="125">
                    <a:moveTo>
                      <a:pt x="1557" y="125"/>
                    </a:moveTo>
                    <a:lnTo>
                      <a:pt x="52" y="125"/>
                    </a:lnTo>
                    <a:lnTo>
                      <a:pt x="38" y="95"/>
                    </a:lnTo>
                    <a:lnTo>
                      <a:pt x="11" y="33"/>
                    </a:lnTo>
                    <a:lnTo>
                      <a:pt x="0" y="0"/>
                    </a:lnTo>
                    <a:lnTo>
                      <a:pt x="1073" y="0"/>
                    </a:lnTo>
                    <a:lnTo>
                      <a:pt x="1513" y="0"/>
                    </a:lnTo>
                    <a:lnTo>
                      <a:pt x="1609" y="0"/>
                    </a:lnTo>
                    <a:lnTo>
                      <a:pt x="1598" y="33"/>
                    </a:lnTo>
                    <a:lnTo>
                      <a:pt x="1571" y="95"/>
                    </a:lnTo>
                    <a:lnTo>
                      <a:pt x="1557" y="125"/>
                    </a:lnTo>
                    <a:close/>
                  </a:path>
                </a:pathLst>
              </a:custGeom>
              <a:solidFill>
                <a:srgbClr val="C8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0" name="íṥḻiḋê">
                <a:extLst>
                  <a:ext uri="{FF2B5EF4-FFF2-40B4-BE49-F238E27FC236}">
                    <a16:creationId xmlns:a16="http://schemas.microsoft.com/office/drawing/2014/main" xmlns="" id="{A606E614-E2ED-4D4E-8826-9FDEFD1E3A26}"/>
                  </a:ext>
                </a:extLst>
              </p:cNvPr>
              <p:cNvSpPr/>
              <p:nvPr/>
            </p:nvSpPr>
            <p:spPr bwMode="auto">
              <a:xfrm>
                <a:off x="1761" y="2095"/>
                <a:ext cx="320" cy="22"/>
              </a:xfrm>
              <a:custGeom>
                <a:avLst/>
                <a:gdLst>
                  <a:gd name="T0" fmla="*/ 0 w 1599"/>
                  <a:gd name="T1" fmla="*/ 0 h 110"/>
                  <a:gd name="T2" fmla="*/ 1599 w 1599"/>
                  <a:gd name="T3" fmla="*/ 0 h 110"/>
                  <a:gd name="T4" fmla="*/ 1577 w 1599"/>
                  <a:gd name="T5" fmla="*/ 57 h 110"/>
                  <a:gd name="T6" fmla="*/ 1552 w 1599"/>
                  <a:gd name="T7" fmla="*/ 110 h 110"/>
                  <a:gd name="T8" fmla="*/ 47 w 1599"/>
                  <a:gd name="T9" fmla="*/ 110 h 110"/>
                  <a:gd name="T10" fmla="*/ 22 w 1599"/>
                  <a:gd name="T11" fmla="*/ 57 h 110"/>
                  <a:gd name="T12" fmla="*/ 0 w 1599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9" h="110">
                    <a:moveTo>
                      <a:pt x="0" y="0"/>
                    </a:moveTo>
                    <a:lnTo>
                      <a:pt x="1599" y="0"/>
                    </a:lnTo>
                    <a:lnTo>
                      <a:pt x="1577" y="57"/>
                    </a:lnTo>
                    <a:lnTo>
                      <a:pt x="1552" y="110"/>
                    </a:lnTo>
                    <a:lnTo>
                      <a:pt x="47" y="110"/>
                    </a:lnTo>
                    <a:lnTo>
                      <a:pt x="22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1" name="ïṣ1iḓe">
                <a:extLst>
                  <a:ext uri="{FF2B5EF4-FFF2-40B4-BE49-F238E27FC236}">
                    <a16:creationId xmlns:a16="http://schemas.microsoft.com/office/drawing/2014/main" xmlns="" id="{1844B54F-B7CB-409B-A44F-B29269049FB1}"/>
                  </a:ext>
                </a:extLst>
              </p:cNvPr>
              <p:cNvSpPr/>
              <p:nvPr/>
            </p:nvSpPr>
            <p:spPr bwMode="auto">
              <a:xfrm>
                <a:off x="1762" y="2098"/>
                <a:ext cx="318" cy="19"/>
              </a:xfrm>
              <a:custGeom>
                <a:avLst/>
                <a:gdLst>
                  <a:gd name="T0" fmla="*/ 0 w 1587"/>
                  <a:gd name="T1" fmla="*/ 0 h 93"/>
                  <a:gd name="T2" fmla="*/ 1587 w 1587"/>
                  <a:gd name="T3" fmla="*/ 0 h 93"/>
                  <a:gd name="T4" fmla="*/ 1568 w 1587"/>
                  <a:gd name="T5" fmla="*/ 47 h 93"/>
                  <a:gd name="T6" fmla="*/ 1546 w 1587"/>
                  <a:gd name="T7" fmla="*/ 93 h 93"/>
                  <a:gd name="T8" fmla="*/ 41 w 1587"/>
                  <a:gd name="T9" fmla="*/ 93 h 93"/>
                  <a:gd name="T10" fmla="*/ 19 w 1587"/>
                  <a:gd name="T11" fmla="*/ 47 h 93"/>
                  <a:gd name="T12" fmla="*/ 0 w 1587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7" h="93">
                    <a:moveTo>
                      <a:pt x="0" y="0"/>
                    </a:moveTo>
                    <a:lnTo>
                      <a:pt x="1587" y="0"/>
                    </a:lnTo>
                    <a:lnTo>
                      <a:pt x="1568" y="47"/>
                    </a:lnTo>
                    <a:lnTo>
                      <a:pt x="1546" y="93"/>
                    </a:lnTo>
                    <a:lnTo>
                      <a:pt x="41" y="93"/>
                    </a:lnTo>
                    <a:lnTo>
                      <a:pt x="19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2" name="ïšḻîḓe">
                <a:extLst>
                  <a:ext uri="{FF2B5EF4-FFF2-40B4-BE49-F238E27FC236}">
                    <a16:creationId xmlns:a16="http://schemas.microsoft.com/office/drawing/2014/main" xmlns="" id="{97F7FE44-0DD5-487D-8417-9DC8AB8029DB}"/>
                  </a:ext>
                </a:extLst>
              </p:cNvPr>
              <p:cNvSpPr/>
              <p:nvPr/>
            </p:nvSpPr>
            <p:spPr bwMode="auto">
              <a:xfrm>
                <a:off x="1764" y="2101"/>
                <a:ext cx="315" cy="16"/>
              </a:xfrm>
              <a:custGeom>
                <a:avLst/>
                <a:gdLst>
                  <a:gd name="T0" fmla="*/ 0 w 1575"/>
                  <a:gd name="T1" fmla="*/ 0 h 78"/>
                  <a:gd name="T2" fmla="*/ 1575 w 1575"/>
                  <a:gd name="T3" fmla="*/ 0 h 78"/>
                  <a:gd name="T4" fmla="*/ 1558 w 1575"/>
                  <a:gd name="T5" fmla="*/ 40 h 78"/>
                  <a:gd name="T6" fmla="*/ 1540 w 1575"/>
                  <a:gd name="T7" fmla="*/ 78 h 78"/>
                  <a:gd name="T8" fmla="*/ 35 w 1575"/>
                  <a:gd name="T9" fmla="*/ 78 h 78"/>
                  <a:gd name="T10" fmla="*/ 17 w 1575"/>
                  <a:gd name="T11" fmla="*/ 40 h 78"/>
                  <a:gd name="T12" fmla="*/ 0 w 1575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78">
                    <a:moveTo>
                      <a:pt x="0" y="0"/>
                    </a:moveTo>
                    <a:lnTo>
                      <a:pt x="1575" y="0"/>
                    </a:lnTo>
                    <a:lnTo>
                      <a:pt x="1558" y="40"/>
                    </a:lnTo>
                    <a:lnTo>
                      <a:pt x="1540" y="78"/>
                    </a:lnTo>
                    <a:lnTo>
                      <a:pt x="35" y="78"/>
                    </a:lnTo>
                    <a:lnTo>
                      <a:pt x="17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A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3" name="îṧļídê">
                <a:extLst>
                  <a:ext uri="{FF2B5EF4-FFF2-40B4-BE49-F238E27FC236}">
                    <a16:creationId xmlns:a16="http://schemas.microsoft.com/office/drawing/2014/main" xmlns="" id="{3A0AB38A-149A-46A8-A114-0B9E5FD7AF41}"/>
                  </a:ext>
                </a:extLst>
              </p:cNvPr>
              <p:cNvSpPr/>
              <p:nvPr/>
            </p:nvSpPr>
            <p:spPr bwMode="auto">
              <a:xfrm>
                <a:off x="1765" y="2104"/>
                <a:ext cx="312" cy="13"/>
              </a:xfrm>
              <a:custGeom>
                <a:avLst/>
                <a:gdLst>
                  <a:gd name="T0" fmla="*/ 0 w 1563"/>
                  <a:gd name="T1" fmla="*/ 0 h 63"/>
                  <a:gd name="T2" fmla="*/ 1563 w 1563"/>
                  <a:gd name="T3" fmla="*/ 0 h 63"/>
                  <a:gd name="T4" fmla="*/ 1549 w 1563"/>
                  <a:gd name="T5" fmla="*/ 32 h 63"/>
                  <a:gd name="T6" fmla="*/ 1534 w 1563"/>
                  <a:gd name="T7" fmla="*/ 63 h 63"/>
                  <a:gd name="T8" fmla="*/ 29 w 1563"/>
                  <a:gd name="T9" fmla="*/ 63 h 63"/>
                  <a:gd name="T10" fmla="*/ 14 w 1563"/>
                  <a:gd name="T11" fmla="*/ 32 h 63"/>
                  <a:gd name="T12" fmla="*/ 0 w 1563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3" h="63">
                    <a:moveTo>
                      <a:pt x="0" y="0"/>
                    </a:moveTo>
                    <a:lnTo>
                      <a:pt x="1563" y="0"/>
                    </a:lnTo>
                    <a:lnTo>
                      <a:pt x="1549" y="32"/>
                    </a:lnTo>
                    <a:lnTo>
                      <a:pt x="1534" y="63"/>
                    </a:lnTo>
                    <a:lnTo>
                      <a:pt x="29" y="63"/>
                    </a:lnTo>
                    <a:lnTo>
                      <a:pt x="14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B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4" name="iṩḻîďé">
                <a:extLst>
                  <a:ext uri="{FF2B5EF4-FFF2-40B4-BE49-F238E27FC236}">
                    <a16:creationId xmlns:a16="http://schemas.microsoft.com/office/drawing/2014/main" xmlns="" id="{6252D652-4096-40F9-AF5F-5C3AEFE212EC}"/>
                  </a:ext>
                </a:extLst>
              </p:cNvPr>
              <p:cNvSpPr/>
              <p:nvPr/>
            </p:nvSpPr>
            <p:spPr bwMode="auto">
              <a:xfrm>
                <a:off x="1766" y="2107"/>
                <a:ext cx="310" cy="10"/>
              </a:xfrm>
              <a:custGeom>
                <a:avLst/>
                <a:gdLst>
                  <a:gd name="T0" fmla="*/ 0 w 1549"/>
                  <a:gd name="T1" fmla="*/ 0 h 47"/>
                  <a:gd name="T2" fmla="*/ 1549 w 1549"/>
                  <a:gd name="T3" fmla="*/ 0 h 47"/>
                  <a:gd name="T4" fmla="*/ 1538 w 1549"/>
                  <a:gd name="T5" fmla="*/ 25 h 47"/>
                  <a:gd name="T6" fmla="*/ 1527 w 1549"/>
                  <a:gd name="T7" fmla="*/ 47 h 47"/>
                  <a:gd name="T8" fmla="*/ 22 w 1549"/>
                  <a:gd name="T9" fmla="*/ 47 h 47"/>
                  <a:gd name="T10" fmla="*/ 11 w 1549"/>
                  <a:gd name="T11" fmla="*/ 25 h 47"/>
                  <a:gd name="T12" fmla="*/ 0 w 1549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9" h="47">
                    <a:moveTo>
                      <a:pt x="0" y="0"/>
                    </a:moveTo>
                    <a:lnTo>
                      <a:pt x="1549" y="0"/>
                    </a:lnTo>
                    <a:lnTo>
                      <a:pt x="1538" y="25"/>
                    </a:lnTo>
                    <a:lnTo>
                      <a:pt x="1527" y="47"/>
                    </a:lnTo>
                    <a:lnTo>
                      <a:pt x="22" y="47"/>
                    </a:lnTo>
                    <a:lnTo>
                      <a:pt x="11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5" name="íşľiḓe">
                <a:extLst>
                  <a:ext uri="{FF2B5EF4-FFF2-40B4-BE49-F238E27FC236}">
                    <a16:creationId xmlns:a16="http://schemas.microsoft.com/office/drawing/2014/main" xmlns="" id="{CCE36B32-A3D8-4A25-B4D4-F5065645C9E3}"/>
                  </a:ext>
                </a:extLst>
              </p:cNvPr>
              <p:cNvSpPr/>
              <p:nvPr/>
            </p:nvSpPr>
            <p:spPr bwMode="auto">
              <a:xfrm>
                <a:off x="1768" y="2110"/>
                <a:ext cx="307" cy="7"/>
              </a:xfrm>
              <a:custGeom>
                <a:avLst/>
                <a:gdLst>
                  <a:gd name="T0" fmla="*/ 0 w 1535"/>
                  <a:gd name="T1" fmla="*/ 0 h 31"/>
                  <a:gd name="T2" fmla="*/ 1535 w 1535"/>
                  <a:gd name="T3" fmla="*/ 0 h 31"/>
                  <a:gd name="T4" fmla="*/ 1527 w 1535"/>
                  <a:gd name="T5" fmla="*/ 16 h 31"/>
                  <a:gd name="T6" fmla="*/ 1520 w 1535"/>
                  <a:gd name="T7" fmla="*/ 31 h 31"/>
                  <a:gd name="T8" fmla="*/ 15 w 1535"/>
                  <a:gd name="T9" fmla="*/ 31 h 31"/>
                  <a:gd name="T10" fmla="*/ 8 w 1535"/>
                  <a:gd name="T11" fmla="*/ 16 h 31"/>
                  <a:gd name="T12" fmla="*/ 0 w 1535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5" h="31">
                    <a:moveTo>
                      <a:pt x="0" y="0"/>
                    </a:moveTo>
                    <a:lnTo>
                      <a:pt x="1535" y="0"/>
                    </a:lnTo>
                    <a:lnTo>
                      <a:pt x="1527" y="16"/>
                    </a:lnTo>
                    <a:lnTo>
                      <a:pt x="1520" y="31"/>
                    </a:lnTo>
                    <a:lnTo>
                      <a:pt x="15" y="31"/>
                    </a:lnTo>
                    <a:lnTo>
                      <a:pt x="8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6" name="is1íḋè">
                <a:extLst>
                  <a:ext uri="{FF2B5EF4-FFF2-40B4-BE49-F238E27FC236}">
                    <a16:creationId xmlns:a16="http://schemas.microsoft.com/office/drawing/2014/main" xmlns="" id="{7A883B5C-CD20-46C4-99BD-96B3A266CDE3}"/>
                  </a:ext>
                </a:extLst>
              </p:cNvPr>
              <p:cNvSpPr/>
              <p:nvPr/>
            </p:nvSpPr>
            <p:spPr bwMode="auto">
              <a:xfrm>
                <a:off x="1769" y="2114"/>
                <a:ext cx="304" cy="3"/>
              </a:xfrm>
              <a:custGeom>
                <a:avLst/>
                <a:gdLst>
                  <a:gd name="T0" fmla="*/ 0 w 1519"/>
                  <a:gd name="T1" fmla="*/ 0 h 15"/>
                  <a:gd name="T2" fmla="*/ 1519 w 1519"/>
                  <a:gd name="T3" fmla="*/ 0 h 15"/>
                  <a:gd name="T4" fmla="*/ 1516 w 1519"/>
                  <a:gd name="T5" fmla="*/ 8 h 15"/>
                  <a:gd name="T6" fmla="*/ 1512 w 1519"/>
                  <a:gd name="T7" fmla="*/ 15 h 15"/>
                  <a:gd name="T8" fmla="*/ 7 w 1519"/>
                  <a:gd name="T9" fmla="*/ 15 h 15"/>
                  <a:gd name="T10" fmla="*/ 3 w 1519"/>
                  <a:gd name="T11" fmla="*/ 8 h 15"/>
                  <a:gd name="T12" fmla="*/ 0 w 1519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9" h="15">
                    <a:moveTo>
                      <a:pt x="0" y="0"/>
                    </a:moveTo>
                    <a:lnTo>
                      <a:pt x="1519" y="0"/>
                    </a:lnTo>
                    <a:lnTo>
                      <a:pt x="1516" y="8"/>
                    </a:lnTo>
                    <a:lnTo>
                      <a:pt x="1512" y="15"/>
                    </a:lnTo>
                    <a:lnTo>
                      <a:pt x="7" y="15"/>
                    </a:lnTo>
                    <a:lnTo>
                      <a:pt x="3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7" name="ísļïḋe">
                <a:extLst>
                  <a:ext uri="{FF2B5EF4-FFF2-40B4-BE49-F238E27FC236}">
                    <a16:creationId xmlns:a16="http://schemas.microsoft.com/office/drawing/2014/main" xmlns="" id="{025DED84-0FC6-41B9-AD0D-C9A579DEE8ED}"/>
                  </a:ext>
                </a:extLst>
              </p:cNvPr>
              <p:cNvSpPr/>
              <p:nvPr/>
            </p:nvSpPr>
            <p:spPr bwMode="auto">
              <a:xfrm>
                <a:off x="1771" y="2117"/>
                <a:ext cx="301" cy="1"/>
              </a:xfrm>
              <a:prstGeom prst="rect">
                <a:avLst/>
              </a:prstGeom>
              <a:solidFill>
                <a:srgbClr val="CE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8" name="îSľîde">
                <a:extLst>
                  <a:ext uri="{FF2B5EF4-FFF2-40B4-BE49-F238E27FC236}">
                    <a16:creationId xmlns:a16="http://schemas.microsoft.com/office/drawing/2014/main" xmlns="" id="{E3ADB42C-0B89-482F-B1ED-5A2BE6E5675F}"/>
                  </a:ext>
                </a:extLst>
              </p:cNvPr>
              <p:cNvSpPr/>
              <p:nvPr/>
            </p:nvSpPr>
            <p:spPr bwMode="auto">
              <a:xfrm>
                <a:off x="1761" y="2095"/>
                <a:ext cx="320" cy="1"/>
              </a:xfrm>
              <a:prstGeom prst="rect">
                <a:avLst/>
              </a:prstGeom>
              <a:solidFill>
                <a:srgbClr val="C2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9" name="ísľïdê">
                <a:extLst>
                  <a:ext uri="{FF2B5EF4-FFF2-40B4-BE49-F238E27FC236}">
                    <a16:creationId xmlns:a16="http://schemas.microsoft.com/office/drawing/2014/main" xmlns="" id="{61ADF8FC-80E6-4FA2-9613-CAD71028497D}"/>
                  </a:ext>
                </a:extLst>
              </p:cNvPr>
              <p:cNvSpPr/>
              <p:nvPr/>
            </p:nvSpPr>
            <p:spPr bwMode="auto">
              <a:xfrm>
                <a:off x="1761" y="2095"/>
                <a:ext cx="320" cy="3"/>
              </a:xfrm>
              <a:custGeom>
                <a:avLst/>
                <a:gdLst>
                  <a:gd name="T0" fmla="*/ 1593 w 1599"/>
                  <a:gd name="T1" fmla="*/ 17 h 17"/>
                  <a:gd name="T2" fmla="*/ 6 w 1599"/>
                  <a:gd name="T3" fmla="*/ 17 h 17"/>
                  <a:gd name="T4" fmla="*/ 3 w 1599"/>
                  <a:gd name="T5" fmla="*/ 8 h 17"/>
                  <a:gd name="T6" fmla="*/ 0 w 1599"/>
                  <a:gd name="T7" fmla="*/ 0 h 17"/>
                  <a:gd name="T8" fmla="*/ 1599 w 1599"/>
                  <a:gd name="T9" fmla="*/ 0 h 17"/>
                  <a:gd name="T10" fmla="*/ 1596 w 1599"/>
                  <a:gd name="T11" fmla="*/ 8 h 17"/>
                  <a:gd name="T12" fmla="*/ 1593 w 1599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9" h="17">
                    <a:moveTo>
                      <a:pt x="1593" y="17"/>
                    </a:moveTo>
                    <a:lnTo>
                      <a:pt x="6" y="17"/>
                    </a:lnTo>
                    <a:lnTo>
                      <a:pt x="3" y="8"/>
                    </a:lnTo>
                    <a:lnTo>
                      <a:pt x="0" y="0"/>
                    </a:lnTo>
                    <a:lnTo>
                      <a:pt x="1599" y="0"/>
                    </a:lnTo>
                    <a:lnTo>
                      <a:pt x="1596" y="8"/>
                    </a:lnTo>
                    <a:lnTo>
                      <a:pt x="1593" y="17"/>
                    </a:lnTo>
                    <a:close/>
                  </a:path>
                </a:pathLst>
              </a:custGeom>
              <a:solidFill>
                <a:srgbClr val="C3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0" name="iṡḷíḑê">
                <a:extLst>
                  <a:ext uri="{FF2B5EF4-FFF2-40B4-BE49-F238E27FC236}">
                    <a16:creationId xmlns:a16="http://schemas.microsoft.com/office/drawing/2014/main" xmlns="" id="{0CF09FEC-B6C4-4F73-9FE6-3C32C71E6834}"/>
                  </a:ext>
                </a:extLst>
              </p:cNvPr>
              <p:cNvSpPr/>
              <p:nvPr/>
            </p:nvSpPr>
            <p:spPr bwMode="auto">
              <a:xfrm>
                <a:off x="1761" y="2095"/>
                <a:ext cx="320" cy="6"/>
              </a:xfrm>
              <a:custGeom>
                <a:avLst/>
                <a:gdLst>
                  <a:gd name="T0" fmla="*/ 1587 w 1599"/>
                  <a:gd name="T1" fmla="*/ 32 h 32"/>
                  <a:gd name="T2" fmla="*/ 12 w 1599"/>
                  <a:gd name="T3" fmla="*/ 32 h 32"/>
                  <a:gd name="T4" fmla="*/ 6 w 1599"/>
                  <a:gd name="T5" fmla="*/ 17 h 32"/>
                  <a:gd name="T6" fmla="*/ 0 w 1599"/>
                  <a:gd name="T7" fmla="*/ 0 h 32"/>
                  <a:gd name="T8" fmla="*/ 1599 w 1599"/>
                  <a:gd name="T9" fmla="*/ 0 h 32"/>
                  <a:gd name="T10" fmla="*/ 1593 w 1599"/>
                  <a:gd name="T11" fmla="*/ 17 h 32"/>
                  <a:gd name="T12" fmla="*/ 1587 w 1599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9" h="32">
                    <a:moveTo>
                      <a:pt x="1587" y="32"/>
                    </a:moveTo>
                    <a:lnTo>
                      <a:pt x="12" y="32"/>
                    </a:lnTo>
                    <a:lnTo>
                      <a:pt x="6" y="17"/>
                    </a:lnTo>
                    <a:lnTo>
                      <a:pt x="0" y="0"/>
                    </a:lnTo>
                    <a:lnTo>
                      <a:pt x="1599" y="0"/>
                    </a:lnTo>
                    <a:lnTo>
                      <a:pt x="1593" y="17"/>
                    </a:lnTo>
                    <a:lnTo>
                      <a:pt x="1587" y="32"/>
                    </a:lnTo>
                    <a:close/>
                  </a:path>
                </a:pathLst>
              </a:custGeom>
              <a:solidFill>
                <a:srgbClr val="C4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1" name="îš1ïḑé">
                <a:extLst>
                  <a:ext uri="{FF2B5EF4-FFF2-40B4-BE49-F238E27FC236}">
                    <a16:creationId xmlns:a16="http://schemas.microsoft.com/office/drawing/2014/main" xmlns="" id="{A0F126E8-4EBA-4B70-B729-5DE7D20B0CDB}"/>
                  </a:ext>
                </a:extLst>
              </p:cNvPr>
              <p:cNvSpPr/>
              <p:nvPr/>
            </p:nvSpPr>
            <p:spPr bwMode="auto">
              <a:xfrm>
                <a:off x="1761" y="2095"/>
                <a:ext cx="320" cy="9"/>
              </a:xfrm>
              <a:custGeom>
                <a:avLst/>
                <a:gdLst>
                  <a:gd name="T0" fmla="*/ 1581 w 1599"/>
                  <a:gd name="T1" fmla="*/ 47 h 47"/>
                  <a:gd name="T2" fmla="*/ 18 w 1599"/>
                  <a:gd name="T3" fmla="*/ 47 h 47"/>
                  <a:gd name="T4" fmla="*/ 9 w 1599"/>
                  <a:gd name="T5" fmla="*/ 25 h 47"/>
                  <a:gd name="T6" fmla="*/ 0 w 1599"/>
                  <a:gd name="T7" fmla="*/ 0 h 47"/>
                  <a:gd name="T8" fmla="*/ 1599 w 1599"/>
                  <a:gd name="T9" fmla="*/ 0 h 47"/>
                  <a:gd name="T10" fmla="*/ 1590 w 1599"/>
                  <a:gd name="T11" fmla="*/ 25 h 47"/>
                  <a:gd name="T12" fmla="*/ 1581 w 1599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9" h="47">
                    <a:moveTo>
                      <a:pt x="1581" y="47"/>
                    </a:moveTo>
                    <a:lnTo>
                      <a:pt x="18" y="47"/>
                    </a:lnTo>
                    <a:lnTo>
                      <a:pt x="9" y="25"/>
                    </a:lnTo>
                    <a:lnTo>
                      <a:pt x="0" y="0"/>
                    </a:lnTo>
                    <a:lnTo>
                      <a:pt x="1599" y="0"/>
                    </a:lnTo>
                    <a:lnTo>
                      <a:pt x="1590" y="25"/>
                    </a:lnTo>
                    <a:lnTo>
                      <a:pt x="1581" y="47"/>
                    </a:lnTo>
                    <a:close/>
                  </a:path>
                </a:pathLst>
              </a:custGeom>
              <a:solidFill>
                <a:srgbClr val="C5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2" name="i$ľíďê">
                <a:extLst>
                  <a:ext uri="{FF2B5EF4-FFF2-40B4-BE49-F238E27FC236}">
                    <a16:creationId xmlns:a16="http://schemas.microsoft.com/office/drawing/2014/main" xmlns="" id="{E2668003-F0BB-48F5-926C-10B4311B6CE4}"/>
                  </a:ext>
                </a:extLst>
              </p:cNvPr>
              <p:cNvSpPr/>
              <p:nvPr/>
            </p:nvSpPr>
            <p:spPr bwMode="auto">
              <a:xfrm>
                <a:off x="1761" y="2095"/>
                <a:ext cx="320" cy="12"/>
              </a:xfrm>
              <a:custGeom>
                <a:avLst/>
                <a:gdLst>
                  <a:gd name="T0" fmla="*/ 1574 w 1599"/>
                  <a:gd name="T1" fmla="*/ 64 h 64"/>
                  <a:gd name="T2" fmla="*/ 25 w 1599"/>
                  <a:gd name="T3" fmla="*/ 64 h 64"/>
                  <a:gd name="T4" fmla="*/ 11 w 1599"/>
                  <a:gd name="T5" fmla="*/ 32 h 64"/>
                  <a:gd name="T6" fmla="*/ 0 w 1599"/>
                  <a:gd name="T7" fmla="*/ 0 h 64"/>
                  <a:gd name="T8" fmla="*/ 1599 w 1599"/>
                  <a:gd name="T9" fmla="*/ 0 h 64"/>
                  <a:gd name="T10" fmla="*/ 1588 w 1599"/>
                  <a:gd name="T11" fmla="*/ 32 h 64"/>
                  <a:gd name="T12" fmla="*/ 1574 w 1599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9" h="64">
                    <a:moveTo>
                      <a:pt x="1574" y="64"/>
                    </a:moveTo>
                    <a:lnTo>
                      <a:pt x="25" y="64"/>
                    </a:lnTo>
                    <a:lnTo>
                      <a:pt x="11" y="32"/>
                    </a:lnTo>
                    <a:lnTo>
                      <a:pt x="0" y="0"/>
                    </a:lnTo>
                    <a:lnTo>
                      <a:pt x="1599" y="0"/>
                    </a:lnTo>
                    <a:lnTo>
                      <a:pt x="1588" y="32"/>
                    </a:lnTo>
                    <a:lnTo>
                      <a:pt x="1574" y="64"/>
                    </a:lnTo>
                    <a:close/>
                  </a:path>
                </a:pathLst>
              </a:custGeom>
              <a:solidFill>
                <a:srgbClr val="C6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3" name="í$lïďê">
                <a:extLst>
                  <a:ext uri="{FF2B5EF4-FFF2-40B4-BE49-F238E27FC236}">
                    <a16:creationId xmlns:a16="http://schemas.microsoft.com/office/drawing/2014/main" xmlns="" id="{29BC5A62-3250-45B5-9D3A-10C355B23D50}"/>
                  </a:ext>
                </a:extLst>
              </p:cNvPr>
              <p:cNvSpPr/>
              <p:nvPr/>
            </p:nvSpPr>
            <p:spPr bwMode="auto">
              <a:xfrm>
                <a:off x="1761" y="2095"/>
                <a:ext cx="320" cy="15"/>
              </a:xfrm>
              <a:custGeom>
                <a:avLst/>
                <a:gdLst>
                  <a:gd name="T0" fmla="*/ 1567 w 1599"/>
                  <a:gd name="T1" fmla="*/ 79 h 79"/>
                  <a:gd name="T2" fmla="*/ 32 w 1599"/>
                  <a:gd name="T3" fmla="*/ 79 h 79"/>
                  <a:gd name="T4" fmla="*/ 15 w 1599"/>
                  <a:gd name="T5" fmla="*/ 40 h 79"/>
                  <a:gd name="T6" fmla="*/ 0 w 1599"/>
                  <a:gd name="T7" fmla="*/ 0 h 79"/>
                  <a:gd name="T8" fmla="*/ 1599 w 1599"/>
                  <a:gd name="T9" fmla="*/ 0 h 79"/>
                  <a:gd name="T10" fmla="*/ 1584 w 1599"/>
                  <a:gd name="T11" fmla="*/ 40 h 79"/>
                  <a:gd name="T12" fmla="*/ 1567 w 1599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9" h="79">
                    <a:moveTo>
                      <a:pt x="1567" y="79"/>
                    </a:moveTo>
                    <a:lnTo>
                      <a:pt x="32" y="79"/>
                    </a:lnTo>
                    <a:lnTo>
                      <a:pt x="15" y="40"/>
                    </a:lnTo>
                    <a:lnTo>
                      <a:pt x="0" y="0"/>
                    </a:lnTo>
                    <a:lnTo>
                      <a:pt x="1599" y="0"/>
                    </a:lnTo>
                    <a:lnTo>
                      <a:pt x="1584" y="40"/>
                    </a:lnTo>
                    <a:lnTo>
                      <a:pt x="1567" y="79"/>
                    </a:lnTo>
                    <a:close/>
                  </a:path>
                </a:pathLst>
              </a:custGeom>
              <a:solidFill>
                <a:srgbClr val="C6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4" name="išḻíḑé">
                <a:extLst>
                  <a:ext uri="{FF2B5EF4-FFF2-40B4-BE49-F238E27FC236}">
                    <a16:creationId xmlns:a16="http://schemas.microsoft.com/office/drawing/2014/main" xmlns="" id="{4423E0AA-A629-4B73-912B-E9BF06316B57}"/>
                  </a:ext>
                </a:extLst>
              </p:cNvPr>
              <p:cNvSpPr/>
              <p:nvPr/>
            </p:nvSpPr>
            <p:spPr bwMode="auto">
              <a:xfrm>
                <a:off x="1761" y="2095"/>
                <a:ext cx="320" cy="19"/>
              </a:xfrm>
              <a:custGeom>
                <a:avLst/>
                <a:gdLst>
                  <a:gd name="T0" fmla="*/ 1559 w 1599"/>
                  <a:gd name="T1" fmla="*/ 95 h 95"/>
                  <a:gd name="T2" fmla="*/ 40 w 1599"/>
                  <a:gd name="T3" fmla="*/ 95 h 95"/>
                  <a:gd name="T4" fmla="*/ 18 w 1599"/>
                  <a:gd name="T5" fmla="*/ 48 h 95"/>
                  <a:gd name="T6" fmla="*/ 0 w 1599"/>
                  <a:gd name="T7" fmla="*/ 0 h 95"/>
                  <a:gd name="T8" fmla="*/ 1599 w 1599"/>
                  <a:gd name="T9" fmla="*/ 0 h 95"/>
                  <a:gd name="T10" fmla="*/ 1581 w 1599"/>
                  <a:gd name="T11" fmla="*/ 48 h 95"/>
                  <a:gd name="T12" fmla="*/ 1559 w 1599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9" h="95">
                    <a:moveTo>
                      <a:pt x="1559" y="95"/>
                    </a:moveTo>
                    <a:lnTo>
                      <a:pt x="40" y="95"/>
                    </a:lnTo>
                    <a:lnTo>
                      <a:pt x="18" y="48"/>
                    </a:lnTo>
                    <a:lnTo>
                      <a:pt x="0" y="0"/>
                    </a:lnTo>
                    <a:lnTo>
                      <a:pt x="1599" y="0"/>
                    </a:lnTo>
                    <a:lnTo>
                      <a:pt x="1581" y="48"/>
                    </a:lnTo>
                    <a:lnTo>
                      <a:pt x="1559" y="95"/>
                    </a:lnTo>
                    <a:close/>
                  </a:path>
                </a:pathLst>
              </a:custGeom>
              <a:solidFill>
                <a:srgbClr val="C7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5" name="îs1íḍê">
                <a:extLst>
                  <a:ext uri="{FF2B5EF4-FFF2-40B4-BE49-F238E27FC236}">
                    <a16:creationId xmlns:a16="http://schemas.microsoft.com/office/drawing/2014/main" xmlns="" id="{727C0674-0B87-43A3-9B70-35C2C75FF4F7}"/>
                  </a:ext>
                </a:extLst>
              </p:cNvPr>
              <p:cNvSpPr/>
              <p:nvPr/>
            </p:nvSpPr>
            <p:spPr bwMode="auto">
              <a:xfrm>
                <a:off x="1761" y="2095"/>
                <a:ext cx="320" cy="22"/>
              </a:xfrm>
              <a:custGeom>
                <a:avLst/>
                <a:gdLst>
                  <a:gd name="T0" fmla="*/ 1552 w 1599"/>
                  <a:gd name="T1" fmla="*/ 110 h 110"/>
                  <a:gd name="T2" fmla="*/ 47 w 1599"/>
                  <a:gd name="T3" fmla="*/ 110 h 110"/>
                  <a:gd name="T4" fmla="*/ 22 w 1599"/>
                  <a:gd name="T5" fmla="*/ 57 h 110"/>
                  <a:gd name="T6" fmla="*/ 0 w 1599"/>
                  <a:gd name="T7" fmla="*/ 0 h 110"/>
                  <a:gd name="T8" fmla="*/ 1599 w 1599"/>
                  <a:gd name="T9" fmla="*/ 0 h 110"/>
                  <a:gd name="T10" fmla="*/ 1577 w 1599"/>
                  <a:gd name="T11" fmla="*/ 57 h 110"/>
                  <a:gd name="T12" fmla="*/ 1552 w 1599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9" h="110">
                    <a:moveTo>
                      <a:pt x="1552" y="110"/>
                    </a:moveTo>
                    <a:lnTo>
                      <a:pt x="47" y="110"/>
                    </a:lnTo>
                    <a:lnTo>
                      <a:pt x="22" y="57"/>
                    </a:lnTo>
                    <a:lnTo>
                      <a:pt x="0" y="0"/>
                    </a:lnTo>
                    <a:lnTo>
                      <a:pt x="1599" y="0"/>
                    </a:lnTo>
                    <a:lnTo>
                      <a:pt x="1577" y="57"/>
                    </a:lnTo>
                    <a:lnTo>
                      <a:pt x="1552" y="110"/>
                    </a:lnTo>
                    <a:close/>
                  </a:path>
                </a:pathLst>
              </a:custGeom>
              <a:solidFill>
                <a:srgbClr val="C8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6" name="îṧľïdè">
                <a:extLst>
                  <a:ext uri="{FF2B5EF4-FFF2-40B4-BE49-F238E27FC236}">
                    <a16:creationId xmlns:a16="http://schemas.microsoft.com/office/drawing/2014/main" xmlns="" id="{59DC617F-8567-49F8-8FB6-6001AFADAAAE}"/>
                  </a:ext>
                </a:extLst>
              </p:cNvPr>
              <p:cNvSpPr/>
              <p:nvPr/>
            </p:nvSpPr>
            <p:spPr bwMode="auto">
              <a:xfrm>
                <a:off x="1761" y="2095"/>
                <a:ext cx="320" cy="25"/>
              </a:xfrm>
              <a:custGeom>
                <a:avLst/>
                <a:gdLst>
                  <a:gd name="T0" fmla="*/ 1543 w 1599"/>
                  <a:gd name="T1" fmla="*/ 127 h 127"/>
                  <a:gd name="T2" fmla="*/ 57 w 1599"/>
                  <a:gd name="T3" fmla="*/ 127 h 127"/>
                  <a:gd name="T4" fmla="*/ 40 w 1599"/>
                  <a:gd name="T5" fmla="*/ 96 h 127"/>
                  <a:gd name="T6" fmla="*/ 12 w 1599"/>
                  <a:gd name="T7" fmla="*/ 33 h 127"/>
                  <a:gd name="T8" fmla="*/ 0 w 1599"/>
                  <a:gd name="T9" fmla="*/ 0 h 127"/>
                  <a:gd name="T10" fmla="*/ 1221 w 1599"/>
                  <a:gd name="T11" fmla="*/ 0 h 127"/>
                  <a:gd name="T12" fmla="*/ 1270 w 1599"/>
                  <a:gd name="T13" fmla="*/ 0 h 127"/>
                  <a:gd name="T14" fmla="*/ 1599 w 1599"/>
                  <a:gd name="T15" fmla="*/ 0 h 127"/>
                  <a:gd name="T16" fmla="*/ 1587 w 1599"/>
                  <a:gd name="T17" fmla="*/ 33 h 127"/>
                  <a:gd name="T18" fmla="*/ 1559 w 1599"/>
                  <a:gd name="T19" fmla="*/ 96 h 127"/>
                  <a:gd name="T20" fmla="*/ 1543 w 1599"/>
                  <a:gd name="T21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99" h="127">
                    <a:moveTo>
                      <a:pt x="1543" y="127"/>
                    </a:moveTo>
                    <a:lnTo>
                      <a:pt x="57" y="127"/>
                    </a:lnTo>
                    <a:lnTo>
                      <a:pt x="40" y="96"/>
                    </a:lnTo>
                    <a:lnTo>
                      <a:pt x="12" y="33"/>
                    </a:lnTo>
                    <a:lnTo>
                      <a:pt x="0" y="0"/>
                    </a:lnTo>
                    <a:lnTo>
                      <a:pt x="1221" y="0"/>
                    </a:lnTo>
                    <a:lnTo>
                      <a:pt x="1270" y="0"/>
                    </a:lnTo>
                    <a:lnTo>
                      <a:pt x="1599" y="0"/>
                    </a:lnTo>
                    <a:lnTo>
                      <a:pt x="1587" y="33"/>
                    </a:lnTo>
                    <a:lnTo>
                      <a:pt x="1559" y="96"/>
                    </a:lnTo>
                    <a:lnTo>
                      <a:pt x="1543" y="127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7" name="iŝļïḍê">
                <a:extLst>
                  <a:ext uri="{FF2B5EF4-FFF2-40B4-BE49-F238E27FC236}">
                    <a16:creationId xmlns:a16="http://schemas.microsoft.com/office/drawing/2014/main" xmlns="" id="{ECC70F98-5B39-4465-997C-A8BC9173038B}"/>
                  </a:ext>
                </a:extLst>
              </p:cNvPr>
              <p:cNvSpPr/>
              <p:nvPr/>
            </p:nvSpPr>
            <p:spPr bwMode="auto">
              <a:xfrm>
                <a:off x="1762" y="2098"/>
                <a:ext cx="318" cy="22"/>
              </a:xfrm>
              <a:custGeom>
                <a:avLst/>
                <a:gdLst>
                  <a:gd name="T0" fmla="*/ 0 w 1587"/>
                  <a:gd name="T1" fmla="*/ 0 h 110"/>
                  <a:gd name="T2" fmla="*/ 1587 w 1587"/>
                  <a:gd name="T3" fmla="*/ 0 h 110"/>
                  <a:gd name="T4" fmla="*/ 1564 w 1587"/>
                  <a:gd name="T5" fmla="*/ 55 h 110"/>
                  <a:gd name="T6" fmla="*/ 1537 w 1587"/>
                  <a:gd name="T7" fmla="*/ 110 h 110"/>
                  <a:gd name="T8" fmla="*/ 51 w 1587"/>
                  <a:gd name="T9" fmla="*/ 110 h 110"/>
                  <a:gd name="T10" fmla="*/ 23 w 1587"/>
                  <a:gd name="T11" fmla="*/ 55 h 110"/>
                  <a:gd name="T12" fmla="*/ 0 w 1587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7" h="110">
                    <a:moveTo>
                      <a:pt x="0" y="0"/>
                    </a:moveTo>
                    <a:lnTo>
                      <a:pt x="1587" y="0"/>
                    </a:lnTo>
                    <a:lnTo>
                      <a:pt x="1564" y="55"/>
                    </a:lnTo>
                    <a:lnTo>
                      <a:pt x="1537" y="110"/>
                    </a:lnTo>
                    <a:lnTo>
                      <a:pt x="51" y="110"/>
                    </a:lnTo>
                    <a:lnTo>
                      <a:pt x="23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8" name="îs1îḑê">
                <a:extLst>
                  <a:ext uri="{FF2B5EF4-FFF2-40B4-BE49-F238E27FC236}">
                    <a16:creationId xmlns:a16="http://schemas.microsoft.com/office/drawing/2014/main" xmlns="" id="{CBC1073A-FF2E-4B96-8822-F936933AAFFA}"/>
                  </a:ext>
                </a:extLst>
              </p:cNvPr>
              <p:cNvSpPr/>
              <p:nvPr/>
            </p:nvSpPr>
            <p:spPr bwMode="auto">
              <a:xfrm>
                <a:off x="1764" y="2101"/>
                <a:ext cx="315" cy="19"/>
              </a:xfrm>
              <a:custGeom>
                <a:avLst/>
                <a:gdLst>
                  <a:gd name="T0" fmla="*/ 0 w 1575"/>
                  <a:gd name="T1" fmla="*/ 0 h 95"/>
                  <a:gd name="T2" fmla="*/ 1575 w 1575"/>
                  <a:gd name="T3" fmla="*/ 0 h 95"/>
                  <a:gd name="T4" fmla="*/ 1555 w 1575"/>
                  <a:gd name="T5" fmla="*/ 48 h 95"/>
                  <a:gd name="T6" fmla="*/ 1531 w 1575"/>
                  <a:gd name="T7" fmla="*/ 95 h 95"/>
                  <a:gd name="T8" fmla="*/ 45 w 1575"/>
                  <a:gd name="T9" fmla="*/ 95 h 95"/>
                  <a:gd name="T10" fmla="*/ 20 w 1575"/>
                  <a:gd name="T11" fmla="*/ 48 h 95"/>
                  <a:gd name="T12" fmla="*/ 0 w 1575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95">
                    <a:moveTo>
                      <a:pt x="0" y="0"/>
                    </a:moveTo>
                    <a:lnTo>
                      <a:pt x="1575" y="0"/>
                    </a:lnTo>
                    <a:lnTo>
                      <a:pt x="1555" y="48"/>
                    </a:lnTo>
                    <a:lnTo>
                      <a:pt x="1531" y="95"/>
                    </a:lnTo>
                    <a:lnTo>
                      <a:pt x="45" y="95"/>
                    </a:lnTo>
                    <a:lnTo>
                      <a:pt x="20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A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9" name="î$ľïḍê">
                <a:extLst>
                  <a:ext uri="{FF2B5EF4-FFF2-40B4-BE49-F238E27FC236}">
                    <a16:creationId xmlns:a16="http://schemas.microsoft.com/office/drawing/2014/main" xmlns="" id="{14B71873-9550-4ACC-8B24-C67CB79078E4}"/>
                  </a:ext>
                </a:extLst>
              </p:cNvPr>
              <p:cNvSpPr/>
              <p:nvPr/>
            </p:nvSpPr>
            <p:spPr bwMode="auto">
              <a:xfrm>
                <a:off x="1765" y="2104"/>
                <a:ext cx="312" cy="16"/>
              </a:xfrm>
              <a:custGeom>
                <a:avLst/>
                <a:gdLst>
                  <a:gd name="T0" fmla="*/ 0 w 1563"/>
                  <a:gd name="T1" fmla="*/ 0 h 80"/>
                  <a:gd name="T2" fmla="*/ 1563 w 1563"/>
                  <a:gd name="T3" fmla="*/ 0 h 80"/>
                  <a:gd name="T4" fmla="*/ 1545 w 1563"/>
                  <a:gd name="T5" fmla="*/ 41 h 80"/>
                  <a:gd name="T6" fmla="*/ 1525 w 1563"/>
                  <a:gd name="T7" fmla="*/ 80 h 80"/>
                  <a:gd name="T8" fmla="*/ 39 w 1563"/>
                  <a:gd name="T9" fmla="*/ 80 h 80"/>
                  <a:gd name="T10" fmla="*/ 18 w 1563"/>
                  <a:gd name="T11" fmla="*/ 41 h 80"/>
                  <a:gd name="T12" fmla="*/ 0 w 1563"/>
                  <a:gd name="T1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3" h="80">
                    <a:moveTo>
                      <a:pt x="0" y="0"/>
                    </a:moveTo>
                    <a:lnTo>
                      <a:pt x="1563" y="0"/>
                    </a:lnTo>
                    <a:lnTo>
                      <a:pt x="1545" y="41"/>
                    </a:lnTo>
                    <a:lnTo>
                      <a:pt x="1525" y="80"/>
                    </a:lnTo>
                    <a:lnTo>
                      <a:pt x="39" y="80"/>
                    </a:lnTo>
                    <a:lnTo>
                      <a:pt x="18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B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0" name="ïṡlíḋè">
                <a:extLst>
                  <a:ext uri="{FF2B5EF4-FFF2-40B4-BE49-F238E27FC236}">
                    <a16:creationId xmlns:a16="http://schemas.microsoft.com/office/drawing/2014/main" xmlns="" id="{60BAD120-E294-4A15-8A51-250CC1F8E828}"/>
                  </a:ext>
                </a:extLst>
              </p:cNvPr>
              <p:cNvSpPr/>
              <p:nvPr/>
            </p:nvSpPr>
            <p:spPr bwMode="auto">
              <a:xfrm>
                <a:off x="1766" y="2107"/>
                <a:ext cx="310" cy="13"/>
              </a:xfrm>
              <a:custGeom>
                <a:avLst/>
                <a:gdLst>
                  <a:gd name="T0" fmla="*/ 0 w 1549"/>
                  <a:gd name="T1" fmla="*/ 0 h 64"/>
                  <a:gd name="T2" fmla="*/ 1549 w 1549"/>
                  <a:gd name="T3" fmla="*/ 0 h 64"/>
                  <a:gd name="T4" fmla="*/ 1534 w 1549"/>
                  <a:gd name="T5" fmla="*/ 32 h 64"/>
                  <a:gd name="T6" fmla="*/ 1518 w 1549"/>
                  <a:gd name="T7" fmla="*/ 64 h 64"/>
                  <a:gd name="T8" fmla="*/ 32 w 1549"/>
                  <a:gd name="T9" fmla="*/ 64 h 64"/>
                  <a:gd name="T10" fmla="*/ 15 w 1549"/>
                  <a:gd name="T11" fmla="*/ 32 h 64"/>
                  <a:gd name="T12" fmla="*/ 0 w 1549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9" h="64">
                    <a:moveTo>
                      <a:pt x="0" y="0"/>
                    </a:moveTo>
                    <a:lnTo>
                      <a:pt x="1549" y="0"/>
                    </a:lnTo>
                    <a:lnTo>
                      <a:pt x="1534" y="32"/>
                    </a:lnTo>
                    <a:lnTo>
                      <a:pt x="1518" y="64"/>
                    </a:lnTo>
                    <a:lnTo>
                      <a:pt x="32" y="64"/>
                    </a:lnTo>
                    <a:lnTo>
                      <a:pt x="15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1" name="îŝḻîḓe">
                <a:extLst>
                  <a:ext uri="{FF2B5EF4-FFF2-40B4-BE49-F238E27FC236}">
                    <a16:creationId xmlns:a16="http://schemas.microsoft.com/office/drawing/2014/main" xmlns="" id="{2FC2C94B-07DA-4D8E-A4AD-4858C47C22FA}"/>
                  </a:ext>
                </a:extLst>
              </p:cNvPr>
              <p:cNvSpPr/>
              <p:nvPr/>
            </p:nvSpPr>
            <p:spPr bwMode="auto">
              <a:xfrm>
                <a:off x="1768" y="2110"/>
                <a:ext cx="307" cy="10"/>
              </a:xfrm>
              <a:custGeom>
                <a:avLst/>
                <a:gdLst>
                  <a:gd name="T0" fmla="*/ 0 w 1535"/>
                  <a:gd name="T1" fmla="*/ 0 h 48"/>
                  <a:gd name="T2" fmla="*/ 1535 w 1535"/>
                  <a:gd name="T3" fmla="*/ 0 h 48"/>
                  <a:gd name="T4" fmla="*/ 1524 w 1535"/>
                  <a:gd name="T5" fmla="*/ 24 h 48"/>
                  <a:gd name="T6" fmla="*/ 1511 w 1535"/>
                  <a:gd name="T7" fmla="*/ 48 h 48"/>
                  <a:gd name="T8" fmla="*/ 25 w 1535"/>
                  <a:gd name="T9" fmla="*/ 48 h 48"/>
                  <a:gd name="T10" fmla="*/ 11 w 1535"/>
                  <a:gd name="T11" fmla="*/ 24 h 48"/>
                  <a:gd name="T12" fmla="*/ 0 w 1535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5" h="48">
                    <a:moveTo>
                      <a:pt x="0" y="0"/>
                    </a:moveTo>
                    <a:lnTo>
                      <a:pt x="1535" y="0"/>
                    </a:lnTo>
                    <a:lnTo>
                      <a:pt x="1524" y="24"/>
                    </a:lnTo>
                    <a:lnTo>
                      <a:pt x="1511" y="48"/>
                    </a:lnTo>
                    <a:lnTo>
                      <a:pt x="25" y="48"/>
                    </a:lnTo>
                    <a:lnTo>
                      <a:pt x="11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2" name="íṣlïḓè">
                <a:extLst>
                  <a:ext uri="{FF2B5EF4-FFF2-40B4-BE49-F238E27FC236}">
                    <a16:creationId xmlns:a16="http://schemas.microsoft.com/office/drawing/2014/main" xmlns="" id="{1BF13051-1A45-40B2-8F3F-8FE40DE9C20F}"/>
                  </a:ext>
                </a:extLst>
              </p:cNvPr>
              <p:cNvSpPr/>
              <p:nvPr/>
            </p:nvSpPr>
            <p:spPr bwMode="auto">
              <a:xfrm>
                <a:off x="1769" y="2114"/>
                <a:ext cx="304" cy="6"/>
              </a:xfrm>
              <a:custGeom>
                <a:avLst/>
                <a:gdLst>
                  <a:gd name="T0" fmla="*/ 0 w 1519"/>
                  <a:gd name="T1" fmla="*/ 0 h 32"/>
                  <a:gd name="T2" fmla="*/ 1519 w 1519"/>
                  <a:gd name="T3" fmla="*/ 0 h 32"/>
                  <a:gd name="T4" fmla="*/ 1512 w 1519"/>
                  <a:gd name="T5" fmla="*/ 15 h 32"/>
                  <a:gd name="T6" fmla="*/ 1503 w 1519"/>
                  <a:gd name="T7" fmla="*/ 32 h 32"/>
                  <a:gd name="T8" fmla="*/ 17 w 1519"/>
                  <a:gd name="T9" fmla="*/ 32 h 32"/>
                  <a:gd name="T10" fmla="*/ 7 w 1519"/>
                  <a:gd name="T11" fmla="*/ 15 h 32"/>
                  <a:gd name="T12" fmla="*/ 0 w 1519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9" h="32">
                    <a:moveTo>
                      <a:pt x="0" y="0"/>
                    </a:moveTo>
                    <a:lnTo>
                      <a:pt x="1519" y="0"/>
                    </a:lnTo>
                    <a:lnTo>
                      <a:pt x="1512" y="15"/>
                    </a:lnTo>
                    <a:lnTo>
                      <a:pt x="1503" y="32"/>
                    </a:lnTo>
                    <a:lnTo>
                      <a:pt x="17" y="32"/>
                    </a:lnTo>
                    <a:lnTo>
                      <a:pt x="7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3" name="í$ľïḓè">
                <a:extLst>
                  <a:ext uri="{FF2B5EF4-FFF2-40B4-BE49-F238E27FC236}">
                    <a16:creationId xmlns:a16="http://schemas.microsoft.com/office/drawing/2014/main" xmlns="" id="{81404573-1BEA-47DE-9BBF-EDFEBC86D755}"/>
                  </a:ext>
                </a:extLst>
              </p:cNvPr>
              <p:cNvSpPr/>
              <p:nvPr/>
            </p:nvSpPr>
            <p:spPr bwMode="auto">
              <a:xfrm>
                <a:off x="1771" y="2117"/>
                <a:ext cx="301" cy="3"/>
              </a:xfrm>
              <a:custGeom>
                <a:avLst/>
                <a:gdLst>
                  <a:gd name="T0" fmla="*/ 0 w 1505"/>
                  <a:gd name="T1" fmla="*/ 0 h 17"/>
                  <a:gd name="T2" fmla="*/ 1505 w 1505"/>
                  <a:gd name="T3" fmla="*/ 0 h 17"/>
                  <a:gd name="T4" fmla="*/ 1501 w 1505"/>
                  <a:gd name="T5" fmla="*/ 8 h 17"/>
                  <a:gd name="T6" fmla="*/ 1496 w 1505"/>
                  <a:gd name="T7" fmla="*/ 17 h 17"/>
                  <a:gd name="T8" fmla="*/ 10 w 1505"/>
                  <a:gd name="T9" fmla="*/ 17 h 17"/>
                  <a:gd name="T10" fmla="*/ 4 w 1505"/>
                  <a:gd name="T11" fmla="*/ 8 h 17"/>
                  <a:gd name="T12" fmla="*/ 0 w 1505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5" h="17">
                    <a:moveTo>
                      <a:pt x="0" y="0"/>
                    </a:moveTo>
                    <a:lnTo>
                      <a:pt x="1505" y="0"/>
                    </a:lnTo>
                    <a:lnTo>
                      <a:pt x="1501" y="8"/>
                    </a:lnTo>
                    <a:lnTo>
                      <a:pt x="1496" y="17"/>
                    </a:lnTo>
                    <a:lnTo>
                      <a:pt x="10" y="17"/>
                    </a:lnTo>
                    <a:lnTo>
                      <a:pt x="4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E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4" name="îSľiḓe">
                <a:extLst>
                  <a:ext uri="{FF2B5EF4-FFF2-40B4-BE49-F238E27FC236}">
                    <a16:creationId xmlns:a16="http://schemas.microsoft.com/office/drawing/2014/main" xmlns="" id="{3EDFA82A-53F4-4073-8484-94EAA6C97C9D}"/>
                  </a:ext>
                </a:extLst>
              </p:cNvPr>
              <p:cNvSpPr/>
              <p:nvPr/>
            </p:nvSpPr>
            <p:spPr bwMode="auto">
              <a:xfrm>
                <a:off x="1772" y="2120"/>
                <a:ext cx="298" cy="0"/>
              </a:xfrm>
              <a:custGeom>
                <a:avLst/>
                <a:gdLst>
                  <a:gd name="T0" fmla="*/ 0 w 1489"/>
                  <a:gd name="T1" fmla="*/ 0 h 1"/>
                  <a:gd name="T2" fmla="*/ 1489 w 1489"/>
                  <a:gd name="T3" fmla="*/ 0 h 1"/>
                  <a:gd name="T4" fmla="*/ 1488 w 1489"/>
                  <a:gd name="T5" fmla="*/ 1 h 1"/>
                  <a:gd name="T6" fmla="*/ 2 w 1489"/>
                  <a:gd name="T7" fmla="*/ 1 h 1"/>
                  <a:gd name="T8" fmla="*/ 0 w 1489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9" h="1">
                    <a:moveTo>
                      <a:pt x="0" y="0"/>
                    </a:moveTo>
                    <a:lnTo>
                      <a:pt x="1489" y="0"/>
                    </a:lnTo>
                    <a:lnTo>
                      <a:pt x="1488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5" name="îṣľîḓé">
                <a:extLst>
                  <a:ext uri="{FF2B5EF4-FFF2-40B4-BE49-F238E27FC236}">
                    <a16:creationId xmlns:a16="http://schemas.microsoft.com/office/drawing/2014/main" xmlns="" id="{B1D46EAE-5418-4D38-A49E-5DED1EBFCC9F}"/>
                  </a:ext>
                </a:extLst>
              </p:cNvPr>
              <p:cNvSpPr/>
              <p:nvPr/>
            </p:nvSpPr>
            <p:spPr bwMode="auto">
              <a:xfrm>
                <a:off x="1762" y="2098"/>
                <a:ext cx="318" cy="1"/>
              </a:xfrm>
              <a:prstGeom prst="rect">
                <a:avLst/>
              </a:prstGeom>
              <a:solidFill>
                <a:srgbClr val="C3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6" name="iṣľiḋê">
                <a:extLst>
                  <a:ext uri="{FF2B5EF4-FFF2-40B4-BE49-F238E27FC236}">
                    <a16:creationId xmlns:a16="http://schemas.microsoft.com/office/drawing/2014/main" xmlns="" id="{ACAC31C1-C06D-40A9-96D9-804A44E22A58}"/>
                  </a:ext>
                </a:extLst>
              </p:cNvPr>
              <p:cNvSpPr/>
              <p:nvPr/>
            </p:nvSpPr>
            <p:spPr bwMode="auto">
              <a:xfrm>
                <a:off x="1762" y="2098"/>
                <a:ext cx="318" cy="3"/>
              </a:xfrm>
              <a:custGeom>
                <a:avLst/>
                <a:gdLst>
                  <a:gd name="T0" fmla="*/ 1581 w 1587"/>
                  <a:gd name="T1" fmla="*/ 15 h 15"/>
                  <a:gd name="T2" fmla="*/ 6 w 1587"/>
                  <a:gd name="T3" fmla="*/ 15 h 15"/>
                  <a:gd name="T4" fmla="*/ 3 w 1587"/>
                  <a:gd name="T5" fmla="*/ 7 h 15"/>
                  <a:gd name="T6" fmla="*/ 0 w 1587"/>
                  <a:gd name="T7" fmla="*/ 0 h 15"/>
                  <a:gd name="T8" fmla="*/ 1587 w 1587"/>
                  <a:gd name="T9" fmla="*/ 0 h 15"/>
                  <a:gd name="T10" fmla="*/ 1584 w 1587"/>
                  <a:gd name="T11" fmla="*/ 7 h 15"/>
                  <a:gd name="T12" fmla="*/ 1581 w 1587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7" h="15">
                    <a:moveTo>
                      <a:pt x="1581" y="15"/>
                    </a:moveTo>
                    <a:lnTo>
                      <a:pt x="6" y="15"/>
                    </a:lnTo>
                    <a:lnTo>
                      <a:pt x="3" y="7"/>
                    </a:lnTo>
                    <a:lnTo>
                      <a:pt x="0" y="0"/>
                    </a:lnTo>
                    <a:lnTo>
                      <a:pt x="1587" y="0"/>
                    </a:lnTo>
                    <a:lnTo>
                      <a:pt x="1584" y="7"/>
                    </a:lnTo>
                    <a:lnTo>
                      <a:pt x="1581" y="15"/>
                    </a:lnTo>
                    <a:close/>
                  </a:path>
                </a:pathLst>
              </a:custGeom>
              <a:solidFill>
                <a:srgbClr val="C4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7" name="isľïdê">
                <a:extLst>
                  <a:ext uri="{FF2B5EF4-FFF2-40B4-BE49-F238E27FC236}">
                    <a16:creationId xmlns:a16="http://schemas.microsoft.com/office/drawing/2014/main" xmlns="" id="{7D2AB020-3750-4E39-8214-FF48EFD43CB4}"/>
                  </a:ext>
                </a:extLst>
              </p:cNvPr>
              <p:cNvSpPr/>
              <p:nvPr/>
            </p:nvSpPr>
            <p:spPr bwMode="auto">
              <a:xfrm>
                <a:off x="1762" y="2098"/>
                <a:ext cx="318" cy="6"/>
              </a:xfrm>
              <a:custGeom>
                <a:avLst/>
                <a:gdLst>
                  <a:gd name="T0" fmla="*/ 1575 w 1587"/>
                  <a:gd name="T1" fmla="*/ 30 h 30"/>
                  <a:gd name="T2" fmla="*/ 12 w 1587"/>
                  <a:gd name="T3" fmla="*/ 30 h 30"/>
                  <a:gd name="T4" fmla="*/ 6 w 1587"/>
                  <a:gd name="T5" fmla="*/ 15 h 30"/>
                  <a:gd name="T6" fmla="*/ 0 w 1587"/>
                  <a:gd name="T7" fmla="*/ 0 h 30"/>
                  <a:gd name="T8" fmla="*/ 1587 w 1587"/>
                  <a:gd name="T9" fmla="*/ 0 h 30"/>
                  <a:gd name="T10" fmla="*/ 1581 w 1587"/>
                  <a:gd name="T11" fmla="*/ 15 h 30"/>
                  <a:gd name="T12" fmla="*/ 1575 w 1587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7" h="30">
                    <a:moveTo>
                      <a:pt x="1575" y="30"/>
                    </a:moveTo>
                    <a:lnTo>
                      <a:pt x="12" y="30"/>
                    </a:lnTo>
                    <a:lnTo>
                      <a:pt x="6" y="15"/>
                    </a:lnTo>
                    <a:lnTo>
                      <a:pt x="0" y="0"/>
                    </a:lnTo>
                    <a:lnTo>
                      <a:pt x="1587" y="0"/>
                    </a:lnTo>
                    <a:lnTo>
                      <a:pt x="1581" y="15"/>
                    </a:lnTo>
                    <a:lnTo>
                      <a:pt x="1575" y="30"/>
                    </a:lnTo>
                    <a:close/>
                  </a:path>
                </a:pathLst>
              </a:custGeom>
              <a:solidFill>
                <a:srgbClr val="C5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8" name="îṧļiḑe">
                <a:extLst>
                  <a:ext uri="{FF2B5EF4-FFF2-40B4-BE49-F238E27FC236}">
                    <a16:creationId xmlns:a16="http://schemas.microsoft.com/office/drawing/2014/main" xmlns="" id="{C8E9439D-366F-4137-8803-276B69973450}"/>
                  </a:ext>
                </a:extLst>
              </p:cNvPr>
              <p:cNvSpPr/>
              <p:nvPr/>
            </p:nvSpPr>
            <p:spPr bwMode="auto">
              <a:xfrm>
                <a:off x="1762" y="2098"/>
                <a:ext cx="318" cy="9"/>
              </a:xfrm>
              <a:custGeom>
                <a:avLst/>
                <a:gdLst>
                  <a:gd name="T0" fmla="*/ 1568 w 1587"/>
                  <a:gd name="T1" fmla="*/ 47 h 47"/>
                  <a:gd name="T2" fmla="*/ 19 w 1587"/>
                  <a:gd name="T3" fmla="*/ 47 h 47"/>
                  <a:gd name="T4" fmla="*/ 9 w 1587"/>
                  <a:gd name="T5" fmla="*/ 23 h 47"/>
                  <a:gd name="T6" fmla="*/ 0 w 1587"/>
                  <a:gd name="T7" fmla="*/ 0 h 47"/>
                  <a:gd name="T8" fmla="*/ 1587 w 1587"/>
                  <a:gd name="T9" fmla="*/ 0 h 47"/>
                  <a:gd name="T10" fmla="*/ 1578 w 1587"/>
                  <a:gd name="T11" fmla="*/ 23 h 47"/>
                  <a:gd name="T12" fmla="*/ 1568 w 1587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7" h="47">
                    <a:moveTo>
                      <a:pt x="1568" y="47"/>
                    </a:moveTo>
                    <a:lnTo>
                      <a:pt x="19" y="47"/>
                    </a:lnTo>
                    <a:lnTo>
                      <a:pt x="9" y="23"/>
                    </a:lnTo>
                    <a:lnTo>
                      <a:pt x="0" y="0"/>
                    </a:lnTo>
                    <a:lnTo>
                      <a:pt x="1587" y="0"/>
                    </a:lnTo>
                    <a:lnTo>
                      <a:pt x="1578" y="23"/>
                    </a:lnTo>
                    <a:lnTo>
                      <a:pt x="1568" y="47"/>
                    </a:lnTo>
                    <a:close/>
                  </a:path>
                </a:pathLst>
              </a:custGeom>
              <a:solidFill>
                <a:srgbClr val="C6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9" name="íSḷïḓè">
                <a:extLst>
                  <a:ext uri="{FF2B5EF4-FFF2-40B4-BE49-F238E27FC236}">
                    <a16:creationId xmlns:a16="http://schemas.microsoft.com/office/drawing/2014/main" xmlns="" id="{04A4FAF5-9293-4703-8CB3-6ED2A6F5440E}"/>
                  </a:ext>
                </a:extLst>
              </p:cNvPr>
              <p:cNvSpPr/>
              <p:nvPr/>
            </p:nvSpPr>
            <p:spPr bwMode="auto">
              <a:xfrm>
                <a:off x="1762" y="2098"/>
                <a:ext cx="318" cy="12"/>
              </a:xfrm>
              <a:custGeom>
                <a:avLst/>
                <a:gdLst>
                  <a:gd name="T0" fmla="*/ 1561 w 1587"/>
                  <a:gd name="T1" fmla="*/ 62 h 62"/>
                  <a:gd name="T2" fmla="*/ 26 w 1587"/>
                  <a:gd name="T3" fmla="*/ 62 h 62"/>
                  <a:gd name="T4" fmla="*/ 12 w 1587"/>
                  <a:gd name="T5" fmla="*/ 31 h 62"/>
                  <a:gd name="T6" fmla="*/ 0 w 1587"/>
                  <a:gd name="T7" fmla="*/ 0 h 62"/>
                  <a:gd name="T8" fmla="*/ 1587 w 1587"/>
                  <a:gd name="T9" fmla="*/ 0 h 62"/>
                  <a:gd name="T10" fmla="*/ 1575 w 1587"/>
                  <a:gd name="T11" fmla="*/ 31 h 62"/>
                  <a:gd name="T12" fmla="*/ 1561 w 1587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7" h="62">
                    <a:moveTo>
                      <a:pt x="1561" y="62"/>
                    </a:moveTo>
                    <a:lnTo>
                      <a:pt x="26" y="62"/>
                    </a:lnTo>
                    <a:lnTo>
                      <a:pt x="12" y="31"/>
                    </a:lnTo>
                    <a:lnTo>
                      <a:pt x="0" y="0"/>
                    </a:lnTo>
                    <a:lnTo>
                      <a:pt x="1587" y="0"/>
                    </a:lnTo>
                    <a:lnTo>
                      <a:pt x="1575" y="31"/>
                    </a:lnTo>
                    <a:lnTo>
                      <a:pt x="1561" y="62"/>
                    </a:lnTo>
                    <a:close/>
                  </a:path>
                </a:pathLst>
              </a:custGeom>
              <a:solidFill>
                <a:srgbClr val="C6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0" name="ïṩḻîďe">
                <a:extLst>
                  <a:ext uri="{FF2B5EF4-FFF2-40B4-BE49-F238E27FC236}">
                    <a16:creationId xmlns:a16="http://schemas.microsoft.com/office/drawing/2014/main" xmlns="" id="{5DED293F-1391-4A19-A635-91410AFE12D0}"/>
                  </a:ext>
                </a:extLst>
              </p:cNvPr>
              <p:cNvSpPr/>
              <p:nvPr/>
            </p:nvSpPr>
            <p:spPr bwMode="auto">
              <a:xfrm>
                <a:off x="1762" y="2098"/>
                <a:ext cx="318" cy="16"/>
              </a:xfrm>
              <a:custGeom>
                <a:avLst/>
                <a:gdLst>
                  <a:gd name="T0" fmla="*/ 1553 w 1587"/>
                  <a:gd name="T1" fmla="*/ 78 h 78"/>
                  <a:gd name="T2" fmla="*/ 34 w 1587"/>
                  <a:gd name="T3" fmla="*/ 78 h 78"/>
                  <a:gd name="T4" fmla="*/ 16 w 1587"/>
                  <a:gd name="T5" fmla="*/ 40 h 78"/>
                  <a:gd name="T6" fmla="*/ 0 w 1587"/>
                  <a:gd name="T7" fmla="*/ 0 h 78"/>
                  <a:gd name="T8" fmla="*/ 1587 w 1587"/>
                  <a:gd name="T9" fmla="*/ 0 h 78"/>
                  <a:gd name="T10" fmla="*/ 1571 w 1587"/>
                  <a:gd name="T11" fmla="*/ 40 h 78"/>
                  <a:gd name="T12" fmla="*/ 1553 w 1587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7" h="78">
                    <a:moveTo>
                      <a:pt x="1553" y="78"/>
                    </a:moveTo>
                    <a:lnTo>
                      <a:pt x="34" y="78"/>
                    </a:lnTo>
                    <a:lnTo>
                      <a:pt x="16" y="40"/>
                    </a:lnTo>
                    <a:lnTo>
                      <a:pt x="0" y="0"/>
                    </a:lnTo>
                    <a:lnTo>
                      <a:pt x="1587" y="0"/>
                    </a:lnTo>
                    <a:lnTo>
                      <a:pt x="1571" y="40"/>
                    </a:lnTo>
                    <a:lnTo>
                      <a:pt x="1553" y="78"/>
                    </a:lnTo>
                    <a:close/>
                  </a:path>
                </a:pathLst>
              </a:custGeom>
              <a:solidFill>
                <a:srgbClr val="C7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1" name="îŝḷîḑe">
                <a:extLst>
                  <a:ext uri="{FF2B5EF4-FFF2-40B4-BE49-F238E27FC236}">
                    <a16:creationId xmlns:a16="http://schemas.microsoft.com/office/drawing/2014/main" xmlns="" id="{4B275639-A218-474D-AA63-B23762F1AFEE}"/>
                  </a:ext>
                </a:extLst>
              </p:cNvPr>
              <p:cNvSpPr/>
              <p:nvPr/>
            </p:nvSpPr>
            <p:spPr bwMode="auto">
              <a:xfrm>
                <a:off x="1762" y="2098"/>
                <a:ext cx="318" cy="19"/>
              </a:xfrm>
              <a:custGeom>
                <a:avLst/>
                <a:gdLst>
                  <a:gd name="T0" fmla="*/ 1546 w 1587"/>
                  <a:gd name="T1" fmla="*/ 93 h 93"/>
                  <a:gd name="T2" fmla="*/ 41 w 1587"/>
                  <a:gd name="T3" fmla="*/ 93 h 93"/>
                  <a:gd name="T4" fmla="*/ 19 w 1587"/>
                  <a:gd name="T5" fmla="*/ 47 h 93"/>
                  <a:gd name="T6" fmla="*/ 0 w 1587"/>
                  <a:gd name="T7" fmla="*/ 0 h 93"/>
                  <a:gd name="T8" fmla="*/ 1587 w 1587"/>
                  <a:gd name="T9" fmla="*/ 0 h 93"/>
                  <a:gd name="T10" fmla="*/ 1568 w 1587"/>
                  <a:gd name="T11" fmla="*/ 47 h 93"/>
                  <a:gd name="T12" fmla="*/ 1546 w 1587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7" h="93">
                    <a:moveTo>
                      <a:pt x="1546" y="93"/>
                    </a:moveTo>
                    <a:lnTo>
                      <a:pt x="41" y="93"/>
                    </a:lnTo>
                    <a:lnTo>
                      <a:pt x="19" y="47"/>
                    </a:lnTo>
                    <a:lnTo>
                      <a:pt x="0" y="0"/>
                    </a:lnTo>
                    <a:lnTo>
                      <a:pt x="1587" y="0"/>
                    </a:lnTo>
                    <a:lnTo>
                      <a:pt x="1568" y="47"/>
                    </a:lnTo>
                    <a:lnTo>
                      <a:pt x="1546" y="93"/>
                    </a:lnTo>
                    <a:close/>
                  </a:path>
                </a:pathLst>
              </a:custGeom>
              <a:solidFill>
                <a:srgbClr val="C8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2" name="ï$ḻîďé">
                <a:extLst>
                  <a:ext uri="{FF2B5EF4-FFF2-40B4-BE49-F238E27FC236}">
                    <a16:creationId xmlns:a16="http://schemas.microsoft.com/office/drawing/2014/main" xmlns="" id="{2C4400FC-9999-4C73-9EA3-4BB7AEA148CC}"/>
                  </a:ext>
                </a:extLst>
              </p:cNvPr>
              <p:cNvSpPr/>
              <p:nvPr/>
            </p:nvSpPr>
            <p:spPr bwMode="auto">
              <a:xfrm>
                <a:off x="1762" y="2098"/>
                <a:ext cx="318" cy="22"/>
              </a:xfrm>
              <a:custGeom>
                <a:avLst/>
                <a:gdLst>
                  <a:gd name="T0" fmla="*/ 1537 w 1587"/>
                  <a:gd name="T1" fmla="*/ 110 h 110"/>
                  <a:gd name="T2" fmla="*/ 51 w 1587"/>
                  <a:gd name="T3" fmla="*/ 110 h 110"/>
                  <a:gd name="T4" fmla="*/ 23 w 1587"/>
                  <a:gd name="T5" fmla="*/ 55 h 110"/>
                  <a:gd name="T6" fmla="*/ 0 w 1587"/>
                  <a:gd name="T7" fmla="*/ 0 h 110"/>
                  <a:gd name="T8" fmla="*/ 1587 w 1587"/>
                  <a:gd name="T9" fmla="*/ 0 h 110"/>
                  <a:gd name="T10" fmla="*/ 1564 w 1587"/>
                  <a:gd name="T11" fmla="*/ 55 h 110"/>
                  <a:gd name="T12" fmla="*/ 1537 w 1587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7" h="110">
                    <a:moveTo>
                      <a:pt x="1537" y="110"/>
                    </a:moveTo>
                    <a:lnTo>
                      <a:pt x="51" y="110"/>
                    </a:lnTo>
                    <a:lnTo>
                      <a:pt x="23" y="55"/>
                    </a:lnTo>
                    <a:lnTo>
                      <a:pt x="0" y="0"/>
                    </a:lnTo>
                    <a:lnTo>
                      <a:pt x="1587" y="0"/>
                    </a:lnTo>
                    <a:lnTo>
                      <a:pt x="1564" y="55"/>
                    </a:lnTo>
                    <a:lnTo>
                      <a:pt x="1537" y="110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3" name="iṣḻîḍê">
                <a:extLst>
                  <a:ext uri="{FF2B5EF4-FFF2-40B4-BE49-F238E27FC236}">
                    <a16:creationId xmlns:a16="http://schemas.microsoft.com/office/drawing/2014/main" xmlns="" id="{55A4AED9-E512-45E8-BB4C-9472E8C3AD51}"/>
                  </a:ext>
                </a:extLst>
              </p:cNvPr>
              <p:cNvSpPr/>
              <p:nvPr/>
            </p:nvSpPr>
            <p:spPr bwMode="auto">
              <a:xfrm>
                <a:off x="1762" y="2098"/>
                <a:ext cx="318" cy="25"/>
              </a:xfrm>
              <a:custGeom>
                <a:avLst/>
                <a:gdLst>
                  <a:gd name="T0" fmla="*/ 1528 w 1587"/>
                  <a:gd name="T1" fmla="*/ 125 h 125"/>
                  <a:gd name="T2" fmla="*/ 1234 w 1587"/>
                  <a:gd name="T3" fmla="*/ 125 h 125"/>
                  <a:gd name="T4" fmla="*/ 1186 w 1587"/>
                  <a:gd name="T5" fmla="*/ 125 h 125"/>
                  <a:gd name="T6" fmla="*/ 59 w 1587"/>
                  <a:gd name="T7" fmla="*/ 125 h 125"/>
                  <a:gd name="T8" fmla="*/ 42 w 1587"/>
                  <a:gd name="T9" fmla="*/ 94 h 125"/>
                  <a:gd name="T10" fmla="*/ 12 w 1587"/>
                  <a:gd name="T11" fmla="*/ 31 h 125"/>
                  <a:gd name="T12" fmla="*/ 0 w 1587"/>
                  <a:gd name="T13" fmla="*/ 0 h 125"/>
                  <a:gd name="T14" fmla="*/ 1587 w 1587"/>
                  <a:gd name="T15" fmla="*/ 0 h 125"/>
                  <a:gd name="T16" fmla="*/ 1575 w 1587"/>
                  <a:gd name="T17" fmla="*/ 31 h 125"/>
                  <a:gd name="T18" fmla="*/ 1545 w 1587"/>
                  <a:gd name="T19" fmla="*/ 94 h 125"/>
                  <a:gd name="T20" fmla="*/ 1528 w 1587"/>
                  <a:gd name="T21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7" h="125">
                    <a:moveTo>
                      <a:pt x="1528" y="125"/>
                    </a:moveTo>
                    <a:lnTo>
                      <a:pt x="1234" y="125"/>
                    </a:lnTo>
                    <a:lnTo>
                      <a:pt x="1186" y="125"/>
                    </a:lnTo>
                    <a:lnTo>
                      <a:pt x="59" y="125"/>
                    </a:lnTo>
                    <a:lnTo>
                      <a:pt x="42" y="94"/>
                    </a:lnTo>
                    <a:lnTo>
                      <a:pt x="12" y="31"/>
                    </a:lnTo>
                    <a:lnTo>
                      <a:pt x="0" y="0"/>
                    </a:lnTo>
                    <a:lnTo>
                      <a:pt x="1587" y="0"/>
                    </a:lnTo>
                    <a:lnTo>
                      <a:pt x="1575" y="31"/>
                    </a:lnTo>
                    <a:lnTo>
                      <a:pt x="1545" y="94"/>
                    </a:lnTo>
                    <a:lnTo>
                      <a:pt x="1528" y="125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4" name="îṩ1íḋé">
                <a:extLst>
                  <a:ext uri="{FF2B5EF4-FFF2-40B4-BE49-F238E27FC236}">
                    <a16:creationId xmlns:a16="http://schemas.microsoft.com/office/drawing/2014/main" xmlns="" id="{2EEE99A8-E060-4360-84B1-6BB67B556309}"/>
                  </a:ext>
                </a:extLst>
              </p:cNvPr>
              <p:cNvSpPr/>
              <p:nvPr/>
            </p:nvSpPr>
            <p:spPr bwMode="auto">
              <a:xfrm>
                <a:off x="1764" y="2101"/>
                <a:ext cx="315" cy="22"/>
              </a:xfrm>
              <a:custGeom>
                <a:avLst/>
                <a:gdLst>
                  <a:gd name="T0" fmla="*/ 0 w 1575"/>
                  <a:gd name="T1" fmla="*/ 0 h 110"/>
                  <a:gd name="T2" fmla="*/ 1575 w 1575"/>
                  <a:gd name="T3" fmla="*/ 0 h 110"/>
                  <a:gd name="T4" fmla="*/ 1551 w 1575"/>
                  <a:gd name="T5" fmla="*/ 57 h 110"/>
                  <a:gd name="T6" fmla="*/ 1522 w 1575"/>
                  <a:gd name="T7" fmla="*/ 110 h 110"/>
                  <a:gd name="T8" fmla="*/ 53 w 1575"/>
                  <a:gd name="T9" fmla="*/ 110 h 110"/>
                  <a:gd name="T10" fmla="*/ 24 w 1575"/>
                  <a:gd name="T11" fmla="*/ 57 h 110"/>
                  <a:gd name="T12" fmla="*/ 0 w 1575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0">
                    <a:moveTo>
                      <a:pt x="0" y="0"/>
                    </a:moveTo>
                    <a:lnTo>
                      <a:pt x="1575" y="0"/>
                    </a:lnTo>
                    <a:lnTo>
                      <a:pt x="1551" y="57"/>
                    </a:lnTo>
                    <a:lnTo>
                      <a:pt x="1522" y="110"/>
                    </a:lnTo>
                    <a:lnTo>
                      <a:pt x="53" y="110"/>
                    </a:lnTo>
                    <a:lnTo>
                      <a:pt x="24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A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5" name="ïśḻiḋê">
                <a:extLst>
                  <a:ext uri="{FF2B5EF4-FFF2-40B4-BE49-F238E27FC236}">
                    <a16:creationId xmlns:a16="http://schemas.microsoft.com/office/drawing/2014/main" xmlns="" id="{6232C4FE-51E4-4124-9F7B-F2BE1DA04C86}"/>
                  </a:ext>
                </a:extLst>
              </p:cNvPr>
              <p:cNvSpPr/>
              <p:nvPr/>
            </p:nvSpPr>
            <p:spPr bwMode="auto">
              <a:xfrm>
                <a:off x="1765" y="2104"/>
                <a:ext cx="312" cy="19"/>
              </a:xfrm>
              <a:custGeom>
                <a:avLst/>
                <a:gdLst>
                  <a:gd name="T0" fmla="*/ 0 w 1563"/>
                  <a:gd name="T1" fmla="*/ 0 h 95"/>
                  <a:gd name="T2" fmla="*/ 1563 w 1563"/>
                  <a:gd name="T3" fmla="*/ 0 h 95"/>
                  <a:gd name="T4" fmla="*/ 1541 w 1563"/>
                  <a:gd name="T5" fmla="*/ 49 h 95"/>
                  <a:gd name="T6" fmla="*/ 1516 w 1563"/>
                  <a:gd name="T7" fmla="*/ 95 h 95"/>
                  <a:gd name="T8" fmla="*/ 47 w 1563"/>
                  <a:gd name="T9" fmla="*/ 95 h 95"/>
                  <a:gd name="T10" fmla="*/ 22 w 1563"/>
                  <a:gd name="T11" fmla="*/ 49 h 95"/>
                  <a:gd name="T12" fmla="*/ 0 w 1563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3" h="95">
                    <a:moveTo>
                      <a:pt x="0" y="0"/>
                    </a:moveTo>
                    <a:lnTo>
                      <a:pt x="1563" y="0"/>
                    </a:lnTo>
                    <a:lnTo>
                      <a:pt x="1541" y="49"/>
                    </a:lnTo>
                    <a:lnTo>
                      <a:pt x="1516" y="95"/>
                    </a:lnTo>
                    <a:lnTo>
                      <a:pt x="47" y="95"/>
                    </a:lnTo>
                    <a:lnTo>
                      <a:pt x="22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B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6" name="ïṡ1iḋè">
                <a:extLst>
                  <a:ext uri="{FF2B5EF4-FFF2-40B4-BE49-F238E27FC236}">
                    <a16:creationId xmlns:a16="http://schemas.microsoft.com/office/drawing/2014/main" xmlns="" id="{ED9A3A88-10E0-44F9-A45E-792A455E8FF8}"/>
                  </a:ext>
                </a:extLst>
              </p:cNvPr>
              <p:cNvSpPr/>
              <p:nvPr/>
            </p:nvSpPr>
            <p:spPr bwMode="auto">
              <a:xfrm>
                <a:off x="1766" y="2107"/>
                <a:ext cx="310" cy="16"/>
              </a:xfrm>
              <a:custGeom>
                <a:avLst/>
                <a:gdLst>
                  <a:gd name="T0" fmla="*/ 0 w 1549"/>
                  <a:gd name="T1" fmla="*/ 0 h 79"/>
                  <a:gd name="T2" fmla="*/ 1549 w 1549"/>
                  <a:gd name="T3" fmla="*/ 0 h 79"/>
                  <a:gd name="T4" fmla="*/ 1531 w 1549"/>
                  <a:gd name="T5" fmla="*/ 40 h 79"/>
                  <a:gd name="T6" fmla="*/ 1509 w 1549"/>
                  <a:gd name="T7" fmla="*/ 79 h 79"/>
                  <a:gd name="T8" fmla="*/ 40 w 1549"/>
                  <a:gd name="T9" fmla="*/ 79 h 79"/>
                  <a:gd name="T10" fmla="*/ 18 w 1549"/>
                  <a:gd name="T11" fmla="*/ 40 h 79"/>
                  <a:gd name="T12" fmla="*/ 0 w 1549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9" h="79">
                    <a:moveTo>
                      <a:pt x="0" y="0"/>
                    </a:moveTo>
                    <a:lnTo>
                      <a:pt x="1549" y="0"/>
                    </a:lnTo>
                    <a:lnTo>
                      <a:pt x="1531" y="40"/>
                    </a:lnTo>
                    <a:lnTo>
                      <a:pt x="1509" y="79"/>
                    </a:lnTo>
                    <a:lnTo>
                      <a:pt x="40" y="79"/>
                    </a:lnTo>
                    <a:lnTo>
                      <a:pt x="18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7" name="i$1íḋè">
                <a:extLst>
                  <a:ext uri="{FF2B5EF4-FFF2-40B4-BE49-F238E27FC236}">
                    <a16:creationId xmlns:a16="http://schemas.microsoft.com/office/drawing/2014/main" xmlns="" id="{44D1F52E-9C14-4C40-BA00-9EEB17936FFF}"/>
                  </a:ext>
                </a:extLst>
              </p:cNvPr>
              <p:cNvSpPr/>
              <p:nvPr/>
            </p:nvSpPr>
            <p:spPr bwMode="auto">
              <a:xfrm>
                <a:off x="1768" y="2110"/>
                <a:ext cx="307" cy="13"/>
              </a:xfrm>
              <a:custGeom>
                <a:avLst/>
                <a:gdLst>
                  <a:gd name="T0" fmla="*/ 0 w 1535"/>
                  <a:gd name="T1" fmla="*/ 0 h 63"/>
                  <a:gd name="T2" fmla="*/ 1535 w 1535"/>
                  <a:gd name="T3" fmla="*/ 0 h 63"/>
                  <a:gd name="T4" fmla="*/ 1520 w 1535"/>
                  <a:gd name="T5" fmla="*/ 32 h 63"/>
                  <a:gd name="T6" fmla="*/ 1502 w 1535"/>
                  <a:gd name="T7" fmla="*/ 63 h 63"/>
                  <a:gd name="T8" fmla="*/ 33 w 1535"/>
                  <a:gd name="T9" fmla="*/ 63 h 63"/>
                  <a:gd name="T10" fmla="*/ 15 w 1535"/>
                  <a:gd name="T11" fmla="*/ 32 h 63"/>
                  <a:gd name="T12" fmla="*/ 0 w 1535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5" h="63">
                    <a:moveTo>
                      <a:pt x="0" y="0"/>
                    </a:moveTo>
                    <a:lnTo>
                      <a:pt x="1535" y="0"/>
                    </a:lnTo>
                    <a:lnTo>
                      <a:pt x="1520" y="32"/>
                    </a:lnTo>
                    <a:lnTo>
                      <a:pt x="1502" y="63"/>
                    </a:lnTo>
                    <a:lnTo>
                      <a:pt x="33" y="63"/>
                    </a:lnTo>
                    <a:lnTo>
                      <a:pt x="15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8" name="iṧliḓe">
                <a:extLst>
                  <a:ext uri="{FF2B5EF4-FFF2-40B4-BE49-F238E27FC236}">
                    <a16:creationId xmlns:a16="http://schemas.microsoft.com/office/drawing/2014/main" xmlns="" id="{61747174-09C9-4F08-934A-3751DF1C2434}"/>
                  </a:ext>
                </a:extLst>
              </p:cNvPr>
              <p:cNvSpPr/>
              <p:nvPr/>
            </p:nvSpPr>
            <p:spPr bwMode="auto">
              <a:xfrm>
                <a:off x="1769" y="2114"/>
                <a:ext cx="304" cy="9"/>
              </a:xfrm>
              <a:custGeom>
                <a:avLst/>
                <a:gdLst>
                  <a:gd name="T0" fmla="*/ 0 w 1519"/>
                  <a:gd name="T1" fmla="*/ 0 h 47"/>
                  <a:gd name="T2" fmla="*/ 1519 w 1519"/>
                  <a:gd name="T3" fmla="*/ 0 h 47"/>
                  <a:gd name="T4" fmla="*/ 1508 w 1519"/>
                  <a:gd name="T5" fmla="*/ 23 h 47"/>
                  <a:gd name="T6" fmla="*/ 1494 w 1519"/>
                  <a:gd name="T7" fmla="*/ 47 h 47"/>
                  <a:gd name="T8" fmla="*/ 25 w 1519"/>
                  <a:gd name="T9" fmla="*/ 47 h 47"/>
                  <a:gd name="T10" fmla="*/ 11 w 1519"/>
                  <a:gd name="T11" fmla="*/ 23 h 47"/>
                  <a:gd name="T12" fmla="*/ 0 w 1519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9" h="47">
                    <a:moveTo>
                      <a:pt x="0" y="0"/>
                    </a:moveTo>
                    <a:lnTo>
                      <a:pt x="1519" y="0"/>
                    </a:lnTo>
                    <a:lnTo>
                      <a:pt x="1508" y="23"/>
                    </a:lnTo>
                    <a:lnTo>
                      <a:pt x="1494" y="47"/>
                    </a:lnTo>
                    <a:lnTo>
                      <a:pt x="25" y="47"/>
                    </a:lnTo>
                    <a:lnTo>
                      <a:pt x="1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9" name="íṡ1ïdé">
                <a:extLst>
                  <a:ext uri="{FF2B5EF4-FFF2-40B4-BE49-F238E27FC236}">
                    <a16:creationId xmlns:a16="http://schemas.microsoft.com/office/drawing/2014/main" xmlns="" id="{765C956B-80DD-4C92-B750-94953A39BFF8}"/>
                  </a:ext>
                </a:extLst>
              </p:cNvPr>
              <p:cNvSpPr/>
              <p:nvPr/>
            </p:nvSpPr>
            <p:spPr bwMode="auto">
              <a:xfrm>
                <a:off x="1771" y="2117"/>
                <a:ext cx="301" cy="6"/>
              </a:xfrm>
              <a:custGeom>
                <a:avLst/>
                <a:gdLst>
                  <a:gd name="T0" fmla="*/ 0 w 1505"/>
                  <a:gd name="T1" fmla="*/ 0 h 32"/>
                  <a:gd name="T2" fmla="*/ 1505 w 1505"/>
                  <a:gd name="T3" fmla="*/ 0 h 32"/>
                  <a:gd name="T4" fmla="*/ 1497 w 1505"/>
                  <a:gd name="T5" fmla="*/ 17 h 32"/>
                  <a:gd name="T6" fmla="*/ 1487 w 1505"/>
                  <a:gd name="T7" fmla="*/ 32 h 32"/>
                  <a:gd name="T8" fmla="*/ 18 w 1505"/>
                  <a:gd name="T9" fmla="*/ 32 h 32"/>
                  <a:gd name="T10" fmla="*/ 8 w 1505"/>
                  <a:gd name="T11" fmla="*/ 17 h 32"/>
                  <a:gd name="T12" fmla="*/ 0 w 1505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5" h="32">
                    <a:moveTo>
                      <a:pt x="0" y="0"/>
                    </a:moveTo>
                    <a:lnTo>
                      <a:pt x="1505" y="0"/>
                    </a:lnTo>
                    <a:lnTo>
                      <a:pt x="1497" y="17"/>
                    </a:lnTo>
                    <a:lnTo>
                      <a:pt x="1487" y="32"/>
                    </a:lnTo>
                    <a:lnTo>
                      <a:pt x="18" y="32"/>
                    </a:lnTo>
                    <a:lnTo>
                      <a:pt x="8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E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0" name="iṡľiḑè">
                <a:extLst>
                  <a:ext uri="{FF2B5EF4-FFF2-40B4-BE49-F238E27FC236}">
                    <a16:creationId xmlns:a16="http://schemas.microsoft.com/office/drawing/2014/main" xmlns="" id="{403195A3-BD9D-473E-A79C-E6629686E1CD}"/>
                  </a:ext>
                </a:extLst>
              </p:cNvPr>
              <p:cNvSpPr/>
              <p:nvPr/>
            </p:nvSpPr>
            <p:spPr bwMode="auto">
              <a:xfrm>
                <a:off x="1772" y="2120"/>
                <a:ext cx="298" cy="3"/>
              </a:xfrm>
              <a:custGeom>
                <a:avLst/>
                <a:gdLst>
                  <a:gd name="T0" fmla="*/ 0 w 1489"/>
                  <a:gd name="T1" fmla="*/ 0 h 16"/>
                  <a:gd name="T2" fmla="*/ 1489 w 1489"/>
                  <a:gd name="T3" fmla="*/ 0 h 16"/>
                  <a:gd name="T4" fmla="*/ 1483 w 1489"/>
                  <a:gd name="T5" fmla="*/ 8 h 16"/>
                  <a:gd name="T6" fmla="*/ 1479 w 1489"/>
                  <a:gd name="T7" fmla="*/ 16 h 16"/>
                  <a:gd name="T8" fmla="*/ 10 w 1489"/>
                  <a:gd name="T9" fmla="*/ 16 h 16"/>
                  <a:gd name="T10" fmla="*/ 6 w 1489"/>
                  <a:gd name="T11" fmla="*/ 8 h 16"/>
                  <a:gd name="T12" fmla="*/ 0 w 1489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9" h="16">
                    <a:moveTo>
                      <a:pt x="0" y="0"/>
                    </a:moveTo>
                    <a:lnTo>
                      <a:pt x="1489" y="0"/>
                    </a:lnTo>
                    <a:lnTo>
                      <a:pt x="1483" y="8"/>
                    </a:lnTo>
                    <a:lnTo>
                      <a:pt x="1479" y="16"/>
                    </a:lnTo>
                    <a:lnTo>
                      <a:pt x="10" y="16"/>
                    </a:lnTo>
                    <a:lnTo>
                      <a:pt x="6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1" name="iŝḻiḑé">
                <a:extLst>
                  <a:ext uri="{FF2B5EF4-FFF2-40B4-BE49-F238E27FC236}">
                    <a16:creationId xmlns:a16="http://schemas.microsoft.com/office/drawing/2014/main" xmlns="" id="{EC162644-EA3A-47FD-ABA4-C20D0FF0BCE6}"/>
                  </a:ext>
                </a:extLst>
              </p:cNvPr>
              <p:cNvSpPr/>
              <p:nvPr/>
            </p:nvSpPr>
            <p:spPr bwMode="auto">
              <a:xfrm>
                <a:off x="1774" y="2123"/>
                <a:ext cx="294" cy="1"/>
              </a:xfrm>
              <a:prstGeom prst="rect">
                <a:avLst/>
              </a:prstGeom>
              <a:solidFill>
                <a:srgbClr val="D0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2" name="íšľîḍe">
                <a:extLst>
                  <a:ext uri="{FF2B5EF4-FFF2-40B4-BE49-F238E27FC236}">
                    <a16:creationId xmlns:a16="http://schemas.microsoft.com/office/drawing/2014/main" xmlns="" id="{B3757CEE-EB88-4AA8-962A-1ECC958A9C7F}"/>
                  </a:ext>
                </a:extLst>
              </p:cNvPr>
              <p:cNvSpPr/>
              <p:nvPr/>
            </p:nvSpPr>
            <p:spPr bwMode="auto">
              <a:xfrm>
                <a:off x="1763" y="2101"/>
                <a:ext cx="316" cy="0"/>
              </a:xfrm>
              <a:custGeom>
                <a:avLst/>
                <a:gdLst>
                  <a:gd name="T0" fmla="*/ 1576 w 1577"/>
                  <a:gd name="T1" fmla="*/ 1 w 1577"/>
                  <a:gd name="T2" fmla="*/ 0 w 1577"/>
                  <a:gd name="T3" fmla="*/ 1577 w 1577"/>
                  <a:gd name="T4" fmla="*/ 1576 w 157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577">
                    <a:moveTo>
                      <a:pt x="1576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577" y="0"/>
                    </a:lnTo>
                    <a:lnTo>
                      <a:pt x="1576" y="0"/>
                    </a:lnTo>
                    <a:close/>
                  </a:path>
                </a:pathLst>
              </a:custGeom>
              <a:solidFill>
                <a:srgbClr val="C42A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3" name="ï$1îdè">
                <a:extLst>
                  <a:ext uri="{FF2B5EF4-FFF2-40B4-BE49-F238E27FC236}">
                    <a16:creationId xmlns:a16="http://schemas.microsoft.com/office/drawing/2014/main" xmlns="" id="{D35DC53E-271E-4F4E-865C-F4F9A4351A88}"/>
                  </a:ext>
                </a:extLst>
              </p:cNvPr>
              <p:cNvSpPr/>
              <p:nvPr/>
            </p:nvSpPr>
            <p:spPr bwMode="auto">
              <a:xfrm>
                <a:off x="1763" y="2101"/>
                <a:ext cx="316" cy="3"/>
              </a:xfrm>
              <a:custGeom>
                <a:avLst/>
                <a:gdLst>
                  <a:gd name="T0" fmla="*/ 1570 w 1577"/>
                  <a:gd name="T1" fmla="*/ 15 h 15"/>
                  <a:gd name="T2" fmla="*/ 7 w 1577"/>
                  <a:gd name="T3" fmla="*/ 15 h 15"/>
                  <a:gd name="T4" fmla="*/ 4 w 1577"/>
                  <a:gd name="T5" fmla="*/ 8 h 15"/>
                  <a:gd name="T6" fmla="*/ 0 w 1577"/>
                  <a:gd name="T7" fmla="*/ 0 h 15"/>
                  <a:gd name="T8" fmla="*/ 1577 w 1577"/>
                  <a:gd name="T9" fmla="*/ 0 h 15"/>
                  <a:gd name="T10" fmla="*/ 1573 w 1577"/>
                  <a:gd name="T11" fmla="*/ 8 h 15"/>
                  <a:gd name="T12" fmla="*/ 1570 w 1577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7" h="15">
                    <a:moveTo>
                      <a:pt x="1570" y="15"/>
                    </a:moveTo>
                    <a:lnTo>
                      <a:pt x="7" y="15"/>
                    </a:lnTo>
                    <a:lnTo>
                      <a:pt x="4" y="8"/>
                    </a:lnTo>
                    <a:lnTo>
                      <a:pt x="0" y="0"/>
                    </a:lnTo>
                    <a:lnTo>
                      <a:pt x="1577" y="0"/>
                    </a:lnTo>
                    <a:lnTo>
                      <a:pt x="1573" y="8"/>
                    </a:lnTo>
                    <a:lnTo>
                      <a:pt x="1570" y="15"/>
                    </a:lnTo>
                    <a:close/>
                  </a:path>
                </a:pathLst>
              </a:custGeom>
              <a:solidFill>
                <a:srgbClr val="C5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4" name="îṧļîďê">
                <a:extLst>
                  <a:ext uri="{FF2B5EF4-FFF2-40B4-BE49-F238E27FC236}">
                    <a16:creationId xmlns:a16="http://schemas.microsoft.com/office/drawing/2014/main" xmlns="" id="{22404473-9ECC-43EB-A607-02AAF6A916C2}"/>
                  </a:ext>
                </a:extLst>
              </p:cNvPr>
              <p:cNvSpPr/>
              <p:nvPr/>
            </p:nvSpPr>
            <p:spPr bwMode="auto">
              <a:xfrm>
                <a:off x="1763" y="2101"/>
                <a:ext cx="316" cy="6"/>
              </a:xfrm>
              <a:custGeom>
                <a:avLst/>
                <a:gdLst>
                  <a:gd name="T0" fmla="*/ 1563 w 1577"/>
                  <a:gd name="T1" fmla="*/ 32 h 32"/>
                  <a:gd name="T2" fmla="*/ 14 w 1577"/>
                  <a:gd name="T3" fmla="*/ 32 h 32"/>
                  <a:gd name="T4" fmla="*/ 7 w 1577"/>
                  <a:gd name="T5" fmla="*/ 15 h 32"/>
                  <a:gd name="T6" fmla="*/ 0 w 1577"/>
                  <a:gd name="T7" fmla="*/ 0 h 32"/>
                  <a:gd name="T8" fmla="*/ 1577 w 1577"/>
                  <a:gd name="T9" fmla="*/ 0 h 32"/>
                  <a:gd name="T10" fmla="*/ 1570 w 1577"/>
                  <a:gd name="T11" fmla="*/ 15 h 32"/>
                  <a:gd name="T12" fmla="*/ 1563 w 1577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7" h="32">
                    <a:moveTo>
                      <a:pt x="1563" y="32"/>
                    </a:moveTo>
                    <a:lnTo>
                      <a:pt x="14" y="32"/>
                    </a:lnTo>
                    <a:lnTo>
                      <a:pt x="7" y="15"/>
                    </a:lnTo>
                    <a:lnTo>
                      <a:pt x="0" y="0"/>
                    </a:lnTo>
                    <a:lnTo>
                      <a:pt x="1577" y="0"/>
                    </a:lnTo>
                    <a:lnTo>
                      <a:pt x="1570" y="15"/>
                    </a:lnTo>
                    <a:lnTo>
                      <a:pt x="1563" y="32"/>
                    </a:lnTo>
                    <a:close/>
                  </a:path>
                </a:pathLst>
              </a:custGeom>
              <a:solidFill>
                <a:srgbClr val="C6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5" name="îSlîdê">
                <a:extLst>
                  <a:ext uri="{FF2B5EF4-FFF2-40B4-BE49-F238E27FC236}">
                    <a16:creationId xmlns:a16="http://schemas.microsoft.com/office/drawing/2014/main" xmlns="" id="{FC122D88-C8CA-4369-A88B-E8BDCCB8DDB9}"/>
                  </a:ext>
                </a:extLst>
              </p:cNvPr>
              <p:cNvSpPr/>
              <p:nvPr/>
            </p:nvSpPr>
            <p:spPr bwMode="auto">
              <a:xfrm>
                <a:off x="1763" y="2101"/>
                <a:ext cx="316" cy="9"/>
              </a:xfrm>
              <a:custGeom>
                <a:avLst/>
                <a:gdLst>
                  <a:gd name="T0" fmla="*/ 1556 w 1577"/>
                  <a:gd name="T1" fmla="*/ 47 h 47"/>
                  <a:gd name="T2" fmla="*/ 21 w 1577"/>
                  <a:gd name="T3" fmla="*/ 47 h 47"/>
                  <a:gd name="T4" fmla="*/ 11 w 1577"/>
                  <a:gd name="T5" fmla="*/ 24 h 47"/>
                  <a:gd name="T6" fmla="*/ 0 w 1577"/>
                  <a:gd name="T7" fmla="*/ 0 h 47"/>
                  <a:gd name="T8" fmla="*/ 1577 w 1577"/>
                  <a:gd name="T9" fmla="*/ 0 h 47"/>
                  <a:gd name="T10" fmla="*/ 1566 w 1577"/>
                  <a:gd name="T11" fmla="*/ 24 h 47"/>
                  <a:gd name="T12" fmla="*/ 1556 w 1577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7" h="47">
                    <a:moveTo>
                      <a:pt x="1556" y="47"/>
                    </a:moveTo>
                    <a:lnTo>
                      <a:pt x="21" y="47"/>
                    </a:lnTo>
                    <a:lnTo>
                      <a:pt x="11" y="24"/>
                    </a:lnTo>
                    <a:lnTo>
                      <a:pt x="0" y="0"/>
                    </a:lnTo>
                    <a:lnTo>
                      <a:pt x="1577" y="0"/>
                    </a:lnTo>
                    <a:lnTo>
                      <a:pt x="1566" y="24"/>
                    </a:lnTo>
                    <a:lnTo>
                      <a:pt x="1556" y="47"/>
                    </a:lnTo>
                    <a:close/>
                  </a:path>
                </a:pathLst>
              </a:custGeom>
              <a:solidFill>
                <a:srgbClr val="C6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6" name="ïsļïḋé">
                <a:extLst>
                  <a:ext uri="{FF2B5EF4-FFF2-40B4-BE49-F238E27FC236}">
                    <a16:creationId xmlns:a16="http://schemas.microsoft.com/office/drawing/2014/main" xmlns="" id="{0B72510C-1201-4727-B80D-97602137641F}"/>
                  </a:ext>
                </a:extLst>
              </p:cNvPr>
              <p:cNvSpPr/>
              <p:nvPr/>
            </p:nvSpPr>
            <p:spPr bwMode="auto">
              <a:xfrm>
                <a:off x="1763" y="2101"/>
                <a:ext cx="316" cy="13"/>
              </a:xfrm>
              <a:custGeom>
                <a:avLst/>
                <a:gdLst>
                  <a:gd name="T0" fmla="*/ 1548 w 1577"/>
                  <a:gd name="T1" fmla="*/ 63 h 63"/>
                  <a:gd name="T2" fmla="*/ 29 w 1577"/>
                  <a:gd name="T3" fmla="*/ 63 h 63"/>
                  <a:gd name="T4" fmla="*/ 14 w 1577"/>
                  <a:gd name="T5" fmla="*/ 32 h 63"/>
                  <a:gd name="T6" fmla="*/ 0 w 1577"/>
                  <a:gd name="T7" fmla="*/ 0 h 63"/>
                  <a:gd name="T8" fmla="*/ 1577 w 1577"/>
                  <a:gd name="T9" fmla="*/ 0 h 63"/>
                  <a:gd name="T10" fmla="*/ 1563 w 1577"/>
                  <a:gd name="T11" fmla="*/ 32 h 63"/>
                  <a:gd name="T12" fmla="*/ 1548 w 1577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7" h="63">
                    <a:moveTo>
                      <a:pt x="1548" y="63"/>
                    </a:moveTo>
                    <a:lnTo>
                      <a:pt x="29" y="63"/>
                    </a:lnTo>
                    <a:lnTo>
                      <a:pt x="14" y="32"/>
                    </a:lnTo>
                    <a:lnTo>
                      <a:pt x="0" y="0"/>
                    </a:lnTo>
                    <a:lnTo>
                      <a:pt x="1577" y="0"/>
                    </a:lnTo>
                    <a:lnTo>
                      <a:pt x="1563" y="32"/>
                    </a:lnTo>
                    <a:lnTo>
                      <a:pt x="1548" y="63"/>
                    </a:lnTo>
                    <a:close/>
                  </a:path>
                </a:pathLst>
              </a:custGeom>
              <a:solidFill>
                <a:srgbClr val="C7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7" name="ís1îḑê">
                <a:extLst>
                  <a:ext uri="{FF2B5EF4-FFF2-40B4-BE49-F238E27FC236}">
                    <a16:creationId xmlns:a16="http://schemas.microsoft.com/office/drawing/2014/main" xmlns="" id="{26C0785A-951B-4FE0-85D0-80D40809775A}"/>
                  </a:ext>
                </a:extLst>
              </p:cNvPr>
              <p:cNvSpPr/>
              <p:nvPr/>
            </p:nvSpPr>
            <p:spPr bwMode="auto">
              <a:xfrm>
                <a:off x="1763" y="2101"/>
                <a:ext cx="316" cy="16"/>
              </a:xfrm>
              <a:custGeom>
                <a:avLst/>
                <a:gdLst>
                  <a:gd name="T0" fmla="*/ 1541 w 1577"/>
                  <a:gd name="T1" fmla="*/ 78 h 78"/>
                  <a:gd name="T2" fmla="*/ 36 w 1577"/>
                  <a:gd name="T3" fmla="*/ 78 h 78"/>
                  <a:gd name="T4" fmla="*/ 18 w 1577"/>
                  <a:gd name="T5" fmla="*/ 40 h 78"/>
                  <a:gd name="T6" fmla="*/ 0 w 1577"/>
                  <a:gd name="T7" fmla="*/ 0 h 78"/>
                  <a:gd name="T8" fmla="*/ 1577 w 1577"/>
                  <a:gd name="T9" fmla="*/ 0 h 78"/>
                  <a:gd name="T10" fmla="*/ 1559 w 1577"/>
                  <a:gd name="T11" fmla="*/ 40 h 78"/>
                  <a:gd name="T12" fmla="*/ 1541 w 1577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7" h="78">
                    <a:moveTo>
                      <a:pt x="1541" y="78"/>
                    </a:moveTo>
                    <a:lnTo>
                      <a:pt x="36" y="78"/>
                    </a:lnTo>
                    <a:lnTo>
                      <a:pt x="18" y="40"/>
                    </a:lnTo>
                    <a:lnTo>
                      <a:pt x="0" y="0"/>
                    </a:lnTo>
                    <a:lnTo>
                      <a:pt x="1577" y="0"/>
                    </a:lnTo>
                    <a:lnTo>
                      <a:pt x="1559" y="40"/>
                    </a:lnTo>
                    <a:lnTo>
                      <a:pt x="1541" y="78"/>
                    </a:lnTo>
                    <a:close/>
                  </a:path>
                </a:pathLst>
              </a:custGeom>
              <a:solidFill>
                <a:srgbClr val="C8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8" name="ïŝ1ïdê">
                <a:extLst>
                  <a:ext uri="{FF2B5EF4-FFF2-40B4-BE49-F238E27FC236}">
                    <a16:creationId xmlns:a16="http://schemas.microsoft.com/office/drawing/2014/main" xmlns="" id="{28CADE0E-60BE-4101-8845-995E8F880473}"/>
                  </a:ext>
                </a:extLst>
              </p:cNvPr>
              <p:cNvSpPr/>
              <p:nvPr/>
            </p:nvSpPr>
            <p:spPr bwMode="auto">
              <a:xfrm>
                <a:off x="1763" y="2101"/>
                <a:ext cx="316" cy="19"/>
              </a:xfrm>
              <a:custGeom>
                <a:avLst/>
                <a:gdLst>
                  <a:gd name="T0" fmla="*/ 1532 w 1577"/>
                  <a:gd name="T1" fmla="*/ 95 h 95"/>
                  <a:gd name="T2" fmla="*/ 46 w 1577"/>
                  <a:gd name="T3" fmla="*/ 95 h 95"/>
                  <a:gd name="T4" fmla="*/ 21 w 1577"/>
                  <a:gd name="T5" fmla="*/ 48 h 95"/>
                  <a:gd name="T6" fmla="*/ 0 w 1577"/>
                  <a:gd name="T7" fmla="*/ 0 h 95"/>
                  <a:gd name="T8" fmla="*/ 1577 w 1577"/>
                  <a:gd name="T9" fmla="*/ 0 h 95"/>
                  <a:gd name="T10" fmla="*/ 1556 w 1577"/>
                  <a:gd name="T11" fmla="*/ 48 h 95"/>
                  <a:gd name="T12" fmla="*/ 1532 w 1577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7" h="95">
                    <a:moveTo>
                      <a:pt x="1532" y="95"/>
                    </a:moveTo>
                    <a:lnTo>
                      <a:pt x="46" y="95"/>
                    </a:lnTo>
                    <a:lnTo>
                      <a:pt x="21" y="48"/>
                    </a:lnTo>
                    <a:lnTo>
                      <a:pt x="0" y="0"/>
                    </a:lnTo>
                    <a:lnTo>
                      <a:pt x="1577" y="0"/>
                    </a:lnTo>
                    <a:lnTo>
                      <a:pt x="1556" y="48"/>
                    </a:lnTo>
                    <a:lnTo>
                      <a:pt x="1532" y="95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9" name="íṣlïḑê">
                <a:extLst>
                  <a:ext uri="{FF2B5EF4-FFF2-40B4-BE49-F238E27FC236}">
                    <a16:creationId xmlns:a16="http://schemas.microsoft.com/office/drawing/2014/main" xmlns="" id="{819591E0-D10B-42B0-9FA8-17016B61B978}"/>
                  </a:ext>
                </a:extLst>
              </p:cNvPr>
              <p:cNvSpPr/>
              <p:nvPr/>
            </p:nvSpPr>
            <p:spPr bwMode="auto">
              <a:xfrm>
                <a:off x="1763" y="2101"/>
                <a:ext cx="316" cy="22"/>
              </a:xfrm>
              <a:custGeom>
                <a:avLst/>
                <a:gdLst>
                  <a:gd name="T0" fmla="*/ 1523 w 1577"/>
                  <a:gd name="T1" fmla="*/ 110 h 110"/>
                  <a:gd name="T2" fmla="*/ 54 w 1577"/>
                  <a:gd name="T3" fmla="*/ 110 h 110"/>
                  <a:gd name="T4" fmla="*/ 25 w 1577"/>
                  <a:gd name="T5" fmla="*/ 57 h 110"/>
                  <a:gd name="T6" fmla="*/ 0 w 1577"/>
                  <a:gd name="T7" fmla="*/ 0 h 110"/>
                  <a:gd name="T8" fmla="*/ 1577 w 1577"/>
                  <a:gd name="T9" fmla="*/ 0 h 110"/>
                  <a:gd name="T10" fmla="*/ 1552 w 1577"/>
                  <a:gd name="T11" fmla="*/ 57 h 110"/>
                  <a:gd name="T12" fmla="*/ 1523 w 1577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7" h="110">
                    <a:moveTo>
                      <a:pt x="1523" y="110"/>
                    </a:moveTo>
                    <a:lnTo>
                      <a:pt x="54" y="110"/>
                    </a:lnTo>
                    <a:lnTo>
                      <a:pt x="25" y="57"/>
                    </a:lnTo>
                    <a:lnTo>
                      <a:pt x="0" y="0"/>
                    </a:lnTo>
                    <a:lnTo>
                      <a:pt x="1577" y="0"/>
                    </a:lnTo>
                    <a:lnTo>
                      <a:pt x="1552" y="57"/>
                    </a:lnTo>
                    <a:lnTo>
                      <a:pt x="1523" y="110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0" name="ïṥḷiḍé">
                <a:extLst>
                  <a:ext uri="{FF2B5EF4-FFF2-40B4-BE49-F238E27FC236}">
                    <a16:creationId xmlns:a16="http://schemas.microsoft.com/office/drawing/2014/main" xmlns="" id="{4EB003B0-4742-4393-8BF4-C58957259099}"/>
                  </a:ext>
                </a:extLst>
              </p:cNvPr>
              <p:cNvSpPr/>
              <p:nvPr/>
            </p:nvSpPr>
            <p:spPr bwMode="auto">
              <a:xfrm>
                <a:off x="1763" y="2101"/>
                <a:ext cx="316" cy="25"/>
              </a:xfrm>
              <a:custGeom>
                <a:avLst/>
                <a:gdLst>
                  <a:gd name="T0" fmla="*/ 1514 w 1577"/>
                  <a:gd name="T1" fmla="*/ 125 h 125"/>
                  <a:gd name="T2" fmla="*/ 63 w 1577"/>
                  <a:gd name="T3" fmla="*/ 125 h 125"/>
                  <a:gd name="T4" fmla="*/ 46 w 1577"/>
                  <a:gd name="T5" fmla="*/ 96 h 125"/>
                  <a:gd name="T6" fmla="*/ 15 w 1577"/>
                  <a:gd name="T7" fmla="*/ 33 h 125"/>
                  <a:gd name="T8" fmla="*/ 0 w 1577"/>
                  <a:gd name="T9" fmla="*/ 0 h 125"/>
                  <a:gd name="T10" fmla="*/ 33 w 1577"/>
                  <a:gd name="T11" fmla="*/ 0 h 125"/>
                  <a:gd name="T12" fmla="*/ 789 w 1577"/>
                  <a:gd name="T13" fmla="*/ 0 h 125"/>
                  <a:gd name="T14" fmla="*/ 1577 w 1577"/>
                  <a:gd name="T15" fmla="*/ 0 h 125"/>
                  <a:gd name="T16" fmla="*/ 1562 w 1577"/>
                  <a:gd name="T17" fmla="*/ 33 h 125"/>
                  <a:gd name="T18" fmla="*/ 1532 w 1577"/>
                  <a:gd name="T19" fmla="*/ 96 h 125"/>
                  <a:gd name="T20" fmla="*/ 1514 w 1577"/>
                  <a:gd name="T21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77" h="125">
                    <a:moveTo>
                      <a:pt x="1514" y="125"/>
                    </a:moveTo>
                    <a:lnTo>
                      <a:pt x="63" y="125"/>
                    </a:lnTo>
                    <a:lnTo>
                      <a:pt x="46" y="96"/>
                    </a:lnTo>
                    <a:lnTo>
                      <a:pt x="15" y="33"/>
                    </a:lnTo>
                    <a:lnTo>
                      <a:pt x="0" y="0"/>
                    </a:lnTo>
                    <a:lnTo>
                      <a:pt x="33" y="0"/>
                    </a:lnTo>
                    <a:lnTo>
                      <a:pt x="789" y="0"/>
                    </a:lnTo>
                    <a:lnTo>
                      <a:pt x="1577" y="0"/>
                    </a:lnTo>
                    <a:lnTo>
                      <a:pt x="1562" y="33"/>
                    </a:lnTo>
                    <a:lnTo>
                      <a:pt x="1532" y="96"/>
                    </a:lnTo>
                    <a:lnTo>
                      <a:pt x="1514" y="125"/>
                    </a:lnTo>
                    <a:close/>
                  </a:path>
                </a:pathLst>
              </a:custGeom>
              <a:solidFill>
                <a:srgbClr val="CA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1" name="íšḻîḓè">
                <a:extLst>
                  <a:ext uri="{FF2B5EF4-FFF2-40B4-BE49-F238E27FC236}">
                    <a16:creationId xmlns:a16="http://schemas.microsoft.com/office/drawing/2014/main" xmlns="" id="{DD39A3F5-BE15-46D8-B33E-2A73C0496432}"/>
                  </a:ext>
                </a:extLst>
              </p:cNvPr>
              <p:cNvSpPr/>
              <p:nvPr/>
            </p:nvSpPr>
            <p:spPr bwMode="auto">
              <a:xfrm>
                <a:off x="1765" y="2104"/>
                <a:ext cx="312" cy="22"/>
              </a:xfrm>
              <a:custGeom>
                <a:avLst/>
                <a:gdLst>
                  <a:gd name="T0" fmla="*/ 0 w 1563"/>
                  <a:gd name="T1" fmla="*/ 0 h 110"/>
                  <a:gd name="T2" fmla="*/ 1563 w 1563"/>
                  <a:gd name="T3" fmla="*/ 0 h 110"/>
                  <a:gd name="T4" fmla="*/ 1538 w 1563"/>
                  <a:gd name="T5" fmla="*/ 57 h 110"/>
                  <a:gd name="T6" fmla="*/ 1507 w 1563"/>
                  <a:gd name="T7" fmla="*/ 110 h 110"/>
                  <a:gd name="T8" fmla="*/ 56 w 1563"/>
                  <a:gd name="T9" fmla="*/ 110 h 110"/>
                  <a:gd name="T10" fmla="*/ 25 w 1563"/>
                  <a:gd name="T11" fmla="*/ 57 h 110"/>
                  <a:gd name="T12" fmla="*/ 0 w 1563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3" h="110">
                    <a:moveTo>
                      <a:pt x="0" y="0"/>
                    </a:moveTo>
                    <a:lnTo>
                      <a:pt x="1563" y="0"/>
                    </a:lnTo>
                    <a:lnTo>
                      <a:pt x="1538" y="57"/>
                    </a:lnTo>
                    <a:lnTo>
                      <a:pt x="1507" y="110"/>
                    </a:lnTo>
                    <a:lnTo>
                      <a:pt x="56" y="110"/>
                    </a:lnTo>
                    <a:lnTo>
                      <a:pt x="25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B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2" name="îSḻîde">
                <a:extLst>
                  <a:ext uri="{FF2B5EF4-FFF2-40B4-BE49-F238E27FC236}">
                    <a16:creationId xmlns:a16="http://schemas.microsoft.com/office/drawing/2014/main" xmlns="" id="{4BEE6836-C23F-4BBA-B0FA-EC835724D2CF}"/>
                  </a:ext>
                </a:extLst>
              </p:cNvPr>
              <p:cNvSpPr/>
              <p:nvPr/>
            </p:nvSpPr>
            <p:spPr bwMode="auto">
              <a:xfrm>
                <a:off x="1766" y="2107"/>
                <a:ext cx="310" cy="19"/>
              </a:xfrm>
              <a:custGeom>
                <a:avLst/>
                <a:gdLst>
                  <a:gd name="T0" fmla="*/ 0 w 1549"/>
                  <a:gd name="T1" fmla="*/ 0 h 94"/>
                  <a:gd name="T2" fmla="*/ 1549 w 1549"/>
                  <a:gd name="T3" fmla="*/ 0 h 94"/>
                  <a:gd name="T4" fmla="*/ 1527 w 1549"/>
                  <a:gd name="T5" fmla="*/ 48 h 94"/>
                  <a:gd name="T6" fmla="*/ 1500 w 1549"/>
                  <a:gd name="T7" fmla="*/ 94 h 94"/>
                  <a:gd name="T8" fmla="*/ 49 w 1549"/>
                  <a:gd name="T9" fmla="*/ 94 h 94"/>
                  <a:gd name="T10" fmla="*/ 22 w 1549"/>
                  <a:gd name="T11" fmla="*/ 48 h 94"/>
                  <a:gd name="T12" fmla="*/ 0 w 1549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9" h="94">
                    <a:moveTo>
                      <a:pt x="0" y="0"/>
                    </a:moveTo>
                    <a:lnTo>
                      <a:pt x="1549" y="0"/>
                    </a:lnTo>
                    <a:lnTo>
                      <a:pt x="1527" y="48"/>
                    </a:lnTo>
                    <a:lnTo>
                      <a:pt x="1500" y="94"/>
                    </a:lnTo>
                    <a:lnTo>
                      <a:pt x="49" y="94"/>
                    </a:lnTo>
                    <a:lnTo>
                      <a:pt x="22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3" name="íṧlîďe">
                <a:extLst>
                  <a:ext uri="{FF2B5EF4-FFF2-40B4-BE49-F238E27FC236}">
                    <a16:creationId xmlns:a16="http://schemas.microsoft.com/office/drawing/2014/main" xmlns="" id="{F0BA58A8-6C7B-4701-BFFD-5400076DA0D5}"/>
                  </a:ext>
                </a:extLst>
              </p:cNvPr>
              <p:cNvSpPr/>
              <p:nvPr/>
            </p:nvSpPr>
            <p:spPr bwMode="auto">
              <a:xfrm>
                <a:off x="1768" y="2110"/>
                <a:ext cx="307" cy="16"/>
              </a:xfrm>
              <a:custGeom>
                <a:avLst/>
                <a:gdLst>
                  <a:gd name="T0" fmla="*/ 0 w 1535"/>
                  <a:gd name="T1" fmla="*/ 0 h 78"/>
                  <a:gd name="T2" fmla="*/ 1535 w 1535"/>
                  <a:gd name="T3" fmla="*/ 0 h 78"/>
                  <a:gd name="T4" fmla="*/ 1516 w 1535"/>
                  <a:gd name="T5" fmla="*/ 40 h 78"/>
                  <a:gd name="T6" fmla="*/ 1493 w 1535"/>
                  <a:gd name="T7" fmla="*/ 78 h 78"/>
                  <a:gd name="T8" fmla="*/ 42 w 1535"/>
                  <a:gd name="T9" fmla="*/ 78 h 78"/>
                  <a:gd name="T10" fmla="*/ 19 w 1535"/>
                  <a:gd name="T11" fmla="*/ 40 h 78"/>
                  <a:gd name="T12" fmla="*/ 0 w 1535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5" h="78">
                    <a:moveTo>
                      <a:pt x="0" y="0"/>
                    </a:moveTo>
                    <a:lnTo>
                      <a:pt x="1535" y="0"/>
                    </a:lnTo>
                    <a:lnTo>
                      <a:pt x="1516" y="40"/>
                    </a:lnTo>
                    <a:lnTo>
                      <a:pt x="1493" y="78"/>
                    </a:lnTo>
                    <a:lnTo>
                      <a:pt x="42" y="78"/>
                    </a:lnTo>
                    <a:lnTo>
                      <a:pt x="19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4" name="ïṧḻíḋè">
                <a:extLst>
                  <a:ext uri="{FF2B5EF4-FFF2-40B4-BE49-F238E27FC236}">
                    <a16:creationId xmlns:a16="http://schemas.microsoft.com/office/drawing/2014/main" xmlns="" id="{3CEA8FEC-CFE1-456B-A7C6-EE3220C27BC7}"/>
                  </a:ext>
                </a:extLst>
              </p:cNvPr>
              <p:cNvSpPr/>
              <p:nvPr/>
            </p:nvSpPr>
            <p:spPr bwMode="auto">
              <a:xfrm>
                <a:off x="1769" y="2114"/>
                <a:ext cx="304" cy="12"/>
              </a:xfrm>
              <a:custGeom>
                <a:avLst/>
                <a:gdLst>
                  <a:gd name="T0" fmla="*/ 0 w 1519"/>
                  <a:gd name="T1" fmla="*/ 0 h 62"/>
                  <a:gd name="T2" fmla="*/ 1519 w 1519"/>
                  <a:gd name="T3" fmla="*/ 0 h 62"/>
                  <a:gd name="T4" fmla="*/ 1504 w 1519"/>
                  <a:gd name="T5" fmla="*/ 32 h 62"/>
                  <a:gd name="T6" fmla="*/ 1485 w 1519"/>
                  <a:gd name="T7" fmla="*/ 62 h 62"/>
                  <a:gd name="T8" fmla="*/ 34 w 1519"/>
                  <a:gd name="T9" fmla="*/ 62 h 62"/>
                  <a:gd name="T10" fmla="*/ 15 w 1519"/>
                  <a:gd name="T11" fmla="*/ 32 h 62"/>
                  <a:gd name="T12" fmla="*/ 0 w 1519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9" h="62">
                    <a:moveTo>
                      <a:pt x="0" y="0"/>
                    </a:moveTo>
                    <a:lnTo>
                      <a:pt x="1519" y="0"/>
                    </a:lnTo>
                    <a:lnTo>
                      <a:pt x="1504" y="32"/>
                    </a:lnTo>
                    <a:lnTo>
                      <a:pt x="1485" y="62"/>
                    </a:lnTo>
                    <a:lnTo>
                      <a:pt x="34" y="62"/>
                    </a:lnTo>
                    <a:lnTo>
                      <a:pt x="15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5" name="îšļïdé">
                <a:extLst>
                  <a:ext uri="{FF2B5EF4-FFF2-40B4-BE49-F238E27FC236}">
                    <a16:creationId xmlns:a16="http://schemas.microsoft.com/office/drawing/2014/main" xmlns="" id="{B03B6858-2D9A-4B40-B835-EAA1DE95F0B4}"/>
                  </a:ext>
                </a:extLst>
              </p:cNvPr>
              <p:cNvSpPr/>
              <p:nvPr/>
            </p:nvSpPr>
            <p:spPr bwMode="auto">
              <a:xfrm>
                <a:off x="1771" y="2117"/>
                <a:ext cx="301" cy="9"/>
              </a:xfrm>
              <a:custGeom>
                <a:avLst/>
                <a:gdLst>
                  <a:gd name="T0" fmla="*/ 0 w 1505"/>
                  <a:gd name="T1" fmla="*/ 0 h 47"/>
                  <a:gd name="T2" fmla="*/ 1505 w 1505"/>
                  <a:gd name="T3" fmla="*/ 0 h 47"/>
                  <a:gd name="T4" fmla="*/ 1491 w 1505"/>
                  <a:gd name="T5" fmla="*/ 24 h 47"/>
                  <a:gd name="T6" fmla="*/ 1478 w 1505"/>
                  <a:gd name="T7" fmla="*/ 47 h 47"/>
                  <a:gd name="T8" fmla="*/ 27 w 1505"/>
                  <a:gd name="T9" fmla="*/ 47 h 47"/>
                  <a:gd name="T10" fmla="*/ 14 w 1505"/>
                  <a:gd name="T11" fmla="*/ 24 h 47"/>
                  <a:gd name="T12" fmla="*/ 0 w 1505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5" h="47">
                    <a:moveTo>
                      <a:pt x="0" y="0"/>
                    </a:moveTo>
                    <a:lnTo>
                      <a:pt x="1505" y="0"/>
                    </a:lnTo>
                    <a:lnTo>
                      <a:pt x="1491" y="24"/>
                    </a:lnTo>
                    <a:lnTo>
                      <a:pt x="1478" y="47"/>
                    </a:lnTo>
                    <a:lnTo>
                      <a:pt x="27" y="47"/>
                    </a:lnTo>
                    <a:lnTo>
                      <a:pt x="14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E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6" name="ïśḷîḍê">
                <a:extLst>
                  <a:ext uri="{FF2B5EF4-FFF2-40B4-BE49-F238E27FC236}">
                    <a16:creationId xmlns:a16="http://schemas.microsoft.com/office/drawing/2014/main" xmlns="" id="{A6FC438E-47AB-4C88-892B-F131560B48AA}"/>
                  </a:ext>
                </a:extLst>
              </p:cNvPr>
              <p:cNvSpPr/>
              <p:nvPr/>
            </p:nvSpPr>
            <p:spPr bwMode="auto">
              <a:xfrm>
                <a:off x="1772" y="2120"/>
                <a:ext cx="298" cy="6"/>
              </a:xfrm>
              <a:custGeom>
                <a:avLst/>
                <a:gdLst>
                  <a:gd name="T0" fmla="*/ 0 w 1489"/>
                  <a:gd name="T1" fmla="*/ 0 h 31"/>
                  <a:gd name="T2" fmla="*/ 1489 w 1489"/>
                  <a:gd name="T3" fmla="*/ 0 h 31"/>
                  <a:gd name="T4" fmla="*/ 1479 w 1489"/>
                  <a:gd name="T5" fmla="*/ 16 h 31"/>
                  <a:gd name="T6" fmla="*/ 1470 w 1489"/>
                  <a:gd name="T7" fmla="*/ 31 h 31"/>
                  <a:gd name="T8" fmla="*/ 19 w 1489"/>
                  <a:gd name="T9" fmla="*/ 31 h 31"/>
                  <a:gd name="T10" fmla="*/ 10 w 1489"/>
                  <a:gd name="T11" fmla="*/ 16 h 31"/>
                  <a:gd name="T12" fmla="*/ 0 w 1489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9" h="31">
                    <a:moveTo>
                      <a:pt x="0" y="0"/>
                    </a:moveTo>
                    <a:lnTo>
                      <a:pt x="1489" y="0"/>
                    </a:lnTo>
                    <a:lnTo>
                      <a:pt x="1479" y="16"/>
                    </a:lnTo>
                    <a:lnTo>
                      <a:pt x="1470" y="31"/>
                    </a:lnTo>
                    <a:lnTo>
                      <a:pt x="19" y="31"/>
                    </a:lnTo>
                    <a:lnTo>
                      <a:pt x="1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7" name="ïśḻïḍe">
                <a:extLst>
                  <a:ext uri="{FF2B5EF4-FFF2-40B4-BE49-F238E27FC236}">
                    <a16:creationId xmlns:a16="http://schemas.microsoft.com/office/drawing/2014/main" xmlns="" id="{27990CC3-028E-4173-BAF7-0D325536E69D}"/>
                  </a:ext>
                </a:extLst>
              </p:cNvPr>
              <p:cNvSpPr/>
              <p:nvPr/>
            </p:nvSpPr>
            <p:spPr bwMode="auto">
              <a:xfrm>
                <a:off x="1774" y="2123"/>
                <a:ext cx="294" cy="3"/>
              </a:xfrm>
              <a:custGeom>
                <a:avLst/>
                <a:gdLst>
                  <a:gd name="T0" fmla="*/ 0 w 1469"/>
                  <a:gd name="T1" fmla="*/ 0 h 15"/>
                  <a:gd name="T2" fmla="*/ 1469 w 1469"/>
                  <a:gd name="T3" fmla="*/ 0 h 15"/>
                  <a:gd name="T4" fmla="*/ 1465 w 1469"/>
                  <a:gd name="T5" fmla="*/ 7 h 15"/>
                  <a:gd name="T6" fmla="*/ 1460 w 1469"/>
                  <a:gd name="T7" fmla="*/ 15 h 15"/>
                  <a:gd name="T8" fmla="*/ 9 w 1469"/>
                  <a:gd name="T9" fmla="*/ 15 h 15"/>
                  <a:gd name="T10" fmla="*/ 4 w 1469"/>
                  <a:gd name="T11" fmla="*/ 7 h 15"/>
                  <a:gd name="T12" fmla="*/ 0 w 1469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9" h="15">
                    <a:moveTo>
                      <a:pt x="0" y="0"/>
                    </a:moveTo>
                    <a:lnTo>
                      <a:pt x="1469" y="0"/>
                    </a:lnTo>
                    <a:lnTo>
                      <a:pt x="1465" y="7"/>
                    </a:lnTo>
                    <a:lnTo>
                      <a:pt x="1460" y="15"/>
                    </a:lnTo>
                    <a:lnTo>
                      <a:pt x="9" y="15"/>
                    </a:lnTo>
                    <a:lnTo>
                      <a:pt x="4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8" name="ïṧļiḓé">
                <a:extLst>
                  <a:ext uri="{FF2B5EF4-FFF2-40B4-BE49-F238E27FC236}">
                    <a16:creationId xmlns:a16="http://schemas.microsoft.com/office/drawing/2014/main" xmlns="" id="{F094F365-1A7D-4580-8B7B-3FAA2BE98605}"/>
                  </a:ext>
                </a:extLst>
              </p:cNvPr>
              <p:cNvSpPr/>
              <p:nvPr/>
            </p:nvSpPr>
            <p:spPr bwMode="auto">
              <a:xfrm>
                <a:off x="1776" y="2126"/>
                <a:ext cx="290" cy="1"/>
              </a:xfrm>
              <a:prstGeom prst="rect">
                <a:avLst/>
              </a:prstGeom>
              <a:solidFill>
                <a:srgbClr val="D0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9" name="îSḷîḍé">
                <a:extLst>
                  <a:ext uri="{FF2B5EF4-FFF2-40B4-BE49-F238E27FC236}">
                    <a16:creationId xmlns:a16="http://schemas.microsoft.com/office/drawing/2014/main" xmlns="" id="{B204FF9B-F8DD-4D83-B8E2-B3045D9C0911}"/>
                  </a:ext>
                </a:extLst>
              </p:cNvPr>
              <p:cNvSpPr/>
              <p:nvPr/>
            </p:nvSpPr>
            <p:spPr bwMode="auto">
              <a:xfrm>
                <a:off x="1765" y="2104"/>
                <a:ext cx="312" cy="1"/>
              </a:xfrm>
              <a:prstGeom prst="rect">
                <a:avLst/>
              </a:prstGeom>
              <a:solidFill>
                <a:srgbClr val="C5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0" name="îSļîďê">
                <a:extLst>
                  <a:ext uri="{FF2B5EF4-FFF2-40B4-BE49-F238E27FC236}">
                    <a16:creationId xmlns:a16="http://schemas.microsoft.com/office/drawing/2014/main" xmlns="" id="{14228805-AE5D-405E-A5E7-DFCD228960FC}"/>
                  </a:ext>
                </a:extLst>
              </p:cNvPr>
              <p:cNvSpPr/>
              <p:nvPr/>
            </p:nvSpPr>
            <p:spPr bwMode="auto">
              <a:xfrm>
                <a:off x="1765" y="2104"/>
                <a:ext cx="312" cy="3"/>
              </a:xfrm>
              <a:custGeom>
                <a:avLst/>
                <a:gdLst>
                  <a:gd name="T0" fmla="*/ 1556 w 1563"/>
                  <a:gd name="T1" fmla="*/ 17 h 17"/>
                  <a:gd name="T2" fmla="*/ 7 w 1563"/>
                  <a:gd name="T3" fmla="*/ 17 h 17"/>
                  <a:gd name="T4" fmla="*/ 4 w 1563"/>
                  <a:gd name="T5" fmla="*/ 9 h 17"/>
                  <a:gd name="T6" fmla="*/ 0 w 1563"/>
                  <a:gd name="T7" fmla="*/ 0 h 17"/>
                  <a:gd name="T8" fmla="*/ 1563 w 1563"/>
                  <a:gd name="T9" fmla="*/ 0 h 17"/>
                  <a:gd name="T10" fmla="*/ 1559 w 1563"/>
                  <a:gd name="T11" fmla="*/ 9 h 17"/>
                  <a:gd name="T12" fmla="*/ 1556 w 1563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3" h="17">
                    <a:moveTo>
                      <a:pt x="1556" y="17"/>
                    </a:moveTo>
                    <a:lnTo>
                      <a:pt x="7" y="17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1563" y="0"/>
                    </a:lnTo>
                    <a:lnTo>
                      <a:pt x="1559" y="9"/>
                    </a:lnTo>
                    <a:lnTo>
                      <a:pt x="1556" y="17"/>
                    </a:lnTo>
                    <a:close/>
                  </a:path>
                </a:pathLst>
              </a:custGeom>
              <a:solidFill>
                <a:srgbClr val="C6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1" name="îŝḻíḓê">
                <a:extLst>
                  <a:ext uri="{FF2B5EF4-FFF2-40B4-BE49-F238E27FC236}">
                    <a16:creationId xmlns:a16="http://schemas.microsoft.com/office/drawing/2014/main" xmlns="" id="{CF3C8D1E-4369-431D-A6E7-C4A9EDD1DCCA}"/>
                  </a:ext>
                </a:extLst>
              </p:cNvPr>
              <p:cNvSpPr/>
              <p:nvPr/>
            </p:nvSpPr>
            <p:spPr bwMode="auto">
              <a:xfrm>
                <a:off x="1765" y="2104"/>
                <a:ext cx="312" cy="6"/>
              </a:xfrm>
              <a:custGeom>
                <a:avLst/>
                <a:gdLst>
                  <a:gd name="T0" fmla="*/ 1549 w 1563"/>
                  <a:gd name="T1" fmla="*/ 32 h 32"/>
                  <a:gd name="T2" fmla="*/ 14 w 1563"/>
                  <a:gd name="T3" fmla="*/ 32 h 32"/>
                  <a:gd name="T4" fmla="*/ 7 w 1563"/>
                  <a:gd name="T5" fmla="*/ 17 h 32"/>
                  <a:gd name="T6" fmla="*/ 0 w 1563"/>
                  <a:gd name="T7" fmla="*/ 0 h 32"/>
                  <a:gd name="T8" fmla="*/ 1563 w 1563"/>
                  <a:gd name="T9" fmla="*/ 0 h 32"/>
                  <a:gd name="T10" fmla="*/ 1556 w 1563"/>
                  <a:gd name="T11" fmla="*/ 17 h 32"/>
                  <a:gd name="T12" fmla="*/ 1549 w 1563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3" h="32">
                    <a:moveTo>
                      <a:pt x="1549" y="32"/>
                    </a:moveTo>
                    <a:lnTo>
                      <a:pt x="14" y="32"/>
                    </a:lnTo>
                    <a:lnTo>
                      <a:pt x="7" y="17"/>
                    </a:lnTo>
                    <a:lnTo>
                      <a:pt x="0" y="0"/>
                    </a:lnTo>
                    <a:lnTo>
                      <a:pt x="1563" y="0"/>
                    </a:lnTo>
                    <a:lnTo>
                      <a:pt x="1556" y="17"/>
                    </a:lnTo>
                    <a:lnTo>
                      <a:pt x="1549" y="32"/>
                    </a:lnTo>
                    <a:close/>
                  </a:path>
                </a:pathLst>
              </a:custGeom>
              <a:solidFill>
                <a:srgbClr val="C6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2" name="íŝľíďé">
                <a:extLst>
                  <a:ext uri="{FF2B5EF4-FFF2-40B4-BE49-F238E27FC236}">
                    <a16:creationId xmlns:a16="http://schemas.microsoft.com/office/drawing/2014/main" xmlns="" id="{7E035080-E6EF-46A2-8664-41AD3AF56C74}"/>
                  </a:ext>
                </a:extLst>
              </p:cNvPr>
              <p:cNvSpPr/>
              <p:nvPr/>
            </p:nvSpPr>
            <p:spPr bwMode="auto">
              <a:xfrm>
                <a:off x="1765" y="2104"/>
                <a:ext cx="312" cy="10"/>
              </a:xfrm>
              <a:custGeom>
                <a:avLst/>
                <a:gdLst>
                  <a:gd name="T0" fmla="*/ 1541 w 1563"/>
                  <a:gd name="T1" fmla="*/ 48 h 48"/>
                  <a:gd name="T2" fmla="*/ 22 w 1563"/>
                  <a:gd name="T3" fmla="*/ 48 h 48"/>
                  <a:gd name="T4" fmla="*/ 11 w 1563"/>
                  <a:gd name="T5" fmla="*/ 24 h 48"/>
                  <a:gd name="T6" fmla="*/ 0 w 1563"/>
                  <a:gd name="T7" fmla="*/ 0 h 48"/>
                  <a:gd name="T8" fmla="*/ 1563 w 1563"/>
                  <a:gd name="T9" fmla="*/ 0 h 48"/>
                  <a:gd name="T10" fmla="*/ 1552 w 1563"/>
                  <a:gd name="T11" fmla="*/ 24 h 48"/>
                  <a:gd name="T12" fmla="*/ 1541 w 1563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3" h="48">
                    <a:moveTo>
                      <a:pt x="1541" y="48"/>
                    </a:moveTo>
                    <a:lnTo>
                      <a:pt x="22" y="48"/>
                    </a:lnTo>
                    <a:lnTo>
                      <a:pt x="11" y="24"/>
                    </a:lnTo>
                    <a:lnTo>
                      <a:pt x="0" y="0"/>
                    </a:lnTo>
                    <a:lnTo>
                      <a:pt x="1563" y="0"/>
                    </a:lnTo>
                    <a:lnTo>
                      <a:pt x="1552" y="24"/>
                    </a:lnTo>
                    <a:lnTo>
                      <a:pt x="1541" y="48"/>
                    </a:lnTo>
                    <a:close/>
                  </a:path>
                </a:pathLst>
              </a:custGeom>
              <a:solidFill>
                <a:srgbClr val="C7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3" name="işľïḋè">
                <a:extLst>
                  <a:ext uri="{FF2B5EF4-FFF2-40B4-BE49-F238E27FC236}">
                    <a16:creationId xmlns:a16="http://schemas.microsoft.com/office/drawing/2014/main" xmlns="" id="{5A92F02E-1E5C-4E51-8D2D-48D5B6D36928}"/>
                  </a:ext>
                </a:extLst>
              </p:cNvPr>
              <p:cNvSpPr/>
              <p:nvPr/>
            </p:nvSpPr>
            <p:spPr bwMode="auto">
              <a:xfrm>
                <a:off x="1765" y="2104"/>
                <a:ext cx="312" cy="13"/>
              </a:xfrm>
              <a:custGeom>
                <a:avLst/>
                <a:gdLst>
                  <a:gd name="T0" fmla="*/ 1534 w 1563"/>
                  <a:gd name="T1" fmla="*/ 63 h 63"/>
                  <a:gd name="T2" fmla="*/ 29 w 1563"/>
                  <a:gd name="T3" fmla="*/ 63 h 63"/>
                  <a:gd name="T4" fmla="*/ 14 w 1563"/>
                  <a:gd name="T5" fmla="*/ 32 h 63"/>
                  <a:gd name="T6" fmla="*/ 0 w 1563"/>
                  <a:gd name="T7" fmla="*/ 0 h 63"/>
                  <a:gd name="T8" fmla="*/ 1563 w 1563"/>
                  <a:gd name="T9" fmla="*/ 0 h 63"/>
                  <a:gd name="T10" fmla="*/ 1549 w 1563"/>
                  <a:gd name="T11" fmla="*/ 32 h 63"/>
                  <a:gd name="T12" fmla="*/ 1534 w 1563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3" h="63">
                    <a:moveTo>
                      <a:pt x="1534" y="63"/>
                    </a:moveTo>
                    <a:lnTo>
                      <a:pt x="29" y="63"/>
                    </a:lnTo>
                    <a:lnTo>
                      <a:pt x="14" y="32"/>
                    </a:lnTo>
                    <a:lnTo>
                      <a:pt x="0" y="0"/>
                    </a:lnTo>
                    <a:lnTo>
                      <a:pt x="1563" y="0"/>
                    </a:lnTo>
                    <a:lnTo>
                      <a:pt x="1549" y="32"/>
                    </a:lnTo>
                    <a:lnTo>
                      <a:pt x="1534" y="63"/>
                    </a:lnTo>
                    <a:close/>
                  </a:path>
                </a:pathLst>
              </a:custGeom>
              <a:solidFill>
                <a:srgbClr val="C8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4" name="ïṥlïḋê">
                <a:extLst>
                  <a:ext uri="{FF2B5EF4-FFF2-40B4-BE49-F238E27FC236}">
                    <a16:creationId xmlns:a16="http://schemas.microsoft.com/office/drawing/2014/main" xmlns="" id="{86C28020-316E-4AB3-93BD-8869ECEEA247}"/>
                  </a:ext>
                </a:extLst>
              </p:cNvPr>
              <p:cNvSpPr/>
              <p:nvPr/>
            </p:nvSpPr>
            <p:spPr bwMode="auto">
              <a:xfrm>
                <a:off x="1765" y="2104"/>
                <a:ext cx="312" cy="16"/>
              </a:xfrm>
              <a:custGeom>
                <a:avLst/>
                <a:gdLst>
                  <a:gd name="T0" fmla="*/ 1525 w 1563"/>
                  <a:gd name="T1" fmla="*/ 80 h 80"/>
                  <a:gd name="T2" fmla="*/ 39 w 1563"/>
                  <a:gd name="T3" fmla="*/ 80 h 80"/>
                  <a:gd name="T4" fmla="*/ 18 w 1563"/>
                  <a:gd name="T5" fmla="*/ 41 h 80"/>
                  <a:gd name="T6" fmla="*/ 0 w 1563"/>
                  <a:gd name="T7" fmla="*/ 0 h 80"/>
                  <a:gd name="T8" fmla="*/ 1563 w 1563"/>
                  <a:gd name="T9" fmla="*/ 0 h 80"/>
                  <a:gd name="T10" fmla="*/ 1545 w 1563"/>
                  <a:gd name="T11" fmla="*/ 41 h 80"/>
                  <a:gd name="T12" fmla="*/ 1525 w 1563"/>
                  <a:gd name="T1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3" h="80">
                    <a:moveTo>
                      <a:pt x="1525" y="80"/>
                    </a:moveTo>
                    <a:lnTo>
                      <a:pt x="39" y="80"/>
                    </a:lnTo>
                    <a:lnTo>
                      <a:pt x="18" y="41"/>
                    </a:lnTo>
                    <a:lnTo>
                      <a:pt x="0" y="0"/>
                    </a:lnTo>
                    <a:lnTo>
                      <a:pt x="1563" y="0"/>
                    </a:lnTo>
                    <a:lnTo>
                      <a:pt x="1545" y="41"/>
                    </a:lnTo>
                    <a:lnTo>
                      <a:pt x="1525" y="80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5" name="ïsḻiďè">
                <a:extLst>
                  <a:ext uri="{FF2B5EF4-FFF2-40B4-BE49-F238E27FC236}">
                    <a16:creationId xmlns:a16="http://schemas.microsoft.com/office/drawing/2014/main" xmlns="" id="{9C12F487-6570-4398-AC0D-D9A1BAD73931}"/>
                  </a:ext>
                </a:extLst>
              </p:cNvPr>
              <p:cNvSpPr/>
              <p:nvPr/>
            </p:nvSpPr>
            <p:spPr bwMode="auto">
              <a:xfrm>
                <a:off x="1765" y="2104"/>
                <a:ext cx="312" cy="19"/>
              </a:xfrm>
              <a:custGeom>
                <a:avLst/>
                <a:gdLst>
                  <a:gd name="T0" fmla="*/ 1516 w 1563"/>
                  <a:gd name="T1" fmla="*/ 95 h 95"/>
                  <a:gd name="T2" fmla="*/ 47 w 1563"/>
                  <a:gd name="T3" fmla="*/ 95 h 95"/>
                  <a:gd name="T4" fmla="*/ 22 w 1563"/>
                  <a:gd name="T5" fmla="*/ 49 h 95"/>
                  <a:gd name="T6" fmla="*/ 0 w 1563"/>
                  <a:gd name="T7" fmla="*/ 0 h 95"/>
                  <a:gd name="T8" fmla="*/ 1563 w 1563"/>
                  <a:gd name="T9" fmla="*/ 0 h 95"/>
                  <a:gd name="T10" fmla="*/ 1541 w 1563"/>
                  <a:gd name="T11" fmla="*/ 49 h 95"/>
                  <a:gd name="T12" fmla="*/ 1516 w 1563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3" h="95">
                    <a:moveTo>
                      <a:pt x="1516" y="95"/>
                    </a:moveTo>
                    <a:lnTo>
                      <a:pt x="47" y="95"/>
                    </a:lnTo>
                    <a:lnTo>
                      <a:pt x="22" y="49"/>
                    </a:lnTo>
                    <a:lnTo>
                      <a:pt x="0" y="0"/>
                    </a:lnTo>
                    <a:lnTo>
                      <a:pt x="1563" y="0"/>
                    </a:lnTo>
                    <a:lnTo>
                      <a:pt x="1541" y="49"/>
                    </a:lnTo>
                    <a:lnTo>
                      <a:pt x="1516" y="95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6" name="iṡľidé">
                <a:extLst>
                  <a:ext uri="{FF2B5EF4-FFF2-40B4-BE49-F238E27FC236}">
                    <a16:creationId xmlns:a16="http://schemas.microsoft.com/office/drawing/2014/main" xmlns="" id="{2849D355-4355-4DFE-887D-087A85C2697B}"/>
                  </a:ext>
                </a:extLst>
              </p:cNvPr>
              <p:cNvSpPr/>
              <p:nvPr/>
            </p:nvSpPr>
            <p:spPr bwMode="auto">
              <a:xfrm>
                <a:off x="1765" y="2104"/>
                <a:ext cx="312" cy="22"/>
              </a:xfrm>
              <a:custGeom>
                <a:avLst/>
                <a:gdLst>
                  <a:gd name="T0" fmla="*/ 1507 w 1563"/>
                  <a:gd name="T1" fmla="*/ 110 h 110"/>
                  <a:gd name="T2" fmla="*/ 56 w 1563"/>
                  <a:gd name="T3" fmla="*/ 110 h 110"/>
                  <a:gd name="T4" fmla="*/ 25 w 1563"/>
                  <a:gd name="T5" fmla="*/ 57 h 110"/>
                  <a:gd name="T6" fmla="*/ 0 w 1563"/>
                  <a:gd name="T7" fmla="*/ 0 h 110"/>
                  <a:gd name="T8" fmla="*/ 1563 w 1563"/>
                  <a:gd name="T9" fmla="*/ 0 h 110"/>
                  <a:gd name="T10" fmla="*/ 1538 w 1563"/>
                  <a:gd name="T11" fmla="*/ 57 h 110"/>
                  <a:gd name="T12" fmla="*/ 1507 w 1563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3" h="110">
                    <a:moveTo>
                      <a:pt x="1507" y="110"/>
                    </a:moveTo>
                    <a:lnTo>
                      <a:pt x="56" y="110"/>
                    </a:lnTo>
                    <a:lnTo>
                      <a:pt x="25" y="57"/>
                    </a:lnTo>
                    <a:lnTo>
                      <a:pt x="0" y="0"/>
                    </a:lnTo>
                    <a:lnTo>
                      <a:pt x="1563" y="0"/>
                    </a:lnTo>
                    <a:lnTo>
                      <a:pt x="1538" y="57"/>
                    </a:lnTo>
                    <a:lnTo>
                      <a:pt x="1507" y="110"/>
                    </a:lnTo>
                    <a:close/>
                  </a:path>
                </a:pathLst>
              </a:custGeom>
              <a:solidFill>
                <a:srgbClr val="CA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7" name="iṣ1îḓê">
                <a:extLst>
                  <a:ext uri="{FF2B5EF4-FFF2-40B4-BE49-F238E27FC236}">
                    <a16:creationId xmlns:a16="http://schemas.microsoft.com/office/drawing/2014/main" xmlns="" id="{7944D800-CD56-4003-8BD1-9EF02F99E734}"/>
                  </a:ext>
                </a:extLst>
              </p:cNvPr>
              <p:cNvSpPr/>
              <p:nvPr/>
            </p:nvSpPr>
            <p:spPr bwMode="auto">
              <a:xfrm>
                <a:off x="1765" y="2104"/>
                <a:ext cx="312" cy="25"/>
              </a:xfrm>
              <a:custGeom>
                <a:avLst/>
                <a:gdLst>
                  <a:gd name="T0" fmla="*/ 1497 w 1563"/>
                  <a:gd name="T1" fmla="*/ 126 h 126"/>
                  <a:gd name="T2" fmla="*/ 66 w 1563"/>
                  <a:gd name="T3" fmla="*/ 126 h 126"/>
                  <a:gd name="T4" fmla="*/ 48 w 1563"/>
                  <a:gd name="T5" fmla="*/ 96 h 126"/>
                  <a:gd name="T6" fmla="*/ 15 w 1563"/>
                  <a:gd name="T7" fmla="*/ 33 h 126"/>
                  <a:gd name="T8" fmla="*/ 0 w 1563"/>
                  <a:gd name="T9" fmla="*/ 0 h 126"/>
                  <a:gd name="T10" fmla="*/ 1252 w 1563"/>
                  <a:gd name="T11" fmla="*/ 0 h 126"/>
                  <a:gd name="T12" fmla="*/ 1302 w 1563"/>
                  <a:gd name="T13" fmla="*/ 0 h 126"/>
                  <a:gd name="T14" fmla="*/ 1563 w 1563"/>
                  <a:gd name="T15" fmla="*/ 0 h 126"/>
                  <a:gd name="T16" fmla="*/ 1548 w 1563"/>
                  <a:gd name="T17" fmla="*/ 33 h 126"/>
                  <a:gd name="T18" fmla="*/ 1515 w 1563"/>
                  <a:gd name="T19" fmla="*/ 96 h 126"/>
                  <a:gd name="T20" fmla="*/ 1497 w 1563"/>
                  <a:gd name="T21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63" h="126">
                    <a:moveTo>
                      <a:pt x="1497" y="126"/>
                    </a:moveTo>
                    <a:lnTo>
                      <a:pt x="66" y="126"/>
                    </a:lnTo>
                    <a:lnTo>
                      <a:pt x="48" y="96"/>
                    </a:lnTo>
                    <a:lnTo>
                      <a:pt x="15" y="33"/>
                    </a:lnTo>
                    <a:lnTo>
                      <a:pt x="0" y="0"/>
                    </a:lnTo>
                    <a:lnTo>
                      <a:pt x="1252" y="0"/>
                    </a:lnTo>
                    <a:lnTo>
                      <a:pt x="1302" y="0"/>
                    </a:lnTo>
                    <a:lnTo>
                      <a:pt x="1563" y="0"/>
                    </a:lnTo>
                    <a:lnTo>
                      <a:pt x="1548" y="33"/>
                    </a:lnTo>
                    <a:lnTo>
                      <a:pt x="1515" y="96"/>
                    </a:lnTo>
                    <a:lnTo>
                      <a:pt x="1497" y="126"/>
                    </a:lnTo>
                    <a:close/>
                  </a:path>
                </a:pathLst>
              </a:custGeom>
              <a:solidFill>
                <a:srgbClr val="CB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8" name="í$liḍè">
                <a:extLst>
                  <a:ext uri="{FF2B5EF4-FFF2-40B4-BE49-F238E27FC236}">
                    <a16:creationId xmlns:a16="http://schemas.microsoft.com/office/drawing/2014/main" xmlns="" id="{C2D5E253-0699-42F8-AFFA-6FF7F5EBC854}"/>
                  </a:ext>
                </a:extLst>
              </p:cNvPr>
              <p:cNvSpPr/>
              <p:nvPr/>
            </p:nvSpPr>
            <p:spPr bwMode="auto">
              <a:xfrm>
                <a:off x="1766" y="2107"/>
                <a:ext cx="310" cy="22"/>
              </a:xfrm>
              <a:custGeom>
                <a:avLst/>
                <a:gdLst>
                  <a:gd name="T0" fmla="*/ 0 w 1549"/>
                  <a:gd name="T1" fmla="*/ 0 h 110"/>
                  <a:gd name="T2" fmla="*/ 1549 w 1549"/>
                  <a:gd name="T3" fmla="*/ 0 h 110"/>
                  <a:gd name="T4" fmla="*/ 1523 w 1549"/>
                  <a:gd name="T5" fmla="*/ 56 h 110"/>
                  <a:gd name="T6" fmla="*/ 1490 w 1549"/>
                  <a:gd name="T7" fmla="*/ 110 h 110"/>
                  <a:gd name="T8" fmla="*/ 59 w 1549"/>
                  <a:gd name="T9" fmla="*/ 110 h 110"/>
                  <a:gd name="T10" fmla="*/ 26 w 1549"/>
                  <a:gd name="T11" fmla="*/ 56 h 110"/>
                  <a:gd name="T12" fmla="*/ 0 w 1549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9" h="110">
                    <a:moveTo>
                      <a:pt x="0" y="0"/>
                    </a:moveTo>
                    <a:lnTo>
                      <a:pt x="1549" y="0"/>
                    </a:lnTo>
                    <a:lnTo>
                      <a:pt x="1523" y="56"/>
                    </a:lnTo>
                    <a:lnTo>
                      <a:pt x="1490" y="110"/>
                    </a:lnTo>
                    <a:lnTo>
                      <a:pt x="59" y="110"/>
                    </a:lnTo>
                    <a:lnTo>
                      <a:pt x="26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9" name="iŝḷíḑè">
                <a:extLst>
                  <a:ext uri="{FF2B5EF4-FFF2-40B4-BE49-F238E27FC236}">
                    <a16:creationId xmlns:a16="http://schemas.microsoft.com/office/drawing/2014/main" xmlns="" id="{555340E0-AB02-49D9-8FCA-8EB1BE7A90B9}"/>
                  </a:ext>
                </a:extLst>
              </p:cNvPr>
              <p:cNvSpPr/>
              <p:nvPr/>
            </p:nvSpPr>
            <p:spPr bwMode="auto">
              <a:xfrm>
                <a:off x="1768" y="2110"/>
                <a:ext cx="307" cy="19"/>
              </a:xfrm>
              <a:custGeom>
                <a:avLst/>
                <a:gdLst>
                  <a:gd name="T0" fmla="*/ 0 w 1535"/>
                  <a:gd name="T1" fmla="*/ 0 h 94"/>
                  <a:gd name="T2" fmla="*/ 1535 w 1535"/>
                  <a:gd name="T3" fmla="*/ 0 h 94"/>
                  <a:gd name="T4" fmla="*/ 1512 w 1535"/>
                  <a:gd name="T5" fmla="*/ 49 h 94"/>
                  <a:gd name="T6" fmla="*/ 1483 w 1535"/>
                  <a:gd name="T7" fmla="*/ 94 h 94"/>
                  <a:gd name="T8" fmla="*/ 52 w 1535"/>
                  <a:gd name="T9" fmla="*/ 94 h 94"/>
                  <a:gd name="T10" fmla="*/ 25 w 1535"/>
                  <a:gd name="T11" fmla="*/ 49 h 94"/>
                  <a:gd name="T12" fmla="*/ 0 w 1535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5" h="94">
                    <a:moveTo>
                      <a:pt x="0" y="0"/>
                    </a:moveTo>
                    <a:lnTo>
                      <a:pt x="1535" y="0"/>
                    </a:lnTo>
                    <a:lnTo>
                      <a:pt x="1512" y="49"/>
                    </a:lnTo>
                    <a:lnTo>
                      <a:pt x="1483" y="94"/>
                    </a:lnTo>
                    <a:lnTo>
                      <a:pt x="52" y="94"/>
                    </a:lnTo>
                    <a:lnTo>
                      <a:pt x="25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0" name="îşľiḍé">
                <a:extLst>
                  <a:ext uri="{FF2B5EF4-FFF2-40B4-BE49-F238E27FC236}">
                    <a16:creationId xmlns:a16="http://schemas.microsoft.com/office/drawing/2014/main" xmlns="" id="{27F1463A-31FF-4909-9C4F-76075E2F6B1D}"/>
                  </a:ext>
                </a:extLst>
              </p:cNvPr>
              <p:cNvSpPr/>
              <p:nvPr/>
            </p:nvSpPr>
            <p:spPr bwMode="auto">
              <a:xfrm>
                <a:off x="1769" y="2114"/>
                <a:ext cx="304" cy="15"/>
              </a:xfrm>
              <a:custGeom>
                <a:avLst/>
                <a:gdLst>
                  <a:gd name="T0" fmla="*/ 0 w 1519"/>
                  <a:gd name="T1" fmla="*/ 0 h 78"/>
                  <a:gd name="T2" fmla="*/ 1519 w 1519"/>
                  <a:gd name="T3" fmla="*/ 0 h 78"/>
                  <a:gd name="T4" fmla="*/ 1498 w 1519"/>
                  <a:gd name="T5" fmla="*/ 40 h 78"/>
                  <a:gd name="T6" fmla="*/ 1475 w 1519"/>
                  <a:gd name="T7" fmla="*/ 78 h 78"/>
                  <a:gd name="T8" fmla="*/ 44 w 1519"/>
                  <a:gd name="T9" fmla="*/ 78 h 78"/>
                  <a:gd name="T10" fmla="*/ 21 w 1519"/>
                  <a:gd name="T11" fmla="*/ 40 h 78"/>
                  <a:gd name="T12" fmla="*/ 0 w 1519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9" h="78">
                    <a:moveTo>
                      <a:pt x="0" y="0"/>
                    </a:moveTo>
                    <a:lnTo>
                      <a:pt x="1519" y="0"/>
                    </a:lnTo>
                    <a:lnTo>
                      <a:pt x="1498" y="40"/>
                    </a:lnTo>
                    <a:lnTo>
                      <a:pt x="1475" y="78"/>
                    </a:lnTo>
                    <a:lnTo>
                      <a:pt x="44" y="78"/>
                    </a:lnTo>
                    <a:lnTo>
                      <a:pt x="21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7" name="îSḷídê">
              <a:extLst>
                <a:ext uri="{FF2B5EF4-FFF2-40B4-BE49-F238E27FC236}">
                  <a16:creationId xmlns:a16="http://schemas.microsoft.com/office/drawing/2014/main" xmlns="" id="{11E078A3-875D-4E2E-A471-59A3401790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21165" y="2119662"/>
              <a:ext cx="949672" cy="177689"/>
              <a:chOff x="1766" y="2107"/>
              <a:chExt cx="310" cy="58"/>
            </a:xfrm>
          </p:grpSpPr>
          <p:sp>
            <p:nvSpPr>
              <p:cNvPr id="291" name="ï$ḷïḋè">
                <a:extLst>
                  <a:ext uri="{FF2B5EF4-FFF2-40B4-BE49-F238E27FC236}">
                    <a16:creationId xmlns:a16="http://schemas.microsoft.com/office/drawing/2014/main" xmlns="" id="{7F3A1CF3-C1D0-4CDC-B868-0F4CDECC81B0}"/>
                  </a:ext>
                </a:extLst>
              </p:cNvPr>
              <p:cNvSpPr/>
              <p:nvPr/>
            </p:nvSpPr>
            <p:spPr bwMode="auto">
              <a:xfrm>
                <a:off x="1771" y="2117"/>
                <a:ext cx="301" cy="12"/>
              </a:xfrm>
              <a:custGeom>
                <a:avLst/>
                <a:gdLst>
                  <a:gd name="T0" fmla="*/ 0 w 1505"/>
                  <a:gd name="T1" fmla="*/ 0 h 63"/>
                  <a:gd name="T2" fmla="*/ 1505 w 1505"/>
                  <a:gd name="T3" fmla="*/ 0 h 63"/>
                  <a:gd name="T4" fmla="*/ 1487 w 1505"/>
                  <a:gd name="T5" fmla="*/ 32 h 63"/>
                  <a:gd name="T6" fmla="*/ 1468 w 1505"/>
                  <a:gd name="T7" fmla="*/ 63 h 63"/>
                  <a:gd name="T8" fmla="*/ 37 w 1505"/>
                  <a:gd name="T9" fmla="*/ 63 h 63"/>
                  <a:gd name="T10" fmla="*/ 18 w 1505"/>
                  <a:gd name="T11" fmla="*/ 32 h 63"/>
                  <a:gd name="T12" fmla="*/ 0 w 1505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5" h="63">
                    <a:moveTo>
                      <a:pt x="0" y="0"/>
                    </a:moveTo>
                    <a:lnTo>
                      <a:pt x="1505" y="0"/>
                    </a:lnTo>
                    <a:lnTo>
                      <a:pt x="1487" y="32"/>
                    </a:lnTo>
                    <a:lnTo>
                      <a:pt x="1468" y="63"/>
                    </a:lnTo>
                    <a:lnTo>
                      <a:pt x="37" y="63"/>
                    </a:lnTo>
                    <a:lnTo>
                      <a:pt x="18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E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" name="isḻîďé">
                <a:extLst>
                  <a:ext uri="{FF2B5EF4-FFF2-40B4-BE49-F238E27FC236}">
                    <a16:creationId xmlns:a16="http://schemas.microsoft.com/office/drawing/2014/main" xmlns="" id="{7780B1A5-5749-441B-8269-1A6E3485DCCF}"/>
                  </a:ext>
                </a:extLst>
              </p:cNvPr>
              <p:cNvSpPr/>
              <p:nvPr/>
            </p:nvSpPr>
            <p:spPr bwMode="auto">
              <a:xfrm>
                <a:off x="1772" y="2120"/>
                <a:ext cx="298" cy="9"/>
              </a:xfrm>
              <a:custGeom>
                <a:avLst/>
                <a:gdLst>
                  <a:gd name="T0" fmla="*/ 0 w 1489"/>
                  <a:gd name="T1" fmla="*/ 0 h 47"/>
                  <a:gd name="T2" fmla="*/ 1489 w 1489"/>
                  <a:gd name="T3" fmla="*/ 0 h 47"/>
                  <a:gd name="T4" fmla="*/ 1474 w 1489"/>
                  <a:gd name="T5" fmla="*/ 24 h 47"/>
                  <a:gd name="T6" fmla="*/ 1460 w 1489"/>
                  <a:gd name="T7" fmla="*/ 47 h 47"/>
                  <a:gd name="T8" fmla="*/ 29 w 1489"/>
                  <a:gd name="T9" fmla="*/ 47 h 47"/>
                  <a:gd name="T10" fmla="*/ 14 w 1489"/>
                  <a:gd name="T11" fmla="*/ 24 h 47"/>
                  <a:gd name="T12" fmla="*/ 0 w 1489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9" h="47">
                    <a:moveTo>
                      <a:pt x="0" y="0"/>
                    </a:moveTo>
                    <a:lnTo>
                      <a:pt x="1489" y="0"/>
                    </a:lnTo>
                    <a:lnTo>
                      <a:pt x="1474" y="24"/>
                    </a:lnTo>
                    <a:lnTo>
                      <a:pt x="1460" y="47"/>
                    </a:lnTo>
                    <a:lnTo>
                      <a:pt x="29" y="47"/>
                    </a:lnTo>
                    <a:lnTo>
                      <a:pt x="14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" name="í$ḷiḍe">
                <a:extLst>
                  <a:ext uri="{FF2B5EF4-FFF2-40B4-BE49-F238E27FC236}">
                    <a16:creationId xmlns:a16="http://schemas.microsoft.com/office/drawing/2014/main" xmlns="" id="{EEFF106B-3E65-403E-883F-DB4C324E77E7}"/>
                  </a:ext>
                </a:extLst>
              </p:cNvPr>
              <p:cNvSpPr/>
              <p:nvPr/>
            </p:nvSpPr>
            <p:spPr bwMode="auto">
              <a:xfrm>
                <a:off x="1774" y="2123"/>
                <a:ext cx="294" cy="6"/>
              </a:xfrm>
              <a:custGeom>
                <a:avLst/>
                <a:gdLst>
                  <a:gd name="T0" fmla="*/ 0 w 1469"/>
                  <a:gd name="T1" fmla="*/ 0 h 31"/>
                  <a:gd name="T2" fmla="*/ 1469 w 1469"/>
                  <a:gd name="T3" fmla="*/ 0 h 31"/>
                  <a:gd name="T4" fmla="*/ 1460 w 1469"/>
                  <a:gd name="T5" fmla="*/ 15 h 31"/>
                  <a:gd name="T6" fmla="*/ 1450 w 1469"/>
                  <a:gd name="T7" fmla="*/ 31 h 31"/>
                  <a:gd name="T8" fmla="*/ 19 w 1469"/>
                  <a:gd name="T9" fmla="*/ 31 h 31"/>
                  <a:gd name="T10" fmla="*/ 9 w 1469"/>
                  <a:gd name="T11" fmla="*/ 15 h 31"/>
                  <a:gd name="T12" fmla="*/ 0 w 1469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9" h="31">
                    <a:moveTo>
                      <a:pt x="0" y="0"/>
                    </a:moveTo>
                    <a:lnTo>
                      <a:pt x="1469" y="0"/>
                    </a:lnTo>
                    <a:lnTo>
                      <a:pt x="1460" y="15"/>
                    </a:lnTo>
                    <a:lnTo>
                      <a:pt x="1450" y="31"/>
                    </a:lnTo>
                    <a:lnTo>
                      <a:pt x="19" y="31"/>
                    </a:lnTo>
                    <a:lnTo>
                      <a:pt x="9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" name="ïṧļíďe">
                <a:extLst>
                  <a:ext uri="{FF2B5EF4-FFF2-40B4-BE49-F238E27FC236}">
                    <a16:creationId xmlns:a16="http://schemas.microsoft.com/office/drawing/2014/main" xmlns="" id="{4378C80B-0762-4C94-B655-F3A2FEA57C80}"/>
                  </a:ext>
                </a:extLst>
              </p:cNvPr>
              <p:cNvSpPr/>
              <p:nvPr/>
            </p:nvSpPr>
            <p:spPr bwMode="auto">
              <a:xfrm>
                <a:off x="1776" y="2126"/>
                <a:ext cx="290" cy="3"/>
              </a:xfrm>
              <a:custGeom>
                <a:avLst/>
                <a:gdLst>
                  <a:gd name="T0" fmla="*/ 0 w 1451"/>
                  <a:gd name="T1" fmla="*/ 0 h 16"/>
                  <a:gd name="T2" fmla="*/ 1451 w 1451"/>
                  <a:gd name="T3" fmla="*/ 0 h 16"/>
                  <a:gd name="T4" fmla="*/ 1446 w 1451"/>
                  <a:gd name="T5" fmla="*/ 9 h 16"/>
                  <a:gd name="T6" fmla="*/ 1441 w 1451"/>
                  <a:gd name="T7" fmla="*/ 16 h 16"/>
                  <a:gd name="T8" fmla="*/ 10 w 1451"/>
                  <a:gd name="T9" fmla="*/ 16 h 16"/>
                  <a:gd name="T10" fmla="*/ 5 w 1451"/>
                  <a:gd name="T11" fmla="*/ 9 h 16"/>
                  <a:gd name="T12" fmla="*/ 0 w 1451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1" h="16">
                    <a:moveTo>
                      <a:pt x="0" y="0"/>
                    </a:moveTo>
                    <a:lnTo>
                      <a:pt x="1451" y="0"/>
                    </a:lnTo>
                    <a:lnTo>
                      <a:pt x="1446" y="9"/>
                    </a:lnTo>
                    <a:lnTo>
                      <a:pt x="1441" y="16"/>
                    </a:lnTo>
                    <a:lnTo>
                      <a:pt x="10" y="16"/>
                    </a:lnTo>
                    <a:lnTo>
                      <a:pt x="5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" name="îšḷiḍe">
                <a:extLst>
                  <a:ext uri="{FF2B5EF4-FFF2-40B4-BE49-F238E27FC236}">
                    <a16:creationId xmlns:a16="http://schemas.microsoft.com/office/drawing/2014/main" xmlns="" id="{4D9E61C6-6BB3-453C-BDFC-1CDC0BE235A1}"/>
                  </a:ext>
                </a:extLst>
              </p:cNvPr>
              <p:cNvSpPr/>
              <p:nvPr/>
            </p:nvSpPr>
            <p:spPr bwMode="auto">
              <a:xfrm>
                <a:off x="1778" y="2129"/>
                <a:ext cx="286" cy="0"/>
              </a:xfrm>
              <a:custGeom>
                <a:avLst/>
                <a:gdLst>
                  <a:gd name="T0" fmla="*/ 0 w 1433"/>
                  <a:gd name="T1" fmla="*/ 1433 w 1433"/>
                  <a:gd name="T2" fmla="*/ 1432 w 1433"/>
                  <a:gd name="T3" fmla="*/ 1 w 1433"/>
                  <a:gd name="T4" fmla="*/ 0 w 143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433">
                    <a:moveTo>
                      <a:pt x="0" y="0"/>
                    </a:moveTo>
                    <a:lnTo>
                      <a:pt x="1433" y="0"/>
                    </a:lnTo>
                    <a:lnTo>
                      <a:pt x="1432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1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" name="iS1íḓé">
                <a:extLst>
                  <a:ext uri="{FF2B5EF4-FFF2-40B4-BE49-F238E27FC236}">
                    <a16:creationId xmlns:a16="http://schemas.microsoft.com/office/drawing/2014/main" xmlns="" id="{250A42EF-B8CB-4180-8FCC-9EA80B0502AC}"/>
                  </a:ext>
                </a:extLst>
              </p:cNvPr>
              <p:cNvSpPr/>
              <p:nvPr/>
            </p:nvSpPr>
            <p:spPr bwMode="auto">
              <a:xfrm>
                <a:off x="1766" y="2107"/>
                <a:ext cx="310" cy="1"/>
              </a:xfrm>
              <a:prstGeom prst="rect">
                <a:avLst/>
              </a:prstGeom>
              <a:solidFill>
                <a:srgbClr val="C62A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" name="iṡḻîďè">
                <a:extLst>
                  <a:ext uri="{FF2B5EF4-FFF2-40B4-BE49-F238E27FC236}">
                    <a16:creationId xmlns:a16="http://schemas.microsoft.com/office/drawing/2014/main" xmlns="" id="{9A6BFE03-CAF9-4882-B217-98CF9E3E7825}"/>
                  </a:ext>
                </a:extLst>
              </p:cNvPr>
              <p:cNvSpPr/>
              <p:nvPr/>
            </p:nvSpPr>
            <p:spPr bwMode="auto">
              <a:xfrm>
                <a:off x="1766" y="2107"/>
                <a:ext cx="310" cy="3"/>
              </a:xfrm>
              <a:custGeom>
                <a:avLst/>
                <a:gdLst>
                  <a:gd name="T0" fmla="*/ 1542 w 1549"/>
                  <a:gd name="T1" fmla="*/ 16 h 16"/>
                  <a:gd name="T2" fmla="*/ 7 w 1549"/>
                  <a:gd name="T3" fmla="*/ 16 h 16"/>
                  <a:gd name="T4" fmla="*/ 4 w 1549"/>
                  <a:gd name="T5" fmla="*/ 8 h 16"/>
                  <a:gd name="T6" fmla="*/ 0 w 1549"/>
                  <a:gd name="T7" fmla="*/ 0 h 16"/>
                  <a:gd name="T8" fmla="*/ 1549 w 1549"/>
                  <a:gd name="T9" fmla="*/ 0 h 16"/>
                  <a:gd name="T10" fmla="*/ 1545 w 1549"/>
                  <a:gd name="T11" fmla="*/ 8 h 16"/>
                  <a:gd name="T12" fmla="*/ 1542 w 154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9" h="16">
                    <a:moveTo>
                      <a:pt x="1542" y="16"/>
                    </a:moveTo>
                    <a:lnTo>
                      <a:pt x="7" y="16"/>
                    </a:lnTo>
                    <a:lnTo>
                      <a:pt x="4" y="8"/>
                    </a:lnTo>
                    <a:lnTo>
                      <a:pt x="0" y="0"/>
                    </a:lnTo>
                    <a:lnTo>
                      <a:pt x="1549" y="0"/>
                    </a:lnTo>
                    <a:lnTo>
                      <a:pt x="1545" y="8"/>
                    </a:lnTo>
                    <a:lnTo>
                      <a:pt x="1542" y="16"/>
                    </a:lnTo>
                    <a:close/>
                  </a:path>
                </a:pathLst>
              </a:custGeom>
              <a:solidFill>
                <a:srgbClr val="C6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" name="íṩḷiďè">
                <a:extLst>
                  <a:ext uri="{FF2B5EF4-FFF2-40B4-BE49-F238E27FC236}">
                    <a16:creationId xmlns:a16="http://schemas.microsoft.com/office/drawing/2014/main" xmlns="" id="{11ED2F99-5161-42C8-98F8-BE9294BA7087}"/>
                  </a:ext>
                </a:extLst>
              </p:cNvPr>
              <p:cNvSpPr/>
              <p:nvPr/>
            </p:nvSpPr>
            <p:spPr bwMode="auto">
              <a:xfrm>
                <a:off x="1766" y="2107"/>
                <a:ext cx="310" cy="7"/>
              </a:xfrm>
              <a:custGeom>
                <a:avLst/>
                <a:gdLst>
                  <a:gd name="T0" fmla="*/ 1534 w 1549"/>
                  <a:gd name="T1" fmla="*/ 32 h 32"/>
                  <a:gd name="T2" fmla="*/ 15 w 1549"/>
                  <a:gd name="T3" fmla="*/ 32 h 32"/>
                  <a:gd name="T4" fmla="*/ 7 w 1549"/>
                  <a:gd name="T5" fmla="*/ 16 h 32"/>
                  <a:gd name="T6" fmla="*/ 0 w 1549"/>
                  <a:gd name="T7" fmla="*/ 0 h 32"/>
                  <a:gd name="T8" fmla="*/ 1549 w 1549"/>
                  <a:gd name="T9" fmla="*/ 0 h 32"/>
                  <a:gd name="T10" fmla="*/ 1542 w 1549"/>
                  <a:gd name="T11" fmla="*/ 16 h 32"/>
                  <a:gd name="T12" fmla="*/ 1534 w 1549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9" h="32">
                    <a:moveTo>
                      <a:pt x="1534" y="32"/>
                    </a:moveTo>
                    <a:lnTo>
                      <a:pt x="15" y="32"/>
                    </a:lnTo>
                    <a:lnTo>
                      <a:pt x="7" y="16"/>
                    </a:lnTo>
                    <a:lnTo>
                      <a:pt x="0" y="0"/>
                    </a:lnTo>
                    <a:lnTo>
                      <a:pt x="1549" y="0"/>
                    </a:lnTo>
                    <a:lnTo>
                      <a:pt x="1542" y="16"/>
                    </a:lnTo>
                    <a:lnTo>
                      <a:pt x="1534" y="32"/>
                    </a:lnTo>
                    <a:close/>
                  </a:path>
                </a:pathLst>
              </a:custGeom>
              <a:solidFill>
                <a:srgbClr val="C7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" name="îṩļíḋé">
                <a:extLst>
                  <a:ext uri="{FF2B5EF4-FFF2-40B4-BE49-F238E27FC236}">
                    <a16:creationId xmlns:a16="http://schemas.microsoft.com/office/drawing/2014/main" xmlns="" id="{3C194D81-6683-4C2C-8F3F-24F0DA6E22A4}"/>
                  </a:ext>
                </a:extLst>
              </p:cNvPr>
              <p:cNvSpPr/>
              <p:nvPr/>
            </p:nvSpPr>
            <p:spPr bwMode="auto">
              <a:xfrm>
                <a:off x="1766" y="2107"/>
                <a:ext cx="310" cy="10"/>
              </a:xfrm>
              <a:custGeom>
                <a:avLst/>
                <a:gdLst>
                  <a:gd name="T0" fmla="*/ 1527 w 1549"/>
                  <a:gd name="T1" fmla="*/ 47 h 47"/>
                  <a:gd name="T2" fmla="*/ 22 w 1549"/>
                  <a:gd name="T3" fmla="*/ 47 h 47"/>
                  <a:gd name="T4" fmla="*/ 11 w 1549"/>
                  <a:gd name="T5" fmla="*/ 25 h 47"/>
                  <a:gd name="T6" fmla="*/ 0 w 1549"/>
                  <a:gd name="T7" fmla="*/ 0 h 47"/>
                  <a:gd name="T8" fmla="*/ 1549 w 1549"/>
                  <a:gd name="T9" fmla="*/ 0 h 47"/>
                  <a:gd name="T10" fmla="*/ 1538 w 1549"/>
                  <a:gd name="T11" fmla="*/ 25 h 47"/>
                  <a:gd name="T12" fmla="*/ 1527 w 1549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9" h="47">
                    <a:moveTo>
                      <a:pt x="1527" y="47"/>
                    </a:moveTo>
                    <a:lnTo>
                      <a:pt x="22" y="47"/>
                    </a:lnTo>
                    <a:lnTo>
                      <a:pt x="11" y="25"/>
                    </a:lnTo>
                    <a:lnTo>
                      <a:pt x="0" y="0"/>
                    </a:lnTo>
                    <a:lnTo>
                      <a:pt x="1549" y="0"/>
                    </a:lnTo>
                    <a:lnTo>
                      <a:pt x="1538" y="25"/>
                    </a:lnTo>
                    <a:lnTo>
                      <a:pt x="1527" y="47"/>
                    </a:lnTo>
                    <a:close/>
                  </a:path>
                </a:pathLst>
              </a:custGeom>
              <a:solidFill>
                <a:srgbClr val="C8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" name="ïṥlîḋè">
                <a:extLst>
                  <a:ext uri="{FF2B5EF4-FFF2-40B4-BE49-F238E27FC236}">
                    <a16:creationId xmlns:a16="http://schemas.microsoft.com/office/drawing/2014/main" xmlns="" id="{4EC96F38-C2A2-4CB9-B997-0F23D438EA73}"/>
                  </a:ext>
                </a:extLst>
              </p:cNvPr>
              <p:cNvSpPr/>
              <p:nvPr/>
            </p:nvSpPr>
            <p:spPr bwMode="auto">
              <a:xfrm>
                <a:off x="1766" y="2107"/>
                <a:ext cx="310" cy="13"/>
              </a:xfrm>
              <a:custGeom>
                <a:avLst/>
                <a:gdLst>
                  <a:gd name="T0" fmla="*/ 1518 w 1549"/>
                  <a:gd name="T1" fmla="*/ 64 h 64"/>
                  <a:gd name="T2" fmla="*/ 32 w 1549"/>
                  <a:gd name="T3" fmla="*/ 64 h 64"/>
                  <a:gd name="T4" fmla="*/ 15 w 1549"/>
                  <a:gd name="T5" fmla="*/ 32 h 64"/>
                  <a:gd name="T6" fmla="*/ 0 w 1549"/>
                  <a:gd name="T7" fmla="*/ 0 h 64"/>
                  <a:gd name="T8" fmla="*/ 1549 w 1549"/>
                  <a:gd name="T9" fmla="*/ 0 h 64"/>
                  <a:gd name="T10" fmla="*/ 1534 w 1549"/>
                  <a:gd name="T11" fmla="*/ 32 h 64"/>
                  <a:gd name="T12" fmla="*/ 1518 w 1549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9" h="64">
                    <a:moveTo>
                      <a:pt x="1518" y="64"/>
                    </a:moveTo>
                    <a:lnTo>
                      <a:pt x="32" y="64"/>
                    </a:lnTo>
                    <a:lnTo>
                      <a:pt x="15" y="32"/>
                    </a:lnTo>
                    <a:lnTo>
                      <a:pt x="0" y="0"/>
                    </a:lnTo>
                    <a:lnTo>
                      <a:pt x="1549" y="0"/>
                    </a:lnTo>
                    <a:lnTo>
                      <a:pt x="1534" y="32"/>
                    </a:lnTo>
                    <a:lnTo>
                      <a:pt x="1518" y="64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" name="îsḷïḑê">
                <a:extLst>
                  <a:ext uri="{FF2B5EF4-FFF2-40B4-BE49-F238E27FC236}">
                    <a16:creationId xmlns:a16="http://schemas.microsoft.com/office/drawing/2014/main" xmlns="" id="{E57D160F-C118-4B4F-B07C-CCB98965CF47}"/>
                  </a:ext>
                </a:extLst>
              </p:cNvPr>
              <p:cNvSpPr/>
              <p:nvPr/>
            </p:nvSpPr>
            <p:spPr bwMode="auto">
              <a:xfrm>
                <a:off x="1766" y="2107"/>
                <a:ext cx="310" cy="16"/>
              </a:xfrm>
              <a:custGeom>
                <a:avLst/>
                <a:gdLst>
                  <a:gd name="T0" fmla="*/ 1509 w 1549"/>
                  <a:gd name="T1" fmla="*/ 79 h 79"/>
                  <a:gd name="T2" fmla="*/ 40 w 1549"/>
                  <a:gd name="T3" fmla="*/ 79 h 79"/>
                  <a:gd name="T4" fmla="*/ 18 w 1549"/>
                  <a:gd name="T5" fmla="*/ 40 h 79"/>
                  <a:gd name="T6" fmla="*/ 0 w 1549"/>
                  <a:gd name="T7" fmla="*/ 0 h 79"/>
                  <a:gd name="T8" fmla="*/ 1549 w 1549"/>
                  <a:gd name="T9" fmla="*/ 0 h 79"/>
                  <a:gd name="T10" fmla="*/ 1531 w 1549"/>
                  <a:gd name="T11" fmla="*/ 40 h 79"/>
                  <a:gd name="T12" fmla="*/ 1509 w 1549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9" h="79">
                    <a:moveTo>
                      <a:pt x="1509" y="79"/>
                    </a:moveTo>
                    <a:lnTo>
                      <a:pt x="40" y="79"/>
                    </a:lnTo>
                    <a:lnTo>
                      <a:pt x="18" y="40"/>
                    </a:lnTo>
                    <a:lnTo>
                      <a:pt x="0" y="0"/>
                    </a:lnTo>
                    <a:lnTo>
                      <a:pt x="1549" y="0"/>
                    </a:lnTo>
                    <a:lnTo>
                      <a:pt x="1531" y="40"/>
                    </a:lnTo>
                    <a:lnTo>
                      <a:pt x="1509" y="79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" name="îšľide">
                <a:extLst>
                  <a:ext uri="{FF2B5EF4-FFF2-40B4-BE49-F238E27FC236}">
                    <a16:creationId xmlns:a16="http://schemas.microsoft.com/office/drawing/2014/main" xmlns="" id="{FA0FC573-F970-4604-AD46-C78DC168A70E}"/>
                  </a:ext>
                </a:extLst>
              </p:cNvPr>
              <p:cNvSpPr/>
              <p:nvPr/>
            </p:nvSpPr>
            <p:spPr bwMode="auto">
              <a:xfrm>
                <a:off x="1766" y="2107"/>
                <a:ext cx="310" cy="19"/>
              </a:xfrm>
              <a:custGeom>
                <a:avLst/>
                <a:gdLst>
                  <a:gd name="T0" fmla="*/ 1500 w 1549"/>
                  <a:gd name="T1" fmla="*/ 94 h 94"/>
                  <a:gd name="T2" fmla="*/ 49 w 1549"/>
                  <a:gd name="T3" fmla="*/ 94 h 94"/>
                  <a:gd name="T4" fmla="*/ 22 w 1549"/>
                  <a:gd name="T5" fmla="*/ 48 h 94"/>
                  <a:gd name="T6" fmla="*/ 0 w 1549"/>
                  <a:gd name="T7" fmla="*/ 0 h 94"/>
                  <a:gd name="T8" fmla="*/ 1549 w 1549"/>
                  <a:gd name="T9" fmla="*/ 0 h 94"/>
                  <a:gd name="T10" fmla="*/ 1527 w 1549"/>
                  <a:gd name="T11" fmla="*/ 48 h 94"/>
                  <a:gd name="T12" fmla="*/ 1500 w 1549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9" h="94">
                    <a:moveTo>
                      <a:pt x="1500" y="94"/>
                    </a:moveTo>
                    <a:lnTo>
                      <a:pt x="49" y="94"/>
                    </a:lnTo>
                    <a:lnTo>
                      <a:pt x="22" y="48"/>
                    </a:lnTo>
                    <a:lnTo>
                      <a:pt x="0" y="0"/>
                    </a:lnTo>
                    <a:lnTo>
                      <a:pt x="1549" y="0"/>
                    </a:lnTo>
                    <a:lnTo>
                      <a:pt x="1527" y="48"/>
                    </a:lnTo>
                    <a:lnTo>
                      <a:pt x="1500" y="94"/>
                    </a:lnTo>
                    <a:close/>
                  </a:path>
                </a:pathLst>
              </a:custGeom>
              <a:solidFill>
                <a:srgbClr val="CA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" name="iSḻíďé">
                <a:extLst>
                  <a:ext uri="{FF2B5EF4-FFF2-40B4-BE49-F238E27FC236}">
                    <a16:creationId xmlns:a16="http://schemas.microsoft.com/office/drawing/2014/main" xmlns="" id="{870DA211-CBE6-4D0D-AAEB-99F9A44BD6FF}"/>
                  </a:ext>
                </a:extLst>
              </p:cNvPr>
              <p:cNvSpPr/>
              <p:nvPr/>
            </p:nvSpPr>
            <p:spPr bwMode="auto">
              <a:xfrm>
                <a:off x="1766" y="2107"/>
                <a:ext cx="310" cy="22"/>
              </a:xfrm>
              <a:custGeom>
                <a:avLst/>
                <a:gdLst>
                  <a:gd name="T0" fmla="*/ 1490 w 1549"/>
                  <a:gd name="T1" fmla="*/ 110 h 110"/>
                  <a:gd name="T2" fmla="*/ 59 w 1549"/>
                  <a:gd name="T3" fmla="*/ 110 h 110"/>
                  <a:gd name="T4" fmla="*/ 26 w 1549"/>
                  <a:gd name="T5" fmla="*/ 56 h 110"/>
                  <a:gd name="T6" fmla="*/ 0 w 1549"/>
                  <a:gd name="T7" fmla="*/ 0 h 110"/>
                  <a:gd name="T8" fmla="*/ 1549 w 1549"/>
                  <a:gd name="T9" fmla="*/ 0 h 110"/>
                  <a:gd name="T10" fmla="*/ 1523 w 1549"/>
                  <a:gd name="T11" fmla="*/ 56 h 110"/>
                  <a:gd name="T12" fmla="*/ 1490 w 1549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9" h="110">
                    <a:moveTo>
                      <a:pt x="1490" y="110"/>
                    </a:moveTo>
                    <a:lnTo>
                      <a:pt x="59" y="110"/>
                    </a:lnTo>
                    <a:lnTo>
                      <a:pt x="26" y="56"/>
                    </a:lnTo>
                    <a:lnTo>
                      <a:pt x="0" y="0"/>
                    </a:lnTo>
                    <a:lnTo>
                      <a:pt x="1549" y="0"/>
                    </a:lnTo>
                    <a:lnTo>
                      <a:pt x="1523" y="56"/>
                    </a:lnTo>
                    <a:lnTo>
                      <a:pt x="1490" y="110"/>
                    </a:lnTo>
                    <a:close/>
                  </a:path>
                </a:pathLst>
              </a:custGeom>
              <a:solidFill>
                <a:srgbClr val="CB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" name="íṣḻíḑê">
                <a:extLst>
                  <a:ext uri="{FF2B5EF4-FFF2-40B4-BE49-F238E27FC236}">
                    <a16:creationId xmlns:a16="http://schemas.microsoft.com/office/drawing/2014/main" xmlns="" id="{6DA469B6-D630-4FBC-B8D0-78582BB05934}"/>
                  </a:ext>
                </a:extLst>
              </p:cNvPr>
              <p:cNvSpPr/>
              <p:nvPr/>
            </p:nvSpPr>
            <p:spPr bwMode="auto">
              <a:xfrm>
                <a:off x="1766" y="2107"/>
                <a:ext cx="310" cy="25"/>
              </a:xfrm>
              <a:custGeom>
                <a:avLst/>
                <a:gdLst>
                  <a:gd name="T0" fmla="*/ 1481 w 1549"/>
                  <a:gd name="T1" fmla="*/ 126 h 126"/>
                  <a:gd name="T2" fmla="*/ 68 w 1549"/>
                  <a:gd name="T3" fmla="*/ 126 h 126"/>
                  <a:gd name="T4" fmla="*/ 50 w 1549"/>
                  <a:gd name="T5" fmla="*/ 95 h 126"/>
                  <a:gd name="T6" fmla="*/ 15 w 1549"/>
                  <a:gd name="T7" fmla="*/ 33 h 126"/>
                  <a:gd name="T8" fmla="*/ 0 w 1549"/>
                  <a:gd name="T9" fmla="*/ 0 h 126"/>
                  <a:gd name="T10" fmla="*/ 1120 w 1549"/>
                  <a:gd name="T11" fmla="*/ 0 h 126"/>
                  <a:gd name="T12" fmla="*/ 1549 w 1549"/>
                  <a:gd name="T13" fmla="*/ 0 h 126"/>
                  <a:gd name="T14" fmla="*/ 1534 w 1549"/>
                  <a:gd name="T15" fmla="*/ 33 h 126"/>
                  <a:gd name="T16" fmla="*/ 1499 w 1549"/>
                  <a:gd name="T17" fmla="*/ 95 h 126"/>
                  <a:gd name="T18" fmla="*/ 1481 w 1549"/>
                  <a:gd name="T19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9" h="126">
                    <a:moveTo>
                      <a:pt x="1481" y="126"/>
                    </a:moveTo>
                    <a:lnTo>
                      <a:pt x="68" y="126"/>
                    </a:lnTo>
                    <a:lnTo>
                      <a:pt x="50" y="95"/>
                    </a:lnTo>
                    <a:lnTo>
                      <a:pt x="15" y="33"/>
                    </a:lnTo>
                    <a:lnTo>
                      <a:pt x="0" y="0"/>
                    </a:lnTo>
                    <a:lnTo>
                      <a:pt x="1120" y="0"/>
                    </a:lnTo>
                    <a:lnTo>
                      <a:pt x="1549" y="0"/>
                    </a:lnTo>
                    <a:lnTo>
                      <a:pt x="1534" y="33"/>
                    </a:lnTo>
                    <a:lnTo>
                      <a:pt x="1499" y="95"/>
                    </a:lnTo>
                    <a:lnTo>
                      <a:pt x="1481" y="126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" name="îŝḷîḍè">
                <a:extLst>
                  <a:ext uri="{FF2B5EF4-FFF2-40B4-BE49-F238E27FC236}">
                    <a16:creationId xmlns:a16="http://schemas.microsoft.com/office/drawing/2014/main" xmlns="" id="{FE851B9D-CBC3-485E-83E9-3367C65F382B}"/>
                  </a:ext>
                </a:extLst>
              </p:cNvPr>
              <p:cNvSpPr/>
              <p:nvPr/>
            </p:nvSpPr>
            <p:spPr bwMode="auto">
              <a:xfrm>
                <a:off x="1768" y="2110"/>
                <a:ext cx="307" cy="22"/>
              </a:xfrm>
              <a:custGeom>
                <a:avLst/>
                <a:gdLst>
                  <a:gd name="T0" fmla="*/ 0 w 1535"/>
                  <a:gd name="T1" fmla="*/ 0 h 110"/>
                  <a:gd name="T2" fmla="*/ 1535 w 1535"/>
                  <a:gd name="T3" fmla="*/ 0 h 110"/>
                  <a:gd name="T4" fmla="*/ 1506 w 1535"/>
                  <a:gd name="T5" fmla="*/ 57 h 110"/>
                  <a:gd name="T6" fmla="*/ 1474 w 1535"/>
                  <a:gd name="T7" fmla="*/ 110 h 110"/>
                  <a:gd name="T8" fmla="*/ 61 w 1535"/>
                  <a:gd name="T9" fmla="*/ 110 h 110"/>
                  <a:gd name="T10" fmla="*/ 29 w 1535"/>
                  <a:gd name="T11" fmla="*/ 57 h 110"/>
                  <a:gd name="T12" fmla="*/ 0 w 1535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5" h="110">
                    <a:moveTo>
                      <a:pt x="0" y="0"/>
                    </a:moveTo>
                    <a:lnTo>
                      <a:pt x="1535" y="0"/>
                    </a:lnTo>
                    <a:lnTo>
                      <a:pt x="1506" y="57"/>
                    </a:lnTo>
                    <a:lnTo>
                      <a:pt x="1474" y="110"/>
                    </a:lnTo>
                    <a:lnTo>
                      <a:pt x="61" y="110"/>
                    </a:lnTo>
                    <a:lnTo>
                      <a:pt x="29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" name="íṥ1ídê">
                <a:extLst>
                  <a:ext uri="{FF2B5EF4-FFF2-40B4-BE49-F238E27FC236}">
                    <a16:creationId xmlns:a16="http://schemas.microsoft.com/office/drawing/2014/main" xmlns="" id="{14FF8F91-C1FE-4DDF-B74F-22045871BFE5}"/>
                  </a:ext>
                </a:extLst>
              </p:cNvPr>
              <p:cNvSpPr/>
              <p:nvPr/>
            </p:nvSpPr>
            <p:spPr bwMode="auto">
              <a:xfrm>
                <a:off x="1769" y="2114"/>
                <a:ext cx="304" cy="18"/>
              </a:xfrm>
              <a:custGeom>
                <a:avLst/>
                <a:gdLst>
                  <a:gd name="T0" fmla="*/ 0 w 1519"/>
                  <a:gd name="T1" fmla="*/ 0 h 94"/>
                  <a:gd name="T2" fmla="*/ 1519 w 1519"/>
                  <a:gd name="T3" fmla="*/ 0 h 94"/>
                  <a:gd name="T4" fmla="*/ 1494 w 1519"/>
                  <a:gd name="T5" fmla="*/ 48 h 94"/>
                  <a:gd name="T6" fmla="*/ 1466 w 1519"/>
                  <a:gd name="T7" fmla="*/ 94 h 94"/>
                  <a:gd name="T8" fmla="*/ 53 w 1519"/>
                  <a:gd name="T9" fmla="*/ 94 h 94"/>
                  <a:gd name="T10" fmla="*/ 25 w 1519"/>
                  <a:gd name="T11" fmla="*/ 48 h 94"/>
                  <a:gd name="T12" fmla="*/ 0 w 1519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9" h="94">
                    <a:moveTo>
                      <a:pt x="0" y="0"/>
                    </a:moveTo>
                    <a:lnTo>
                      <a:pt x="1519" y="0"/>
                    </a:lnTo>
                    <a:lnTo>
                      <a:pt x="1494" y="48"/>
                    </a:lnTo>
                    <a:lnTo>
                      <a:pt x="1466" y="94"/>
                    </a:lnTo>
                    <a:lnTo>
                      <a:pt x="53" y="94"/>
                    </a:lnTo>
                    <a:lnTo>
                      <a:pt x="25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" name="îṣḻiḑe">
                <a:extLst>
                  <a:ext uri="{FF2B5EF4-FFF2-40B4-BE49-F238E27FC236}">
                    <a16:creationId xmlns:a16="http://schemas.microsoft.com/office/drawing/2014/main" xmlns="" id="{1C36EC4A-670C-4365-A31C-7ABD42F41092}"/>
                  </a:ext>
                </a:extLst>
              </p:cNvPr>
              <p:cNvSpPr/>
              <p:nvPr/>
            </p:nvSpPr>
            <p:spPr bwMode="auto">
              <a:xfrm>
                <a:off x="1771" y="2117"/>
                <a:ext cx="301" cy="15"/>
              </a:xfrm>
              <a:custGeom>
                <a:avLst/>
                <a:gdLst>
                  <a:gd name="T0" fmla="*/ 0 w 1505"/>
                  <a:gd name="T1" fmla="*/ 0 h 79"/>
                  <a:gd name="T2" fmla="*/ 1505 w 1505"/>
                  <a:gd name="T3" fmla="*/ 0 h 79"/>
                  <a:gd name="T4" fmla="*/ 1482 w 1505"/>
                  <a:gd name="T5" fmla="*/ 40 h 79"/>
                  <a:gd name="T6" fmla="*/ 1459 w 1505"/>
                  <a:gd name="T7" fmla="*/ 79 h 79"/>
                  <a:gd name="T8" fmla="*/ 46 w 1505"/>
                  <a:gd name="T9" fmla="*/ 79 h 79"/>
                  <a:gd name="T10" fmla="*/ 23 w 1505"/>
                  <a:gd name="T11" fmla="*/ 40 h 79"/>
                  <a:gd name="T12" fmla="*/ 0 w 1505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5" h="79">
                    <a:moveTo>
                      <a:pt x="0" y="0"/>
                    </a:moveTo>
                    <a:lnTo>
                      <a:pt x="1505" y="0"/>
                    </a:lnTo>
                    <a:lnTo>
                      <a:pt x="1482" y="40"/>
                    </a:lnTo>
                    <a:lnTo>
                      <a:pt x="1459" y="79"/>
                    </a:lnTo>
                    <a:lnTo>
                      <a:pt x="46" y="79"/>
                    </a:lnTo>
                    <a:lnTo>
                      <a:pt x="23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E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" name="iṩľíḋe">
                <a:extLst>
                  <a:ext uri="{FF2B5EF4-FFF2-40B4-BE49-F238E27FC236}">
                    <a16:creationId xmlns:a16="http://schemas.microsoft.com/office/drawing/2014/main" xmlns="" id="{79E45EC8-CF87-461F-B094-8DD084161787}"/>
                  </a:ext>
                </a:extLst>
              </p:cNvPr>
              <p:cNvSpPr/>
              <p:nvPr/>
            </p:nvSpPr>
            <p:spPr bwMode="auto">
              <a:xfrm>
                <a:off x="1772" y="2120"/>
                <a:ext cx="298" cy="12"/>
              </a:xfrm>
              <a:custGeom>
                <a:avLst/>
                <a:gdLst>
                  <a:gd name="T0" fmla="*/ 0 w 1489"/>
                  <a:gd name="T1" fmla="*/ 0 h 63"/>
                  <a:gd name="T2" fmla="*/ 1489 w 1489"/>
                  <a:gd name="T3" fmla="*/ 0 h 63"/>
                  <a:gd name="T4" fmla="*/ 1470 w 1489"/>
                  <a:gd name="T5" fmla="*/ 31 h 63"/>
                  <a:gd name="T6" fmla="*/ 1451 w 1489"/>
                  <a:gd name="T7" fmla="*/ 63 h 63"/>
                  <a:gd name="T8" fmla="*/ 38 w 1489"/>
                  <a:gd name="T9" fmla="*/ 63 h 63"/>
                  <a:gd name="T10" fmla="*/ 19 w 1489"/>
                  <a:gd name="T11" fmla="*/ 31 h 63"/>
                  <a:gd name="T12" fmla="*/ 0 w 1489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9" h="63">
                    <a:moveTo>
                      <a:pt x="0" y="0"/>
                    </a:moveTo>
                    <a:lnTo>
                      <a:pt x="1489" y="0"/>
                    </a:lnTo>
                    <a:lnTo>
                      <a:pt x="1470" y="31"/>
                    </a:lnTo>
                    <a:lnTo>
                      <a:pt x="1451" y="63"/>
                    </a:lnTo>
                    <a:lnTo>
                      <a:pt x="38" y="63"/>
                    </a:lnTo>
                    <a:lnTo>
                      <a:pt x="19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" name="ïṣļîḋé">
                <a:extLst>
                  <a:ext uri="{FF2B5EF4-FFF2-40B4-BE49-F238E27FC236}">
                    <a16:creationId xmlns:a16="http://schemas.microsoft.com/office/drawing/2014/main" xmlns="" id="{500FF8EF-079F-49AD-937C-DE4FB16DCAD6}"/>
                  </a:ext>
                </a:extLst>
              </p:cNvPr>
              <p:cNvSpPr/>
              <p:nvPr/>
            </p:nvSpPr>
            <p:spPr bwMode="auto">
              <a:xfrm>
                <a:off x="1774" y="2123"/>
                <a:ext cx="294" cy="9"/>
              </a:xfrm>
              <a:custGeom>
                <a:avLst/>
                <a:gdLst>
                  <a:gd name="T0" fmla="*/ 0 w 1469"/>
                  <a:gd name="T1" fmla="*/ 0 h 47"/>
                  <a:gd name="T2" fmla="*/ 1469 w 1469"/>
                  <a:gd name="T3" fmla="*/ 0 h 47"/>
                  <a:gd name="T4" fmla="*/ 1455 w 1469"/>
                  <a:gd name="T5" fmla="*/ 24 h 47"/>
                  <a:gd name="T6" fmla="*/ 1441 w 1469"/>
                  <a:gd name="T7" fmla="*/ 47 h 47"/>
                  <a:gd name="T8" fmla="*/ 28 w 1469"/>
                  <a:gd name="T9" fmla="*/ 47 h 47"/>
                  <a:gd name="T10" fmla="*/ 14 w 1469"/>
                  <a:gd name="T11" fmla="*/ 24 h 47"/>
                  <a:gd name="T12" fmla="*/ 0 w 1469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9" h="47">
                    <a:moveTo>
                      <a:pt x="0" y="0"/>
                    </a:moveTo>
                    <a:lnTo>
                      <a:pt x="1469" y="0"/>
                    </a:lnTo>
                    <a:lnTo>
                      <a:pt x="1455" y="24"/>
                    </a:lnTo>
                    <a:lnTo>
                      <a:pt x="1441" y="47"/>
                    </a:lnTo>
                    <a:lnTo>
                      <a:pt x="28" y="47"/>
                    </a:lnTo>
                    <a:lnTo>
                      <a:pt x="14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" name="îṩļïḋê">
                <a:extLst>
                  <a:ext uri="{FF2B5EF4-FFF2-40B4-BE49-F238E27FC236}">
                    <a16:creationId xmlns:a16="http://schemas.microsoft.com/office/drawing/2014/main" xmlns="" id="{1E8B88F9-7AB0-4954-920E-6498B0EB0D9F}"/>
                  </a:ext>
                </a:extLst>
              </p:cNvPr>
              <p:cNvSpPr/>
              <p:nvPr/>
            </p:nvSpPr>
            <p:spPr bwMode="auto">
              <a:xfrm>
                <a:off x="1776" y="2126"/>
                <a:ext cx="290" cy="6"/>
              </a:xfrm>
              <a:custGeom>
                <a:avLst/>
                <a:gdLst>
                  <a:gd name="T0" fmla="*/ 0 w 1451"/>
                  <a:gd name="T1" fmla="*/ 0 h 32"/>
                  <a:gd name="T2" fmla="*/ 1451 w 1451"/>
                  <a:gd name="T3" fmla="*/ 0 h 32"/>
                  <a:gd name="T4" fmla="*/ 1442 w 1451"/>
                  <a:gd name="T5" fmla="*/ 16 h 32"/>
                  <a:gd name="T6" fmla="*/ 1432 w 1451"/>
                  <a:gd name="T7" fmla="*/ 32 h 32"/>
                  <a:gd name="T8" fmla="*/ 19 w 1451"/>
                  <a:gd name="T9" fmla="*/ 32 h 32"/>
                  <a:gd name="T10" fmla="*/ 9 w 1451"/>
                  <a:gd name="T11" fmla="*/ 16 h 32"/>
                  <a:gd name="T12" fmla="*/ 0 w 1451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1" h="32">
                    <a:moveTo>
                      <a:pt x="0" y="0"/>
                    </a:moveTo>
                    <a:lnTo>
                      <a:pt x="1451" y="0"/>
                    </a:lnTo>
                    <a:lnTo>
                      <a:pt x="1442" y="16"/>
                    </a:lnTo>
                    <a:lnTo>
                      <a:pt x="1432" y="32"/>
                    </a:lnTo>
                    <a:lnTo>
                      <a:pt x="19" y="32"/>
                    </a:lnTo>
                    <a:lnTo>
                      <a:pt x="9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" name="ïşľiḑé">
                <a:extLst>
                  <a:ext uri="{FF2B5EF4-FFF2-40B4-BE49-F238E27FC236}">
                    <a16:creationId xmlns:a16="http://schemas.microsoft.com/office/drawing/2014/main" xmlns="" id="{CD318299-9D53-4CFA-AE31-4AAA240A22EF}"/>
                  </a:ext>
                </a:extLst>
              </p:cNvPr>
              <p:cNvSpPr/>
              <p:nvPr/>
            </p:nvSpPr>
            <p:spPr bwMode="auto">
              <a:xfrm>
                <a:off x="1778" y="2129"/>
                <a:ext cx="286" cy="3"/>
              </a:xfrm>
              <a:custGeom>
                <a:avLst/>
                <a:gdLst>
                  <a:gd name="T0" fmla="*/ 0 w 1433"/>
                  <a:gd name="T1" fmla="*/ 0 h 16"/>
                  <a:gd name="T2" fmla="*/ 1433 w 1433"/>
                  <a:gd name="T3" fmla="*/ 0 h 16"/>
                  <a:gd name="T4" fmla="*/ 1428 w 1433"/>
                  <a:gd name="T5" fmla="*/ 8 h 16"/>
                  <a:gd name="T6" fmla="*/ 1423 w 1433"/>
                  <a:gd name="T7" fmla="*/ 16 h 16"/>
                  <a:gd name="T8" fmla="*/ 10 w 1433"/>
                  <a:gd name="T9" fmla="*/ 16 h 16"/>
                  <a:gd name="T10" fmla="*/ 5 w 1433"/>
                  <a:gd name="T11" fmla="*/ 8 h 16"/>
                  <a:gd name="T12" fmla="*/ 0 w 1433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3" h="16">
                    <a:moveTo>
                      <a:pt x="0" y="0"/>
                    </a:moveTo>
                    <a:lnTo>
                      <a:pt x="1433" y="0"/>
                    </a:lnTo>
                    <a:lnTo>
                      <a:pt x="1428" y="8"/>
                    </a:lnTo>
                    <a:lnTo>
                      <a:pt x="1423" y="16"/>
                    </a:lnTo>
                    <a:lnTo>
                      <a:pt x="10" y="16"/>
                    </a:lnTo>
                    <a:lnTo>
                      <a:pt x="5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1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" name="ïṧḻiḓè">
                <a:extLst>
                  <a:ext uri="{FF2B5EF4-FFF2-40B4-BE49-F238E27FC236}">
                    <a16:creationId xmlns:a16="http://schemas.microsoft.com/office/drawing/2014/main" xmlns="" id="{19CF956A-34D7-429B-9F05-99C9F5F6E741}"/>
                  </a:ext>
                </a:extLst>
              </p:cNvPr>
              <p:cNvSpPr/>
              <p:nvPr/>
            </p:nvSpPr>
            <p:spPr bwMode="auto">
              <a:xfrm>
                <a:off x="1780" y="2132"/>
                <a:ext cx="282" cy="1"/>
              </a:xfrm>
              <a:prstGeom prst="rect">
                <a:avLst/>
              </a:prstGeom>
              <a:solidFill>
                <a:srgbClr val="D22E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" name="îṡ1ïḋe">
                <a:extLst>
                  <a:ext uri="{FF2B5EF4-FFF2-40B4-BE49-F238E27FC236}">
                    <a16:creationId xmlns:a16="http://schemas.microsoft.com/office/drawing/2014/main" xmlns="" id="{5FD5DEFD-0D60-4B56-89CB-4543D8DF041A}"/>
                  </a:ext>
                </a:extLst>
              </p:cNvPr>
              <p:cNvSpPr/>
              <p:nvPr/>
            </p:nvSpPr>
            <p:spPr bwMode="auto">
              <a:xfrm>
                <a:off x="1768" y="2110"/>
                <a:ext cx="307" cy="1"/>
              </a:xfrm>
              <a:prstGeom prst="rect">
                <a:avLst/>
              </a:prstGeom>
              <a:solidFill>
                <a:srgbClr val="C6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" name="îSľîḓê">
                <a:extLst>
                  <a:ext uri="{FF2B5EF4-FFF2-40B4-BE49-F238E27FC236}">
                    <a16:creationId xmlns:a16="http://schemas.microsoft.com/office/drawing/2014/main" xmlns="" id="{DAB6C342-77D7-4C30-A50C-BD0048E4D772}"/>
                  </a:ext>
                </a:extLst>
              </p:cNvPr>
              <p:cNvSpPr/>
              <p:nvPr/>
            </p:nvSpPr>
            <p:spPr bwMode="auto">
              <a:xfrm>
                <a:off x="1768" y="2110"/>
                <a:ext cx="307" cy="4"/>
              </a:xfrm>
              <a:custGeom>
                <a:avLst/>
                <a:gdLst>
                  <a:gd name="T0" fmla="*/ 1527 w 1535"/>
                  <a:gd name="T1" fmla="*/ 16 h 16"/>
                  <a:gd name="T2" fmla="*/ 8 w 1535"/>
                  <a:gd name="T3" fmla="*/ 16 h 16"/>
                  <a:gd name="T4" fmla="*/ 4 w 1535"/>
                  <a:gd name="T5" fmla="*/ 7 h 16"/>
                  <a:gd name="T6" fmla="*/ 0 w 1535"/>
                  <a:gd name="T7" fmla="*/ 0 h 16"/>
                  <a:gd name="T8" fmla="*/ 1535 w 1535"/>
                  <a:gd name="T9" fmla="*/ 0 h 16"/>
                  <a:gd name="T10" fmla="*/ 1531 w 1535"/>
                  <a:gd name="T11" fmla="*/ 7 h 16"/>
                  <a:gd name="T12" fmla="*/ 1527 w 153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5" h="16">
                    <a:moveTo>
                      <a:pt x="1527" y="16"/>
                    </a:moveTo>
                    <a:lnTo>
                      <a:pt x="8" y="16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1535" y="0"/>
                    </a:lnTo>
                    <a:lnTo>
                      <a:pt x="1531" y="7"/>
                    </a:lnTo>
                    <a:lnTo>
                      <a:pt x="1527" y="16"/>
                    </a:lnTo>
                    <a:close/>
                  </a:path>
                </a:pathLst>
              </a:custGeom>
              <a:solidFill>
                <a:srgbClr val="C7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" name="îṧľíďé">
                <a:extLst>
                  <a:ext uri="{FF2B5EF4-FFF2-40B4-BE49-F238E27FC236}">
                    <a16:creationId xmlns:a16="http://schemas.microsoft.com/office/drawing/2014/main" xmlns="" id="{50B95DA7-95E1-4035-AE68-7CFC02B30060}"/>
                  </a:ext>
                </a:extLst>
              </p:cNvPr>
              <p:cNvSpPr/>
              <p:nvPr/>
            </p:nvSpPr>
            <p:spPr bwMode="auto">
              <a:xfrm>
                <a:off x="1768" y="2110"/>
                <a:ext cx="307" cy="7"/>
              </a:xfrm>
              <a:custGeom>
                <a:avLst/>
                <a:gdLst>
                  <a:gd name="T0" fmla="*/ 1520 w 1535"/>
                  <a:gd name="T1" fmla="*/ 31 h 31"/>
                  <a:gd name="T2" fmla="*/ 15 w 1535"/>
                  <a:gd name="T3" fmla="*/ 31 h 31"/>
                  <a:gd name="T4" fmla="*/ 8 w 1535"/>
                  <a:gd name="T5" fmla="*/ 16 h 31"/>
                  <a:gd name="T6" fmla="*/ 0 w 1535"/>
                  <a:gd name="T7" fmla="*/ 0 h 31"/>
                  <a:gd name="T8" fmla="*/ 1535 w 1535"/>
                  <a:gd name="T9" fmla="*/ 0 h 31"/>
                  <a:gd name="T10" fmla="*/ 1527 w 1535"/>
                  <a:gd name="T11" fmla="*/ 16 h 31"/>
                  <a:gd name="T12" fmla="*/ 1520 w 1535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5" h="31">
                    <a:moveTo>
                      <a:pt x="1520" y="31"/>
                    </a:moveTo>
                    <a:lnTo>
                      <a:pt x="15" y="31"/>
                    </a:lnTo>
                    <a:lnTo>
                      <a:pt x="8" y="16"/>
                    </a:lnTo>
                    <a:lnTo>
                      <a:pt x="0" y="0"/>
                    </a:lnTo>
                    <a:lnTo>
                      <a:pt x="1535" y="0"/>
                    </a:lnTo>
                    <a:lnTo>
                      <a:pt x="1527" y="16"/>
                    </a:lnTo>
                    <a:lnTo>
                      <a:pt x="1520" y="31"/>
                    </a:lnTo>
                    <a:close/>
                  </a:path>
                </a:pathLst>
              </a:custGeom>
              <a:solidFill>
                <a:srgbClr val="C8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" name="íšľidé">
                <a:extLst>
                  <a:ext uri="{FF2B5EF4-FFF2-40B4-BE49-F238E27FC236}">
                    <a16:creationId xmlns:a16="http://schemas.microsoft.com/office/drawing/2014/main" xmlns="" id="{26DE8F26-9E59-44C4-BD69-72995C133586}"/>
                  </a:ext>
                </a:extLst>
              </p:cNvPr>
              <p:cNvSpPr/>
              <p:nvPr/>
            </p:nvSpPr>
            <p:spPr bwMode="auto">
              <a:xfrm>
                <a:off x="1768" y="2110"/>
                <a:ext cx="307" cy="10"/>
              </a:xfrm>
              <a:custGeom>
                <a:avLst/>
                <a:gdLst>
                  <a:gd name="T0" fmla="*/ 1511 w 1535"/>
                  <a:gd name="T1" fmla="*/ 48 h 48"/>
                  <a:gd name="T2" fmla="*/ 25 w 1535"/>
                  <a:gd name="T3" fmla="*/ 48 h 48"/>
                  <a:gd name="T4" fmla="*/ 11 w 1535"/>
                  <a:gd name="T5" fmla="*/ 24 h 48"/>
                  <a:gd name="T6" fmla="*/ 0 w 1535"/>
                  <a:gd name="T7" fmla="*/ 0 h 48"/>
                  <a:gd name="T8" fmla="*/ 1535 w 1535"/>
                  <a:gd name="T9" fmla="*/ 0 h 48"/>
                  <a:gd name="T10" fmla="*/ 1524 w 1535"/>
                  <a:gd name="T11" fmla="*/ 24 h 48"/>
                  <a:gd name="T12" fmla="*/ 1511 w 1535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5" h="48">
                    <a:moveTo>
                      <a:pt x="1511" y="48"/>
                    </a:moveTo>
                    <a:lnTo>
                      <a:pt x="25" y="48"/>
                    </a:lnTo>
                    <a:lnTo>
                      <a:pt x="11" y="24"/>
                    </a:lnTo>
                    <a:lnTo>
                      <a:pt x="0" y="0"/>
                    </a:lnTo>
                    <a:lnTo>
                      <a:pt x="1535" y="0"/>
                    </a:lnTo>
                    <a:lnTo>
                      <a:pt x="1524" y="24"/>
                    </a:lnTo>
                    <a:lnTo>
                      <a:pt x="1511" y="48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" name="îşḻïḑè">
                <a:extLst>
                  <a:ext uri="{FF2B5EF4-FFF2-40B4-BE49-F238E27FC236}">
                    <a16:creationId xmlns:a16="http://schemas.microsoft.com/office/drawing/2014/main" xmlns="" id="{249EAF22-120B-4F2B-8E5C-F481539BAD32}"/>
                  </a:ext>
                </a:extLst>
              </p:cNvPr>
              <p:cNvSpPr/>
              <p:nvPr/>
            </p:nvSpPr>
            <p:spPr bwMode="auto">
              <a:xfrm>
                <a:off x="1768" y="2110"/>
                <a:ext cx="307" cy="13"/>
              </a:xfrm>
              <a:custGeom>
                <a:avLst/>
                <a:gdLst>
                  <a:gd name="T0" fmla="*/ 1502 w 1535"/>
                  <a:gd name="T1" fmla="*/ 63 h 63"/>
                  <a:gd name="T2" fmla="*/ 33 w 1535"/>
                  <a:gd name="T3" fmla="*/ 63 h 63"/>
                  <a:gd name="T4" fmla="*/ 15 w 1535"/>
                  <a:gd name="T5" fmla="*/ 32 h 63"/>
                  <a:gd name="T6" fmla="*/ 0 w 1535"/>
                  <a:gd name="T7" fmla="*/ 0 h 63"/>
                  <a:gd name="T8" fmla="*/ 1535 w 1535"/>
                  <a:gd name="T9" fmla="*/ 0 h 63"/>
                  <a:gd name="T10" fmla="*/ 1520 w 1535"/>
                  <a:gd name="T11" fmla="*/ 32 h 63"/>
                  <a:gd name="T12" fmla="*/ 1502 w 1535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5" h="63">
                    <a:moveTo>
                      <a:pt x="1502" y="63"/>
                    </a:moveTo>
                    <a:lnTo>
                      <a:pt x="33" y="63"/>
                    </a:lnTo>
                    <a:lnTo>
                      <a:pt x="15" y="32"/>
                    </a:lnTo>
                    <a:lnTo>
                      <a:pt x="0" y="0"/>
                    </a:lnTo>
                    <a:lnTo>
                      <a:pt x="1535" y="0"/>
                    </a:lnTo>
                    <a:lnTo>
                      <a:pt x="1520" y="32"/>
                    </a:lnTo>
                    <a:lnTo>
                      <a:pt x="1502" y="63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" name="iŝḻidê">
                <a:extLst>
                  <a:ext uri="{FF2B5EF4-FFF2-40B4-BE49-F238E27FC236}">
                    <a16:creationId xmlns:a16="http://schemas.microsoft.com/office/drawing/2014/main" xmlns="" id="{EB2E0F95-FDD1-4598-97A2-37AA73533E2A}"/>
                  </a:ext>
                </a:extLst>
              </p:cNvPr>
              <p:cNvSpPr/>
              <p:nvPr/>
            </p:nvSpPr>
            <p:spPr bwMode="auto">
              <a:xfrm>
                <a:off x="1768" y="2110"/>
                <a:ext cx="307" cy="16"/>
              </a:xfrm>
              <a:custGeom>
                <a:avLst/>
                <a:gdLst>
                  <a:gd name="T0" fmla="*/ 1493 w 1535"/>
                  <a:gd name="T1" fmla="*/ 78 h 78"/>
                  <a:gd name="T2" fmla="*/ 42 w 1535"/>
                  <a:gd name="T3" fmla="*/ 78 h 78"/>
                  <a:gd name="T4" fmla="*/ 19 w 1535"/>
                  <a:gd name="T5" fmla="*/ 40 h 78"/>
                  <a:gd name="T6" fmla="*/ 0 w 1535"/>
                  <a:gd name="T7" fmla="*/ 0 h 78"/>
                  <a:gd name="T8" fmla="*/ 1535 w 1535"/>
                  <a:gd name="T9" fmla="*/ 0 h 78"/>
                  <a:gd name="T10" fmla="*/ 1516 w 1535"/>
                  <a:gd name="T11" fmla="*/ 40 h 78"/>
                  <a:gd name="T12" fmla="*/ 1493 w 1535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5" h="78">
                    <a:moveTo>
                      <a:pt x="1493" y="78"/>
                    </a:moveTo>
                    <a:lnTo>
                      <a:pt x="42" y="78"/>
                    </a:lnTo>
                    <a:lnTo>
                      <a:pt x="19" y="40"/>
                    </a:lnTo>
                    <a:lnTo>
                      <a:pt x="0" y="0"/>
                    </a:lnTo>
                    <a:lnTo>
                      <a:pt x="1535" y="0"/>
                    </a:lnTo>
                    <a:lnTo>
                      <a:pt x="1516" y="40"/>
                    </a:lnTo>
                    <a:lnTo>
                      <a:pt x="1493" y="78"/>
                    </a:lnTo>
                    <a:close/>
                  </a:path>
                </a:pathLst>
              </a:custGeom>
              <a:solidFill>
                <a:srgbClr val="CA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" name="îṣlîḋe">
                <a:extLst>
                  <a:ext uri="{FF2B5EF4-FFF2-40B4-BE49-F238E27FC236}">
                    <a16:creationId xmlns:a16="http://schemas.microsoft.com/office/drawing/2014/main" xmlns="" id="{BD662E78-15CB-41D0-836A-8F1FF647BCDC}"/>
                  </a:ext>
                </a:extLst>
              </p:cNvPr>
              <p:cNvSpPr/>
              <p:nvPr/>
            </p:nvSpPr>
            <p:spPr bwMode="auto">
              <a:xfrm>
                <a:off x="1768" y="2110"/>
                <a:ext cx="307" cy="19"/>
              </a:xfrm>
              <a:custGeom>
                <a:avLst/>
                <a:gdLst>
                  <a:gd name="T0" fmla="*/ 1483 w 1535"/>
                  <a:gd name="T1" fmla="*/ 94 h 94"/>
                  <a:gd name="T2" fmla="*/ 52 w 1535"/>
                  <a:gd name="T3" fmla="*/ 94 h 94"/>
                  <a:gd name="T4" fmla="*/ 25 w 1535"/>
                  <a:gd name="T5" fmla="*/ 49 h 94"/>
                  <a:gd name="T6" fmla="*/ 0 w 1535"/>
                  <a:gd name="T7" fmla="*/ 0 h 94"/>
                  <a:gd name="T8" fmla="*/ 1535 w 1535"/>
                  <a:gd name="T9" fmla="*/ 0 h 94"/>
                  <a:gd name="T10" fmla="*/ 1511 w 1535"/>
                  <a:gd name="T11" fmla="*/ 49 h 94"/>
                  <a:gd name="T12" fmla="*/ 1483 w 1535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5" h="94">
                    <a:moveTo>
                      <a:pt x="1483" y="94"/>
                    </a:moveTo>
                    <a:lnTo>
                      <a:pt x="52" y="94"/>
                    </a:lnTo>
                    <a:lnTo>
                      <a:pt x="25" y="49"/>
                    </a:lnTo>
                    <a:lnTo>
                      <a:pt x="0" y="0"/>
                    </a:lnTo>
                    <a:lnTo>
                      <a:pt x="1535" y="0"/>
                    </a:lnTo>
                    <a:lnTo>
                      <a:pt x="1511" y="49"/>
                    </a:lnTo>
                    <a:lnTo>
                      <a:pt x="1483" y="94"/>
                    </a:lnTo>
                    <a:close/>
                  </a:path>
                </a:pathLst>
              </a:custGeom>
              <a:solidFill>
                <a:srgbClr val="CB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" name="íṡlîḍê">
                <a:extLst>
                  <a:ext uri="{FF2B5EF4-FFF2-40B4-BE49-F238E27FC236}">
                    <a16:creationId xmlns:a16="http://schemas.microsoft.com/office/drawing/2014/main" xmlns="" id="{7B47B81E-A778-4B6D-94B0-2D18267430F0}"/>
                  </a:ext>
                </a:extLst>
              </p:cNvPr>
              <p:cNvSpPr/>
              <p:nvPr/>
            </p:nvSpPr>
            <p:spPr bwMode="auto">
              <a:xfrm>
                <a:off x="1768" y="2110"/>
                <a:ext cx="307" cy="22"/>
              </a:xfrm>
              <a:custGeom>
                <a:avLst/>
                <a:gdLst>
                  <a:gd name="T0" fmla="*/ 1474 w 1535"/>
                  <a:gd name="T1" fmla="*/ 110 h 110"/>
                  <a:gd name="T2" fmla="*/ 61 w 1535"/>
                  <a:gd name="T3" fmla="*/ 110 h 110"/>
                  <a:gd name="T4" fmla="*/ 29 w 1535"/>
                  <a:gd name="T5" fmla="*/ 57 h 110"/>
                  <a:gd name="T6" fmla="*/ 0 w 1535"/>
                  <a:gd name="T7" fmla="*/ 0 h 110"/>
                  <a:gd name="T8" fmla="*/ 1535 w 1535"/>
                  <a:gd name="T9" fmla="*/ 0 h 110"/>
                  <a:gd name="T10" fmla="*/ 1506 w 1535"/>
                  <a:gd name="T11" fmla="*/ 57 h 110"/>
                  <a:gd name="T12" fmla="*/ 1474 w 1535"/>
                  <a:gd name="T13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5" h="110">
                    <a:moveTo>
                      <a:pt x="1474" y="110"/>
                    </a:moveTo>
                    <a:lnTo>
                      <a:pt x="61" y="110"/>
                    </a:lnTo>
                    <a:lnTo>
                      <a:pt x="29" y="57"/>
                    </a:lnTo>
                    <a:lnTo>
                      <a:pt x="0" y="0"/>
                    </a:lnTo>
                    <a:lnTo>
                      <a:pt x="1535" y="0"/>
                    </a:lnTo>
                    <a:lnTo>
                      <a:pt x="1506" y="57"/>
                    </a:lnTo>
                    <a:lnTo>
                      <a:pt x="1474" y="110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" name="iṩḻíḓê">
                <a:extLst>
                  <a:ext uri="{FF2B5EF4-FFF2-40B4-BE49-F238E27FC236}">
                    <a16:creationId xmlns:a16="http://schemas.microsoft.com/office/drawing/2014/main" xmlns="" id="{8AEC3423-3C7C-47D5-B619-A3B7F9036810}"/>
                  </a:ext>
                </a:extLst>
              </p:cNvPr>
              <p:cNvSpPr/>
              <p:nvPr/>
            </p:nvSpPr>
            <p:spPr bwMode="auto">
              <a:xfrm>
                <a:off x="1768" y="2110"/>
                <a:ext cx="307" cy="26"/>
              </a:xfrm>
              <a:custGeom>
                <a:avLst/>
                <a:gdLst>
                  <a:gd name="T0" fmla="*/ 1462 w 1535"/>
                  <a:gd name="T1" fmla="*/ 126 h 126"/>
                  <a:gd name="T2" fmla="*/ 73 w 1535"/>
                  <a:gd name="T3" fmla="*/ 126 h 126"/>
                  <a:gd name="T4" fmla="*/ 52 w 1535"/>
                  <a:gd name="T5" fmla="*/ 96 h 126"/>
                  <a:gd name="T6" fmla="*/ 16 w 1535"/>
                  <a:gd name="T7" fmla="*/ 32 h 126"/>
                  <a:gd name="T8" fmla="*/ 0 w 1535"/>
                  <a:gd name="T9" fmla="*/ 0 h 126"/>
                  <a:gd name="T10" fmla="*/ 1535 w 1535"/>
                  <a:gd name="T11" fmla="*/ 0 h 126"/>
                  <a:gd name="T12" fmla="*/ 1519 w 1535"/>
                  <a:gd name="T13" fmla="*/ 32 h 126"/>
                  <a:gd name="T14" fmla="*/ 1483 w 1535"/>
                  <a:gd name="T15" fmla="*/ 96 h 126"/>
                  <a:gd name="T16" fmla="*/ 1462 w 1535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5" h="126">
                    <a:moveTo>
                      <a:pt x="1462" y="126"/>
                    </a:moveTo>
                    <a:lnTo>
                      <a:pt x="73" y="126"/>
                    </a:lnTo>
                    <a:lnTo>
                      <a:pt x="52" y="96"/>
                    </a:lnTo>
                    <a:lnTo>
                      <a:pt x="16" y="32"/>
                    </a:lnTo>
                    <a:lnTo>
                      <a:pt x="0" y="0"/>
                    </a:lnTo>
                    <a:lnTo>
                      <a:pt x="1535" y="0"/>
                    </a:lnTo>
                    <a:lnTo>
                      <a:pt x="1519" y="32"/>
                    </a:lnTo>
                    <a:lnTo>
                      <a:pt x="1483" y="96"/>
                    </a:lnTo>
                    <a:lnTo>
                      <a:pt x="1462" y="126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" name="ïṥlîḋe">
                <a:extLst>
                  <a:ext uri="{FF2B5EF4-FFF2-40B4-BE49-F238E27FC236}">
                    <a16:creationId xmlns:a16="http://schemas.microsoft.com/office/drawing/2014/main" xmlns="" id="{BED647BC-45AF-45A2-9A1E-F51A802DD56C}"/>
                  </a:ext>
                </a:extLst>
              </p:cNvPr>
              <p:cNvSpPr/>
              <p:nvPr/>
            </p:nvSpPr>
            <p:spPr bwMode="auto">
              <a:xfrm>
                <a:off x="1769" y="2114"/>
                <a:ext cx="304" cy="22"/>
              </a:xfrm>
              <a:custGeom>
                <a:avLst/>
                <a:gdLst>
                  <a:gd name="T0" fmla="*/ 0 w 1519"/>
                  <a:gd name="T1" fmla="*/ 0 h 110"/>
                  <a:gd name="T2" fmla="*/ 1519 w 1519"/>
                  <a:gd name="T3" fmla="*/ 0 h 110"/>
                  <a:gd name="T4" fmla="*/ 1505 w 1519"/>
                  <a:gd name="T5" fmla="*/ 28 h 110"/>
                  <a:gd name="T6" fmla="*/ 1473 w 1519"/>
                  <a:gd name="T7" fmla="*/ 83 h 110"/>
                  <a:gd name="T8" fmla="*/ 1454 w 1519"/>
                  <a:gd name="T9" fmla="*/ 110 h 110"/>
                  <a:gd name="T10" fmla="*/ 65 w 1519"/>
                  <a:gd name="T11" fmla="*/ 110 h 110"/>
                  <a:gd name="T12" fmla="*/ 30 w 1519"/>
                  <a:gd name="T13" fmla="*/ 56 h 110"/>
                  <a:gd name="T14" fmla="*/ 0 w 1519"/>
                  <a:gd name="T15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9" h="110">
                    <a:moveTo>
                      <a:pt x="0" y="0"/>
                    </a:moveTo>
                    <a:lnTo>
                      <a:pt x="1519" y="0"/>
                    </a:lnTo>
                    <a:lnTo>
                      <a:pt x="1505" y="28"/>
                    </a:lnTo>
                    <a:lnTo>
                      <a:pt x="1473" y="83"/>
                    </a:lnTo>
                    <a:lnTo>
                      <a:pt x="1454" y="110"/>
                    </a:lnTo>
                    <a:lnTo>
                      <a:pt x="65" y="110"/>
                    </a:lnTo>
                    <a:lnTo>
                      <a:pt x="30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" name="iŝľiḍe">
                <a:extLst>
                  <a:ext uri="{FF2B5EF4-FFF2-40B4-BE49-F238E27FC236}">
                    <a16:creationId xmlns:a16="http://schemas.microsoft.com/office/drawing/2014/main" xmlns="" id="{5FB5B194-72FF-4423-8296-98A1263E07B7}"/>
                  </a:ext>
                </a:extLst>
              </p:cNvPr>
              <p:cNvSpPr/>
              <p:nvPr/>
            </p:nvSpPr>
            <p:spPr bwMode="auto">
              <a:xfrm>
                <a:off x="1771" y="2117"/>
                <a:ext cx="301" cy="19"/>
              </a:xfrm>
              <a:custGeom>
                <a:avLst/>
                <a:gdLst>
                  <a:gd name="T0" fmla="*/ 0 w 1505"/>
                  <a:gd name="T1" fmla="*/ 0 h 95"/>
                  <a:gd name="T2" fmla="*/ 1505 w 1505"/>
                  <a:gd name="T3" fmla="*/ 0 h 95"/>
                  <a:gd name="T4" fmla="*/ 1478 w 1505"/>
                  <a:gd name="T5" fmla="*/ 48 h 95"/>
                  <a:gd name="T6" fmla="*/ 1447 w 1505"/>
                  <a:gd name="T7" fmla="*/ 95 h 95"/>
                  <a:gd name="T8" fmla="*/ 58 w 1505"/>
                  <a:gd name="T9" fmla="*/ 95 h 95"/>
                  <a:gd name="T10" fmla="*/ 27 w 1505"/>
                  <a:gd name="T11" fmla="*/ 48 h 95"/>
                  <a:gd name="T12" fmla="*/ 0 w 1505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5" h="95">
                    <a:moveTo>
                      <a:pt x="0" y="0"/>
                    </a:moveTo>
                    <a:lnTo>
                      <a:pt x="1505" y="0"/>
                    </a:lnTo>
                    <a:lnTo>
                      <a:pt x="1478" y="48"/>
                    </a:lnTo>
                    <a:lnTo>
                      <a:pt x="1447" y="95"/>
                    </a:lnTo>
                    <a:lnTo>
                      <a:pt x="58" y="95"/>
                    </a:lnTo>
                    <a:lnTo>
                      <a:pt x="27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E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" name="ïṩḷîďe">
                <a:extLst>
                  <a:ext uri="{FF2B5EF4-FFF2-40B4-BE49-F238E27FC236}">
                    <a16:creationId xmlns:a16="http://schemas.microsoft.com/office/drawing/2014/main" xmlns="" id="{3C6AF91A-2938-400A-A36E-BC04FE255CB0}"/>
                  </a:ext>
                </a:extLst>
              </p:cNvPr>
              <p:cNvSpPr/>
              <p:nvPr/>
            </p:nvSpPr>
            <p:spPr bwMode="auto">
              <a:xfrm>
                <a:off x="1772" y="2120"/>
                <a:ext cx="298" cy="16"/>
              </a:xfrm>
              <a:custGeom>
                <a:avLst/>
                <a:gdLst>
                  <a:gd name="T0" fmla="*/ 0 w 1489"/>
                  <a:gd name="T1" fmla="*/ 0 h 79"/>
                  <a:gd name="T2" fmla="*/ 1489 w 1489"/>
                  <a:gd name="T3" fmla="*/ 0 h 79"/>
                  <a:gd name="T4" fmla="*/ 1465 w 1489"/>
                  <a:gd name="T5" fmla="*/ 40 h 79"/>
                  <a:gd name="T6" fmla="*/ 1439 w 1489"/>
                  <a:gd name="T7" fmla="*/ 79 h 79"/>
                  <a:gd name="T8" fmla="*/ 50 w 1489"/>
                  <a:gd name="T9" fmla="*/ 79 h 79"/>
                  <a:gd name="T10" fmla="*/ 24 w 1489"/>
                  <a:gd name="T11" fmla="*/ 40 h 79"/>
                  <a:gd name="T12" fmla="*/ 0 w 1489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9" h="79">
                    <a:moveTo>
                      <a:pt x="0" y="0"/>
                    </a:moveTo>
                    <a:lnTo>
                      <a:pt x="1489" y="0"/>
                    </a:lnTo>
                    <a:lnTo>
                      <a:pt x="1465" y="40"/>
                    </a:lnTo>
                    <a:lnTo>
                      <a:pt x="1439" y="79"/>
                    </a:lnTo>
                    <a:lnTo>
                      <a:pt x="50" y="79"/>
                    </a:lnTo>
                    <a:lnTo>
                      <a:pt x="24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" name="íŝļiḓé">
                <a:extLst>
                  <a:ext uri="{FF2B5EF4-FFF2-40B4-BE49-F238E27FC236}">
                    <a16:creationId xmlns:a16="http://schemas.microsoft.com/office/drawing/2014/main" xmlns="" id="{AE25E467-7936-4F09-8EB4-7AB86BA7DF8D}"/>
                  </a:ext>
                </a:extLst>
              </p:cNvPr>
              <p:cNvSpPr/>
              <p:nvPr/>
            </p:nvSpPr>
            <p:spPr bwMode="auto">
              <a:xfrm>
                <a:off x="1774" y="2123"/>
                <a:ext cx="294" cy="13"/>
              </a:xfrm>
              <a:custGeom>
                <a:avLst/>
                <a:gdLst>
                  <a:gd name="T0" fmla="*/ 0 w 1469"/>
                  <a:gd name="T1" fmla="*/ 0 h 63"/>
                  <a:gd name="T2" fmla="*/ 1469 w 1469"/>
                  <a:gd name="T3" fmla="*/ 0 h 63"/>
                  <a:gd name="T4" fmla="*/ 1450 w 1469"/>
                  <a:gd name="T5" fmla="*/ 32 h 63"/>
                  <a:gd name="T6" fmla="*/ 1429 w 1469"/>
                  <a:gd name="T7" fmla="*/ 63 h 63"/>
                  <a:gd name="T8" fmla="*/ 40 w 1469"/>
                  <a:gd name="T9" fmla="*/ 63 h 63"/>
                  <a:gd name="T10" fmla="*/ 19 w 1469"/>
                  <a:gd name="T11" fmla="*/ 32 h 63"/>
                  <a:gd name="T12" fmla="*/ 0 w 1469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9" h="63">
                    <a:moveTo>
                      <a:pt x="0" y="0"/>
                    </a:moveTo>
                    <a:lnTo>
                      <a:pt x="1469" y="0"/>
                    </a:lnTo>
                    <a:lnTo>
                      <a:pt x="1450" y="32"/>
                    </a:lnTo>
                    <a:lnTo>
                      <a:pt x="1429" y="63"/>
                    </a:lnTo>
                    <a:lnTo>
                      <a:pt x="40" y="63"/>
                    </a:lnTo>
                    <a:lnTo>
                      <a:pt x="19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" name="ísļiḓe">
                <a:extLst>
                  <a:ext uri="{FF2B5EF4-FFF2-40B4-BE49-F238E27FC236}">
                    <a16:creationId xmlns:a16="http://schemas.microsoft.com/office/drawing/2014/main" xmlns="" id="{C34C27D2-79B1-4BE3-A514-33847709B27A}"/>
                  </a:ext>
                </a:extLst>
              </p:cNvPr>
              <p:cNvSpPr/>
              <p:nvPr/>
            </p:nvSpPr>
            <p:spPr bwMode="auto">
              <a:xfrm>
                <a:off x="1776" y="2126"/>
                <a:ext cx="290" cy="10"/>
              </a:xfrm>
              <a:custGeom>
                <a:avLst/>
                <a:gdLst>
                  <a:gd name="T0" fmla="*/ 0 w 1451"/>
                  <a:gd name="T1" fmla="*/ 0 h 48"/>
                  <a:gd name="T2" fmla="*/ 1451 w 1451"/>
                  <a:gd name="T3" fmla="*/ 0 h 48"/>
                  <a:gd name="T4" fmla="*/ 1437 w 1451"/>
                  <a:gd name="T5" fmla="*/ 24 h 48"/>
                  <a:gd name="T6" fmla="*/ 1420 w 1451"/>
                  <a:gd name="T7" fmla="*/ 48 h 48"/>
                  <a:gd name="T8" fmla="*/ 31 w 1451"/>
                  <a:gd name="T9" fmla="*/ 48 h 48"/>
                  <a:gd name="T10" fmla="*/ 14 w 1451"/>
                  <a:gd name="T11" fmla="*/ 24 h 48"/>
                  <a:gd name="T12" fmla="*/ 0 w 1451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1" h="48">
                    <a:moveTo>
                      <a:pt x="0" y="0"/>
                    </a:moveTo>
                    <a:lnTo>
                      <a:pt x="1451" y="0"/>
                    </a:lnTo>
                    <a:lnTo>
                      <a:pt x="1437" y="24"/>
                    </a:lnTo>
                    <a:lnTo>
                      <a:pt x="1420" y="48"/>
                    </a:lnTo>
                    <a:lnTo>
                      <a:pt x="31" y="48"/>
                    </a:lnTo>
                    <a:lnTo>
                      <a:pt x="14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" name="íṧḻiḋé">
                <a:extLst>
                  <a:ext uri="{FF2B5EF4-FFF2-40B4-BE49-F238E27FC236}">
                    <a16:creationId xmlns:a16="http://schemas.microsoft.com/office/drawing/2014/main" xmlns="" id="{0CC02D84-C9ED-4EAB-8A50-59D5E90F0272}"/>
                  </a:ext>
                </a:extLst>
              </p:cNvPr>
              <p:cNvSpPr/>
              <p:nvPr/>
            </p:nvSpPr>
            <p:spPr bwMode="auto">
              <a:xfrm>
                <a:off x="1778" y="2129"/>
                <a:ext cx="286" cy="7"/>
              </a:xfrm>
              <a:custGeom>
                <a:avLst/>
                <a:gdLst>
                  <a:gd name="T0" fmla="*/ 0 w 1433"/>
                  <a:gd name="T1" fmla="*/ 0 h 32"/>
                  <a:gd name="T2" fmla="*/ 1433 w 1433"/>
                  <a:gd name="T3" fmla="*/ 0 h 32"/>
                  <a:gd name="T4" fmla="*/ 1423 w 1433"/>
                  <a:gd name="T5" fmla="*/ 16 h 32"/>
                  <a:gd name="T6" fmla="*/ 1411 w 1433"/>
                  <a:gd name="T7" fmla="*/ 32 h 32"/>
                  <a:gd name="T8" fmla="*/ 22 w 1433"/>
                  <a:gd name="T9" fmla="*/ 32 h 32"/>
                  <a:gd name="T10" fmla="*/ 10 w 1433"/>
                  <a:gd name="T11" fmla="*/ 16 h 32"/>
                  <a:gd name="T12" fmla="*/ 0 w 1433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3" h="32">
                    <a:moveTo>
                      <a:pt x="0" y="0"/>
                    </a:moveTo>
                    <a:lnTo>
                      <a:pt x="1433" y="0"/>
                    </a:lnTo>
                    <a:lnTo>
                      <a:pt x="1423" y="16"/>
                    </a:lnTo>
                    <a:lnTo>
                      <a:pt x="1411" y="32"/>
                    </a:lnTo>
                    <a:lnTo>
                      <a:pt x="22" y="32"/>
                    </a:lnTo>
                    <a:lnTo>
                      <a:pt x="1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1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" name="ísľiḍè">
                <a:extLst>
                  <a:ext uri="{FF2B5EF4-FFF2-40B4-BE49-F238E27FC236}">
                    <a16:creationId xmlns:a16="http://schemas.microsoft.com/office/drawing/2014/main" xmlns="" id="{D891EE92-0602-4DEA-A161-340E0AF70E78}"/>
                  </a:ext>
                </a:extLst>
              </p:cNvPr>
              <p:cNvSpPr/>
              <p:nvPr/>
            </p:nvSpPr>
            <p:spPr bwMode="auto">
              <a:xfrm>
                <a:off x="1780" y="2132"/>
                <a:ext cx="282" cy="4"/>
              </a:xfrm>
              <a:custGeom>
                <a:avLst/>
                <a:gdLst>
                  <a:gd name="T0" fmla="*/ 0 w 1413"/>
                  <a:gd name="T1" fmla="*/ 0 h 17"/>
                  <a:gd name="T2" fmla="*/ 1413 w 1413"/>
                  <a:gd name="T3" fmla="*/ 0 h 17"/>
                  <a:gd name="T4" fmla="*/ 1406 w 1413"/>
                  <a:gd name="T5" fmla="*/ 8 h 17"/>
                  <a:gd name="T6" fmla="*/ 1401 w 1413"/>
                  <a:gd name="T7" fmla="*/ 17 h 17"/>
                  <a:gd name="T8" fmla="*/ 12 w 1413"/>
                  <a:gd name="T9" fmla="*/ 17 h 17"/>
                  <a:gd name="T10" fmla="*/ 7 w 1413"/>
                  <a:gd name="T11" fmla="*/ 8 h 17"/>
                  <a:gd name="T12" fmla="*/ 0 w 1413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3" h="17">
                    <a:moveTo>
                      <a:pt x="0" y="0"/>
                    </a:moveTo>
                    <a:lnTo>
                      <a:pt x="1413" y="0"/>
                    </a:lnTo>
                    <a:lnTo>
                      <a:pt x="1406" y="8"/>
                    </a:lnTo>
                    <a:lnTo>
                      <a:pt x="1401" y="17"/>
                    </a:lnTo>
                    <a:lnTo>
                      <a:pt x="12" y="17"/>
                    </a:lnTo>
                    <a:lnTo>
                      <a:pt x="7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2E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" name="îṡḻiḑê">
                <a:extLst>
                  <a:ext uri="{FF2B5EF4-FFF2-40B4-BE49-F238E27FC236}">
                    <a16:creationId xmlns:a16="http://schemas.microsoft.com/office/drawing/2014/main" xmlns="" id="{BFDDD398-3074-4935-BEBF-AF44394324EE}"/>
                  </a:ext>
                </a:extLst>
              </p:cNvPr>
              <p:cNvSpPr/>
              <p:nvPr/>
            </p:nvSpPr>
            <p:spPr bwMode="auto">
              <a:xfrm>
                <a:off x="1782" y="2136"/>
                <a:ext cx="278" cy="1"/>
              </a:xfrm>
              <a:prstGeom prst="rect">
                <a:avLst/>
              </a:pr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" name="iṥļïde">
                <a:extLst>
                  <a:ext uri="{FF2B5EF4-FFF2-40B4-BE49-F238E27FC236}">
                    <a16:creationId xmlns:a16="http://schemas.microsoft.com/office/drawing/2014/main" xmlns="" id="{B8E7C633-99E2-4B6E-AC3B-02992A59EE61}"/>
                  </a:ext>
                </a:extLst>
              </p:cNvPr>
              <p:cNvSpPr/>
              <p:nvPr/>
            </p:nvSpPr>
            <p:spPr bwMode="auto">
              <a:xfrm>
                <a:off x="1769" y="2114"/>
                <a:ext cx="304" cy="1"/>
              </a:xfrm>
              <a:prstGeom prst="rect">
                <a:avLst/>
              </a:prstGeom>
              <a:solidFill>
                <a:srgbClr val="C72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" name="išḷîḋe">
                <a:extLst>
                  <a:ext uri="{FF2B5EF4-FFF2-40B4-BE49-F238E27FC236}">
                    <a16:creationId xmlns:a16="http://schemas.microsoft.com/office/drawing/2014/main" xmlns="" id="{F6926A7A-D3DE-4CB7-BB31-E746DB98E067}"/>
                  </a:ext>
                </a:extLst>
              </p:cNvPr>
              <p:cNvSpPr/>
              <p:nvPr/>
            </p:nvSpPr>
            <p:spPr bwMode="auto">
              <a:xfrm>
                <a:off x="1769" y="2114"/>
                <a:ext cx="304" cy="3"/>
              </a:xfrm>
              <a:custGeom>
                <a:avLst/>
                <a:gdLst>
                  <a:gd name="T0" fmla="*/ 1512 w 1519"/>
                  <a:gd name="T1" fmla="*/ 15 h 15"/>
                  <a:gd name="T2" fmla="*/ 7 w 1519"/>
                  <a:gd name="T3" fmla="*/ 15 h 15"/>
                  <a:gd name="T4" fmla="*/ 3 w 1519"/>
                  <a:gd name="T5" fmla="*/ 8 h 15"/>
                  <a:gd name="T6" fmla="*/ 0 w 1519"/>
                  <a:gd name="T7" fmla="*/ 0 h 15"/>
                  <a:gd name="T8" fmla="*/ 1519 w 1519"/>
                  <a:gd name="T9" fmla="*/ 0 h 15"/>
                  <a:gd name="T10" fmla="*/ 1516 w 1519"/>
                  <a:gd name="T11" fmla="*/ 8 h 15"/>
                  <a:gd name="T12" fmla="*/ 1512 w 1519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9" h="15">
                    <a:moveTo>
                      <a:pt x="1512" y="15"/>
                    </a:moveTo>
                    <a:lnTo>
                      <a:pt x="7" y="15"/>
                    </a:lnTo>
                    <a:lnTo>
                      <a:pt x="3" y="8"/>
                    </a:lnTo>
                    <a:lnTo>
                      <a:pt x="0" y="0"/>
                    </a:lnTo>
                    <a:lnTo>
                      <a:pt x="1519" y="0"/>
                    </a:lnTo>
                    <a:lnTo>
                      <a:pt x="1516" y="8"/>
                    </a:lnTo>
                    <a:lnTo>
                      <a:pt x="1512" y="15"/>
                    </a:lnTo>
                    <a:close/>
                  </a:path>
                </a:pathLst>
              </a:custGeom>
              <a:solidFill>
                <a:srgbClr val="C8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" name="îs1íḑé">
                <a:extLst>
                  <a:ext uri="{FF2B5EF4-FFF2-40B4-BE49-F238E27FC236}">
                    <a16:creationId xmlns:a16="http://schemas.microsoft.com/office/drawing/2014/main" xmlns="" id="{1BD6D187-DDAD-4660-8291-E7B0D7C128B8}"/>
                  </a:ext>
                </a:extLst>
              </p:cNvPr>
              <p:cNvSpPr/>
              <p:nvPr/>
            </p:nvSpPr>
            <p:spPr bwMode="auto">
              <a:xfrm>
                <a:off x="1769" y="2114"/>
                <a:ext cx="304" cy="6"/>
              </a:xfrm>
              <a:custGeom>
                <a:avLst/>
                <a:gdLst>
                  <a:gd name="T0" fmla="*/ 1503 w 1519"/>
                  <a:gd name="T1" fmla="*/ 32 h 32"/>
                  <a:gd name="T2" fmla="*/ 17 w 1519"/>
                  <a:gd name="T3" fmla="*/ 32 h 32"/>
                  <a:gd name="T4" fmla="*/ 7 w 1519"/>
                  <a:gd name="T5" fmla="*/ 15 h 32"/>
                  <a:gd name="T6" fmla="*/ 0 w 1519"/>
                  <a:gd name="T7" fmla="*/ 0 h 32"/>
                  <a:gd name="T8" fmla="*/ 1519 w 1519"/>
                  <a:gd name="T9" fmla="*/ 0 h 32"/>
                  <a:gd name="T10" fmla="*/ 1512 w 1519"/>
                  <a:gd name="T11" fmla="*/ 15 h 32"/>
                  <a:gd name="T12" fmla="*/ 1503 w 1519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9" h="32">
                    <a:moveTo>
                      <a:pt x="1503" y="32"/>
                    </a:moveTo>
                    <a:lnTo>
                      <a:pt x="17" y="32"/>
                    </a:lnTo>
                    <a:lnTo>
                      <a:pt x="7" y="15"/>
                    </a:lnTo>
                    <a:lnTo>
                      <a:pt x="0" y="0"/>
                    </a:lnTo>
                    <a:lnTo>
                      <a:pt x="1519" y="0"/>
                    </a:lnTo>
                    <a:lnTo>
                      <a:pt x="1512" y="15"/>
                    </a:lnTo>
                    <a:lnTo>
                      <a:pt x="1503" y="32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" name="išlidê">
                <a:extLst>
                  <a:ext uri="{FF2B5EF4-FFF2-40B4-BE49-F238E27FC236}">
                    <a16:creationId xmlns:a16="http://schemas.microsoft.com/office/drawing/2014/main" xmlns="" id="{298A55B2-9D92-41F1-B474-EFCD4F6D7168}"/>
                  </a:ext>
                </a:extLst>
              </p:cNvPr>
              <p:cNvSpPr/>
              <p:nvPr/>
            </p:nvSpPr>
            <p:spPr bwMode="auto">
              <a:xfrm>
                <a:off x="1769" y="2114"/>
                <a:ext cx="304" cy="9"/>
              </a:xfrm>
              <a:custGeom>
                <a:avLst/>
                <a:gdLst>
                  <a:gd name="T0" fmla="*/ 1494 w 1519"/>
                  <a:gd name="T1" fmla="*/ 47 h 47"/>
                  <a:gd name="T2" fmla="*/ 25 w 1519"/>
                  <a:gd name="T3" fmla="*/ 47 h 47"/>
                  <a:gd name="T4" fmla="*/ 11 w 1519"/>
                  <a:gd name="T5" fmla="*/ 23 h 47"/>
                  <a:gd name="T6" fmla="*/ 0 w 1519"/>
                  <a:gd name="T7" fmla="*/ 0 h 47"/>
                  <a:gd name="T8" fmla="*/ 1519 w 1519"/>
                  <a:gd name="T9" fmla="*/ 0 h 47"/>
                  <a:gd name="T10" fmla="*/ 1508 w 1519"/>
                  <a:gd name="T11" fmla="*/ 23 h 47"/>
                  <a:gd name="T12" fmla="*/ 1494 w 1519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9" h="47">
                    <a:moveTo>
                      <a:pt x="1494" y="47"/>
                    </a:moveTo>
                    <a:lnTo>
                      <a:pt x="25" y="47"/>
                    </a:lnTo>
                    <a:lnTo>
                      <a:pt x="11" y="23"/>
                    </a:lnTo>
                    <a:lnTo>
                      <a:pt x="0" y="0"/>
                    </a:lnTo>
                    <a:lnTo>
                      <a:pt x="1519" y="0"/>
                    </a:lnTo>
                    <a:lnTo>
                      <a:pt x="1508" y="23"/>
                    </a:lnTo>
                    <a:lnTo>
                      <a:pt x="1494" y="47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" name="îśliḍè">
                <a:extLst>
                  <a:ext uri="{FF2B5EF4-FFF2-40B4-BE49-F238E27FC236}">
                    <a16:creationId xmlns:a16="http://schemas.microsoft.com/office/drawing/2014/main" xmlns="" id="{D413B346-90D1-438E-B8F9-4413E0D6D6FC}"/>
                  </a:ext>
                </a:extLst>
              </p:cNvPr>
              <p:cNvSpPr/>
              <p:nvPr/>
            </p:nvSpPr>
            <p:spPr bwMode="auto">
              <a:xfrm>
                <a:off x="1769" y="2114"/>
                <a:ext cx="304" cy="12"/>
              </a:xfrm>
              <a:custGeom>
                <a:avLst/>
                <a:gdLst>
                  <a:gd name="T0" fmla="*/ 1485 w 1519"/>
                  <a:gd name="T1" fmla="*/ 62 h 62"/>
                  <a:gd name="T2" fmla="*/ 34 w 1519"/>
                  <a:gd name="T3" fmla="*/ 62 h 62"/>
                  <a:gd name="T4" fmla="*/ 17 w 1519"/>
                  <a:gd name="T5" fmla="*/ 32 h 62"/>
                  <a:gd name="T6" fmla="*/ 0 w 1519"/>
                  <a:gd name="T7" fmla="*/ 0 h 62"/>
                  <a:gd name="T8" fmla="*/ 1519 w 1519"/>
                  <a:gd name="T9" fmla="*/ 0 h 62"/>
                  <a:gd name="T10" fmla="*/ 1503 w 1519"/>
                  <a:gd name="T11" fmla="*/ 32 h 62"/>
                  <a:gd name="T12" fmla="*/ 1485 w 1519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9" h="62">
                    <a:moveTo>
                      <a:pt x="1485" y="62"/>
                    </a:moveTo>
                    <a:lnTo>
                      <a:pt x="34" y="62"/>
                    </a:lnTo>
                    <a:lnTo>
                      <a:pt x="17" y="32"/>
                    </a:lnTo>
                    <a:lnTo>
                      <a:pt x="0" y="0"/>
                    </a:lnTo>
                    <a:lnTo>
                      <a:pt x="1519" y="0"/>
                    </a:lnTo>
                    <a:lnTo>
                      <a:pt x="1503" y="32"/>
                    </a:lnTo>
                    <a:lnTo>
                      <a:pt x="1485" y="62"/>
                    </a:lnTo>
                    <a:close/>
                  </a:path>
                </a:pathLst>
              </a:custGeom>
              <a:solidFill>
                <a:srgbClr val="CA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" name="îsľîďe">
                <a:extLst>
                  <a:ext uri="{FF2B5EF4-FFF2-40B4-BE49-F238E27FC236}">
                    <a16:creationId xmlns:a16="http://schemas.microsoft.com/office/drawing/2014/main" xmlns="" id="{092D0E1E-9F51-4143-A4D5-B130201F9955}"/>
                  </a:ext>
                </a:extLst>
              </p:cNvPr>
              <p:cNvSpPr/>
              <p:nvPr/>
            </p:nvSpPr>
            <p:spPr bwMode="auto">
              <a:xfrm>
                <a:off x="1769" y="2114"/>
                <a:ext cx="304" cy="15"/>
              </a:xfrm>
              <a:custGeom>
                <a:avLst/>
                <a:gdLst>
                  <a:gd name="T0" fmla="*/ 1475 w 1519"/>
                  <a:gd name="T1" fmla="*/ 78 h 78"/>
                  <a:gd name="T2" fmla="*/ 44 w 1519"/>
                  <a:gd name="T3" fmla="*/ 78 h 78"/>
                  <a:gd name="T4" fmla="*/ 21 w 1519"/>
                  <a:gd name="T5" fmla="*/ 40 h 78"/>
                  <a:gd name="T6" fmla="*/ 0 w 1519"/>
                  <a:gd name="T7" fmla="*/ 0 h 78"/>
                  <a:gd name="T8" fmla="*/ 1519 w 1519"/>
                  <a:gd name="T9" fmla="*/ 0 h 78"/>
                  <a:gd name="T10" fmla="*/ 1498 w 1519"/>
                  <a:gd name="T11" fmla="*/ 40 h 78"/>
                  <a:gd name="T12" fmla="*/ 1475 w 1519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9" h="78">
                    <a:moveTo>
                      <a:pt x="1475" y="78"/>
                    </a:moveTo>
                    <a:lnTo>
                      <a:pt x="44" y="78"/>
                    </a:lnTo>
                    <a:lnTo>
                      <a:pt x="21" y="40"/>
                    </a:lnTo>
                    <a:lnTo>
                      <a:pt x="0" y="0"/>
                    </a:lnTo>
                    <a:lnTo>
                      <a:pt x="1519" y="0"/>
                    </a:lnTo>
                    <a:lnTo>
                      <a:pt x="1498" y="40"/>
                    </a:lnTo>
                    <a:lnTo>
                      <a:pt x="1475" y="78"/>
                    </a:lnTo>
                    <a:close/>
                  </a:path>
                </a:pathLst>
              </a:custGeom>
              <a:solidFill>
                <a:srgbClr val="CB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" name="îŝḷïḓè">
                <a:extLst>
                  <a:ext uri="{FF2B5EF4-FFF2-40B4-BE49-F238E27FC236}">
                    <a16:creationId xmlns:a16="http://schemas.microsoft.com/office/drawing/2014/main" xmlns="" id="{1853B79D-09A5-4ACC-8A2B-C686FE30EFCE}"/>
                  </a:ext>
                </a:extLst>
              </p:cNvPr>
              <p:cNvSpPr/>
              <p:nvPr/>
            </p:nvSpPr>
            <p:spPr bwMode="auto">
              <a:xfrm>
                <a:off x="1769" y="2114"/>
                <a:ext cx="304" cy="18"/>
              </a:xfrm>
              <a:custGeom>
                <a:avLst/>
                <a:gdLst>
                  <a:gd name="T0" fmla="*/ 1466 w 1519"/>
                  <a:gd name="T1" fmla="*/ 94 h 94"/>
                  <a:gd name="T2" fmla="*/ 53 w 1519"/>
                  <a:gd name="T3" fmla="*/ 94 h 94"/>
                  <a:gd name="T4" fmla="*/ 25 w 1519"/>
                  <a:gd name="T5" fmla="*/ 48 h 94"/>
                  <a:gd name="T6" fmla="*/ 0 w 1519"/>
                  <a:gd name="T7" fmla="*/ 0 h 94"/>
                  <a:gd name="T8" fmla="*/ 1519 w 1519"/>
                  <a:gd name="T9" fmla="*/ 0 h 94"/>
                  <a:gd name="T10" fmla="*/ 1494 w 1519"/>
                  <a:gd name="T11" fmla="*/ 48 h 94"/>
                  <a:gd name="T12" fmla="*/ 1466 w 1519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9" h="94">
                    <a:moveTo>
                      <a:pt x="1466" y="94"/>
                    </a:moveTo>
                    <a:lnTo>
                      <a:pt x="53" y="94"/>
                    </a:lnTo>
                    <a:lnTo>
                      <a:pt x="25" y="48"/>
                    </a:lnTo>
                    <a:lnTo>
                      <a:pt x="0" y="0"/>
                    </a:lnTo>
                    <a:lnTo>
                      <a:pt x="1519" y="0"/>
                    </a:lnTo>
                    <a:lnTo>
                      <a:pt x="1494" y="48"/>
                    </a:lnTo>
                    <a:lnTo>
                      <a:pt x="1466" y="94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" name="ïšḻíḋè">
                <a:extLst>
                  <a:ext uri="{FF2B5EF4-FFF2-40B4-BE49-F238E27FC236}">
                    <a16:creationId xmlns:a16="http://schemas.microsoft.com/office/drawing/2014/main" xmlns="" id="{31DC34B8-30CD-42DF-ABEA-DB6A946E7F84}"/>
                  </a:ext>
                </a:extLst>
              </p:cNvPr>
              <p:cNvSpPr/>
              <p:nvPr/>
            </p:nvSpPr>
            <p:spPr bwMode="auto">
              <a:xfrm>
                <a:off x="1769" y="2114"/>
                <a:ext cx="304" cy="22"/>
              </a:xfrm>
              <a:custGeom>
                <a:avLst/>
                <a:gdLst>
                  <a:gd name="T0" fmla="*/ 1454 w 1519"/>
                  <a:gd name="T1" fmla="*/ 110 h 110"/>
                  <a:gd name="T2" fmla="*/ 65 w 1519"/>
                  <a:gd name="T3" fmla="*/ 110 h 110"/>
                  <a:gd name="T4" fmla="*/ 30 w 1519"/>
                  <a:gd name="T5" fmla="*/ 56 h 110"/>
                  <a:gd name="T6" fmla="*/ 0 w 1519"/>
                  <a:gd name="T7" fmla="*/ 0 h 110"/>
                  <a:gd name="T8" fmla="*/ 1519 w 1519"/>
                  <a:gd name="T9" fmla="*/ 0 h 110"/>
                  <a:gd name="T10" fmla="*/ 1505 w 1519"/>
                  <a:gd name="T11" fmla="*/ 28 h 110"/>
                  <a:gd name="T12" fmla="*/ 1473 w 1519"/>
                  <a:gd name="T13" fmla="*/ 83 h 110"/>
                  <a:gd name="T14" fmla="*/ 1454 w 1519"/>
                  <a:gd name="T15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9" h="110">
                    <a:moveTo>
                      <a:pt x="1454" y="110"/>
                    </a:moveTo>
                    <a:lnTo>
                      <a:pt x="65" y="110"/>
                    </a:lnTo>
                    <a:lnTo>
                      <a:pt x="30" y="56"/>
                    </a:lnTo>
                    <a:lnTo>
                      <a:pt x="0" y="0"/>
                    </a:lnTo>
                    <a:lnTo>
                      <a:pt x="1519" y="0"/>
                    </a:lnTo>
                    <a:lnTo>
                      <a:pt x="1505" y="28"/>
                    </a:lnTo>
                    <a:lnTo>
                      <a:pt x="1473" y="83"/>
                    </a:lnTo>
                    <a:lnTo>
                      <a:pt x="1454" y="110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8" name="íṩḷídé">
                <a:extLst>
                  <a:ext uri="{FF2B5EF4-FFF2-40B4-BE49-F238E27FC236}">
                    <a16:creationId xmlns:a16="http://schemas.microsoft.com/office/drawing/2014/main" xmlns="" id="{DA365BF9-AF22-49D4-8F39-B6388E57D32B}"/>
                  </a:ext>
                </a:extLst>
              </p:cNvPr>
              <p:cNvSpPr/>
              <p:nvPr/>
            </p:nvSpPr>
            <p:spPr bwMode="auto">
              <a:xfrm>
                <a:off x="1769" y="2114"/>
                <a:ext cx="304" cy="25"/>
              </a:xfrm>
              <a:custGeom>
                <a:avLst/>
                <a:gdLst>
                  <a:gd name="T0" fmla="*/ 1443 w 1519"/>
                  <a:gd name="T1" fmla="*/ 125 h 125"/>
                  <a:gd name="T2" fmla="*/ 76 w 1519"/>
                  <a:gd name="T3" fmla="*/ 125 h 125"/>
                  <a:gd name="T4" fmla="*/ 55 w 1519"/>
                  <a:gd name="T5" fmla="*/ 95 h 125"/>
                  <a:gd name="T6" fmla="*/ 17 w 1519"/>
                  <a:gd name="T7" fmla="*/ 33 h 125"/>
                  <a:gd name="T8" fmla="*/ 0 w 1519"/>
                  <a:gd name="T9" fmla="*/ 0 h 125"/>
                  <a:gd name="T10" fmla="*/ 1519 w 1519"/>
                  <a:gd name="T11" fmla="*/ 0 h 125"/>
                  <a:gd name="T12" fmla="*/ 1503 w 1519"/>
                  <a:gd name="T13" fmla="*/ 33 h 125"/>
                  <a:gd name="T14" fmla="*/ 1465 w 1519"/>
                  <a:gd name="T15" fmla="*/ 95 h 125"/>
                  <a:gd name="T16" fmla="*/ 1443 w 1519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9" h="125">
                    <a:moveTo>
                      <a:pt x="1443" y="125"/>
                    </a:moveTo>
                    <a:lnTo>
                      <a:pt x="76" y="125"/>
                    </a:lnTo>
                    <a:lnTo>
                      <a:pt x="55" y="95"/>
                    </a:lnTo>
                    <a:lnTo>
                      <a:pt x="17" y="33"/>
                    </a:lnTo>
                    <a:lnTo>
                      <a:pt x="0" y="0"/>
                    </a:lnTo>
                    <a:lnTo>
                      <a:pt x="1519" y="0"/>
                    </a:lnTo>
                    <a:lnTo>
                      <a:pt x="1503" y="33"/>
                    </a:lnTo>
                    <a:lnTo>
                      <a:pt x="1465" y="95"/>
                    </a:lnTo>
                    <a:lnTo>
                      <a:pt x="1443" y="125"/>
                    </a:lnTo>
                    <a:close/>
                  </a:path>
                </a:pathLst>
              </a:custGeom>
              <a:solidFill>
                <a:srgbClr val="C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9" name="ïṧľïdê">
                <a:extLst>
                  <a:ext uri="{FF2B5EF4-FFF2-40B4-BE49-F238E27FC236}">
                    <a16:creationId xmlns:a16="http://schemas.microsoft.com/office/drawing/2014/main" xmlns="" id="{EDE06BFF-C319-4B20-BD8F-4C5E0F7903F5}"/>
                  </a:ext>
                </a:extLst>
              </p:cNvPr>
              <p:cNvSpPr/>
              <p:nvPr/>
            </p:nvSpPr>
            <p:spPr bwMode="auto">
              <a:xfrm>
                <a:off x="1771" y="2117"/>
                <a:ext cx="301" cy="22"/>
              </a:xfrm>
              <a:custGeom>
                <a:avLst/>
                <a:gdLst>
                  <a:gd name="T0" fmla="*/ 0 w 1505"/>
                  <a:gd name="T1" fmla="*/ 0 h 110"/>
                  <a:gd name="T2" fmla="*/ 1505 w 1505"/>
                  <a:gd name="T3" fmla="*/ 0 h 110"/>
                  <a:gd name="T4" fmla="*/ 1489 w 1505"/>
                  <a:gd name="T5" fmla="*/ 29 h 110"/>
                  <a:gd name="T6" fmla="*/ 1455 w 1505"/>
                  <a:gd name="T7" fmla="*/ 83 h 110"/>
                  <a:gd name="T8" fmla="*/ 1436 w 1505"/>
                  <a:gd name="T9" fmla="*/ 110 h 110"/>
                  <a:gd name="T10" fmla="*/ 69 w 1505"/>
                  <a:gd name="T11" fmla="*/ 110 h 110"/>
                  <a:gd name="T12" fmla="*/ 51 w 1505"/>
                  <a:gd name="T13" fmla="*/ 83 h 110"/>
                  <a:gd name="T14" fmla="*/ 16 w 1505"/>
                  <a:gd name="T15" fmla="*/ 29 h 110"/>
                  <a:gd name="T16" fmla="*/ 0 w 1505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5" h="110">
                    <a:moveTo>
                      <a:pt x="0" y="0"/>
                    </a:moveTo>
                    <a:lnTo>
                      <a:pt x="1505" y="0"/>
                    </a:lnTo>
                    <a:lnTo>
                      <a:pt x="1489" y="29"/>
                    </a:lnTo>
                    <a:lnTo>
                      <a:pt x="1455" y="83"/>
                    </a:lnTo>
                    <a:lnTo>
                      <a:pt x="1436" y="110"/>
                    </a:lnTo>
                    <a:lnTo>
                      <a:pt x="69" y="110"/>
                    </a:lnTo>
                    <a:lnTo>
                      <a:pt x="51" y="83"/>
                    </a:lnTo>
                    <a:lnTo>
                      <a:pt x="16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E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0" name="ïSľíďe">
                <a:extLst>
                  <a:ext uri="{FF2B5EF4-FFF2-40B4-BE49-F238E27FC236}">
                    <a16:creationId xmlns:a16="http://schemas.microsoft.com/office/drawing/2014/main" xmlns="" id="{4142A36F-0B34-41A6-AE4F-837BFE9DD7B5}"/>
                  </a:ext>
                </a:extLst>
              </p:cNvPr>
              <p:cNvSpPr/>
              <p:nvPr/>
            </p:nvSpPr>
            <p:spPr bwMode="auto">
              <a:xfrm>
                <a:off x="1772" y="2120"/>
                <a:ext cx="298" cy="19"/>
              </a:xfrm>
              <a:custGeom>
                <a:avLst/>
                <a:gdLst>
                  <a:gd name="T0" fmla="*/ 0 w 1489"/>
                  <a:gd name="T1" fmla="*/ 0 h 94"/>
                  <a:gd name="T2" fmla="*/ 1489 w 1489"/>
                  <a:gd name="T3" fmla="*/ 0 h 94"/>
                  <a:gd name="T4" fmla="*/ 1460 w 1489"/>
                  <a:gd name="T5" fmla="*/ 49 h 94"/>
                  <a:gd name="T6" fmla="*/ 1428 w 1489"/>
                  <a:gd name="T7" fmla="*/ 94 h 94"/>
                  <a:gd name="T8" fmla="*/ 61 w 1489"/>
                  <a:gd name="T9" fmla="*/ 94 h 94"/>
                  <a:gd name="T10" fmla="*/ 29 w 1489"/>
                  <a:gd name="T11" fmla="*/ 49 h 94"/>
                  <a:gd name="T12" fmla="*/ 0 w 1489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9" h="94">
                    <a:moveTo>
                      <a:pt x="0" y="0"/>
                    </a:moveTo>
                    <a:lnTo>
                      <a:pt x="1489" y="0"/>
                    </a:lnTo>
                    <a:lnTo>
                      <a:pt x="1460" y="49"/>
                    </a:lnTo>
                    <a:lnTo>
                      <a:pt x="1428" y="94"/>
                    </a:lnTo>
                    <a:lnTo>
                      <a:pt x="61" y="94"/>
                    </a:lnTo>
                    <a:lnTo>
                      <a:pt x="29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1" name="îs1ïḓê">
                <a:extLst>
                  <a:ext uri="{FF2B5EF4-FFF2-40B4-BE49-F238E27FC236}">
                    <a16:creationId xmlns:a16="http://schemas.microsoft.com/office/drawing/2014/main" xmlns="" id="{8E540BCC-2574-493B-ACFB-343C0FFD007C}"/>
                  </a:ext>
                </a:extLst>
              </p:cNvPr>
              <p:cNvSpPr/>
              <p:nvPr/>
            </p:nvSpPr>
            <p:spPr bwMode="auto">
              <a:xfrm>
                <a:off x="1774" y="2123"/>
                <a:ext cx="294" cy="16"/>
              </a:xfrm>
              <a:custGeom>
                <a:avLst/>
                <a:gdLst>
                  <a:gd name="T0" fmla="*/ 0 w 1469"/>
                  <a:gd name="T1" fmla="*/ 0 h 78"/>
                  <a:gd name="T2" fmla="*/ 1469 w 1469"/>
                  <a:gd name="T3" fmla="*/ 0 h 78"/>
                  <a:gd name="T4" fmla="*/ 1445 w 1469"/>
                  <a:gd name="T5" fmla="*/ 40 h 78"/>
                  <a:gd name="T6" fmla="*/ 1418 w 1469"/>
                  <a:gd name="T7" fmla="*/ 78 h 78"/>
                  <a:gd name="T8" fmla="*/ 51 w 1469"/>
                  <a:gd name="T9" fmla="*/ 78 h 78"/>
                  <a:gd name="T10" fmla="*/ 24 w 1469"/>
                  <a:gd name="T11" fmla="*/ 40 h 78"/>
                  <a:gd name="T12" fmla="*/ 0 w 1469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9" h="78">
                    <a:moveTo>
                      <a:pt x="0" y="0"/>
                    </a:moveTo>
                    <a:lnTo>
                      <a:pt x="1469" y="0"/>
                    </a:lnTo>
                    <a:lnTo>
                      <a:pt x="1445" y="40"/>
                    </a:lnTo>
                    <a:lnTo>
                      <a:pt x="1418" y="78"/>
                    </a:lnTo>
                    <a:lnTo>
                      <a:pt x="51" y="78"/>
                    </a:lnTo>
                    <a:lnTo>
                      <a:pt x="24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2" name="ïś1ïḍe">
                <a:extLst>
                  <a:ext uri="{FF2B5EF4-FFF2-40B4-BE49-F238E27FC236}">
                    <a16:creationId xmlns:a16="http://schemas.microsoft.com/office/drawing/2014/main" xmlns="" id="{E024EF3D-2CB7-43D1-BFD0-C70358F0129A}"/>
                  </a:ext>
                </a:extLst>
              </p:cNvPr>
              <p:cNvSpPr/>
              <p:nvPr/>
            </p:nvSpPr>
            <p:spPr bwMode="auto">
              <a:xfrm>
                <a:off x="1776" y="2126"/>
                <a:ext cx="290" cy="13"/>
              </a:xfrm>
              <a:custGeom>
                <a:avLst/>
                <a:gdLst>
                  <a:gd name="T0" fmla="*/ 0 w 1451"/>
                  <a:gd name="T1" fmla="*/ 0 h 63"/>
                  <a:gd name="T2" fmla="*/ 1451 w 1451"/>
                  <a:gd name="T3" fmla="*/ 0 h 63"/>
                  <a:gd name="T4" fmla="*/ 1432 w 1451"/>
                  <a:gd name="T5" fmla="*/ 32 h 63"/>
                  <a:gd name="T6" fmla="*/ 1409 w 1451"/>
                  <a:gd name="T7" fmla="*/ 63 h 63"/>
                  <a:gd name="T8" fmla="*/ 42 w 1451"/>
                  <a:gd name="T9" fmla="*/ 63 h 63"/>
                  <a:gd name="T10" fmla="*/ 19 w 1451"/>
                  <a:gd name="T11" fmla="*/ 32 h 63"/>
                  <a:gd name="T12" fmla="*/ 0 w 1451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1" h="63">
                    <a:moveTo>
                      <a:pt x="0" y="0"/>
                    </a:moveTo>
                    <a:lnTo>
                      <a:pt x="1451" y="0"/>
                    </a:lnTo>
                    <a:lnTo>
                      <a:pt x="1432" y="32"/>
                    </a:lnTo>
                    <a:lnTo>
                      <a:pt x="1409" y="63"/>
                    </a:lnTo>
                    <a:lnTo>
                      <a:pt x="42" y="63"/>
                    </a:lnTo>
                    <a:lnTo>
                      <a:pt x="19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3" name="ïṡḻiḓê">
                <a:extLst>
                  <a:ext uri="{FF2B5EF4-FFF2-40B4-BE49-F238E27FC236}">
                    <a16:creationId xmlns:a16="http://schemas.microsoft.com/office/drawing/2014/main" xmlns="" id="{0B3FCAEC-CCE0-4B19-885C-DCBC2B2886AE}"/>
                  </a:ext>
                </a:extLst>
              </p:cNvPr>
              <p:cNvSpPr/>
              <p:nvPr/>
            </p:nvSpPr>
            <p:spPr bwMode="auto">
              <a:xfrm>
                <a:off x="1778" y="2129"/>
                <a:ext cx="286" cy="10"/>
              </a:xfrm>
              <a:custGeom>
                <a:avLst/>
                <a:gdLst>
                  <a:gd name="T0" fmla="*/ 0 w 1433"/>
                  <a:gd name="T1" fmla="*/ 0 h 47"/>
                  <a:gd name="T2" fmla="*/ 1433 w 1433"/>
                  <a:gd name="T3" fmla="*/ 0 h 47"/>
                  <a:gd name="T4" fmla="*/ 1416 w 1433"/>
                  <a:gd name="T5" fmla="*/ 23 h 47"/>
                  <a:gd name="T6" fmla="*/ 1400 w 1433"/>
                  <a:gd name="T7" fmla="*/ 47 h 47"/>
                  <a:gd name="T8" fmla="*/ 33 w 1433"/>
                  <a:gd name="T9" fmla="*/ 47 h 47"/>
                  <a:gd name="T10" fmla="*/ 17 w 1433"/>
                  <a:gd name="T11" fmla="*/ 23 h 47"/>
                  <a:gd name="T12" fmla="*/ 0 w 1433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3" h="47">
                    <a:moveTo>
                      <a:pt x="0" y="0"/>
                    </a:moveTo>
                    <a:lnTo>
                      <a:pt x="1433" y="0"/>
                    </a:lnTo>
                    <a:lnTo>
                      <a:pt x="1416" y="23"/>
                    </a:lnTo>
                    <a:lnTo>
                      <a:pt x="1400" y="47"/>
                    </a:lnTo>
                    <a:lnTo>
                      <a:pt x="33" y="47"/>
                    </a:lnTo>
                    <a:lnTo>
                      <a:pt x="17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1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4" name="îṡ1ïḓe">
                <a:extLst>
                  <a:ext uri="{FF2B5EF4-FFF2-40B4-BE49-F238E27FC236}">
                    <a16:creationId xmlns:a16="http://schemas.microsoft.com/office/drawing/2014/main" xmlns="" id="{185385C3-D902-4331-8CDC-758D6F06F61E}"/>
                  </a:ext>
                </a:extLst>
              </p:cNvPr>
              <p:cNvSpPr/>
              <p:nvPr/>
            </p:nvSpPr>
            <p:spPr bwMode="auto">
              <a:xfrm>
                <a:off x="1780" y="2132"/>
                <a:ext cx="282" cy="7"/>
              </a:xfrm>
              <a:custGeom>
                <a:avLst/>
                <a:gdLst>
                  <a:gd name="T0" fmla="*/ 0 w 1413"/>
                  <a:gd name="T1" fmla="*/ 0 h 32"/>
                  <a:gd name="T2" fmla="*/ 1413 w 1413"/>
                  <a:gd name="T3" fmla="*/ 0 h 32"/>
                  <a:gd name="T4" fmla="*/ 1401 w 1413"/>
                  <a:gd name="T5" fmla="*/ 17 h 32"/>
                  <a:gd name="T6" fmla="*/ 1390 w 1413"/>
                  <a:gd name="T7" fmla="*/ 32 h 32"/>
                  <a:gd name="T8" fmla="*/ 23 w 1413"/>
                  <a:gd name="T9" fmla="*/ 32 h 32"/>
                  <a:gd name="T10" fmla="*/ 12 w 1413"/>
                  <a:gd name="T11" fmla="*/ 17 h 32"/>
                  <a:gd name="T12" fmla="*/ 0 w 1413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3" h="32">
                    <a:moveTo>
                      <a:pt x="0" y="0"/>
                    </a:moveTo>
                    <a:lnTo>
                      <a:pt x="1413" y="0"/>
                    </a:lnTo>
                    <a:lnTo>
                      <a:pt x="1401" y="17"/>
                    </a:lnTo>
                    <a:lnTo>
                      <a:pt x="1390" y="32"/>
                    </a:lnTo>
                    <a:lnTo>
                      <a:pt x="23" y="32"/>
                    </a:lnTo>
                    <a:lnTo>
                      <a:pt x="12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2E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5" name="îṧļïdé">
                <a:extLst>
                  <a:ext uri="{FF2B5EF4-FFF2-40B4-BE49-F238E27FC236}">
                    <a16:creationId xmlns:a16="http://schemas.microsoft.com/office/drawing/2014/main" xmlns="" id="{9F0EA43B-4087-4E7F-9D13-69B2997A6195}"/>
                  </a:ext>
                </a:extLst>
              </p:cNvPr>
              <p:cNvSpPr/>
              <p:nvPr/>
            </p:nvSpPr>
            <p:spPr bwMode="auto">
              <a:xfrm>
                <a:off x="1782" y="2136"/>
                <a:ext cx="278" cy="3"/>
              </a:xfrm>
              <a:custGeom>
                <a:avLst/>
                <a:gdLst>
                  <a:gd name="T0" fmla="*/ 0 w 1389"/>
                  <a:gd name="T1" fmla="*/ 0 h 15"/>
                  <a:gd name="T2" fmla="*/ 1389 w 1389"/>
                  <a:gd name="T3" fmla="*/ 0 h 15"/>
                  <a:gd name="T4" fmla="*/ 1384 w 1389"/>
                  <a:gd name="T5" fmla="*/ 7 h 15"/>
                  <a:gd name="T6" fmla="*/ 1378 w 1389"/>
                  <a:gd name="T7" fmla="*/ 15 h 15"/>
                  <a:gd name="T8" fmla="*/ 11 w 1389"/>
                  <a:gd name="T9" fmla="*/ 15 h 15"/>
                  <a:gd name="T10" fmla="*/ 5 w 1389"/>
                  <a:gd name="T11" fmla="*/ 7 h 15"/>
                  <a:gd name="T12" fmla="*/ 0 w 1389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9" h="15">
                    <a:moveTo>
                      <a:pt x="0" y="0"/>
                    </a:moveTo>
                    <a:lnTo>
                      <a:pt x="1389" y="0"/>
                    </a:lnTo>
                    <a:lnTo>
                      <a:pt x="1384" y="7"/>
                    </a:lnTo>
                    <a:lnTo>
                      <a:pt x="1378" y="15"/>
                    </a:lnTo>
                    <a:lnTo>
                      <a:pt x="11" y="15"/>
                    </a:lnTo>
                    <a:lnTo>
                      <a:pt x="5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6" name="ïṡḻïḓe">
                <a:extLst>
                  <a:ext uri="{FF2B5EF4-FFF2-40B4-BE49-F238E27FC236}">
                    <a16:creationId xmlns:a16="http://schemas.microsoft.com/office/drawing/2014/main" xmlns="" id="{FF6C9B45-DE9A-4095-989B-B7B892AB1223}"/>
                  </a:ext>
                </a:extLst>
              </p:cNvPr>
              <p:cNvSpPr/>
              <p:nvPr/>
            </p:nvSpPr>
            <p:spPr bwMode="auto">
              <a:xfrm>
                <a:off x="1784" y="2139"/>
                <a:ext cx="274" cy="1"/>
              </a:xfrm>
              <a:prstGeom prst="rect">
                <a:avLst/>
              </a:pr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7" name="iṥḷïḍê">
                <a:extLst>
                  <a:ext uri="{FF2B5EF4-FFF2-40B4-BE49-F238E27FC236}">
                    <a16:creationId xmlns:a16="http://schemas.microsoft.com/office/drawing/2014/main" xmlns="" id="{EF354FC4-B9AB-42E6-BF3C-F494AD81735A}"/>
                  </a:ext>
                </a:extLst>
              </p:cNvPr>
              <p:cNvSpPr/>
              <p:nvPr/>
            </p:nvSpPr>
            <p:spPr bwMode="auto">
              <a:xfrm>
                <a:off x="1771" y="2117"/>
                <a:ext cx="301" cy="1"/>
              </a:xfrm>
              <a:prstGeom prst="rect">
                <a:avLst/>
              </a:prstGeom>
              <a:solidFill>
                <a:srgbClr val="C8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8" name="îşľiďé">
                <a:extLst>
                  <a:ext uri="{FF2B5EF4-FFF2-40B4-BE49-F238E27FC236}">
                    <a16:creationId xmlns:a16="http://schemas.microsoft.com/office/drawing/2014/main" xmlns="" id="{537749E8-33EC-4DDE-ABBC-1559220B16A0}"/>
                  </a:ext>
                </a:extLst>
              </p:cNvPr>
              <p:cNvSpPr/>
              <p:nvPr/>
            </p:nvSpPr>
            <p:spPr bwMode="auto">
              <a:xfrm>
                <a:off x="1771" y="2117"/>
                <a:ext cx="301" cy="3"/>
              </a:xfrm>
              <a:custGeom>
                <a:avLst/>
                <a:gdLst>
                  <a:gd name="T0" fmla="*/ 1496 w 1505"/>
                  <a:gd name="T1" fmla="*/ 17 h 17"/>
                  <a:gd name="T2" fmla="*/ 10 w 1505"/>
                  <a:gd name="T3" fmla="*/ 17 h 17"/>
                  <a:gd name="T4" fmla="*/ 4 w 1505"/>
                  <a:gd name="T5" fmla="*/ 8 h 17"/>
                  <a:gd name="T6" fmla="*/ 0 w 1505"/>
                  <a:gd name="T7" fmla="*/ 0 h 17"/>
                  <a:gd name="T8" fmla="*/ 1505 w 1505"/>
                  <a:gd name="T9" fmla="*/ 0 h 17"/>
                  <a:gd name="T10" fmla="*/ 1501 w 1505"/>
                  <a:gd name="T11" fmla="*/ 8 h 17"/>
                  <a:gd name="T12" fmla="*/ 1496 w 1505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5" h="17">
                    <a:moveTo>
                      <a:pt x="1496" y="17"/>
                    </a:moveTo>
                    <a:lnTo>
                      <a:pt x="10" y="17"/>
                    </a:lnTo>
                    <a:lnTo>
                      <a:pt x="4" y="8"/>
                    </a:lnTo>
                    <a:lnTo>
                      <a:pt x="0" y="0"/>
                    </a:lnTo>
                    <a:lnTo>
                      <a:pt x="1505" y="0"/>
                    </a:lnTo>
                    <a:lnTo>
                      <a:pt x="1501" y="8"/>
                    </a:lnTo>
                    <a:lnTo>
                      <a:pt x="1496" y="17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9" name="ïṧľîḓè">
                <a:extLst>
                  <a:ext uri="{FF2B5EF4-FFF2-40B4-BE49-F238E27FC236}">
                    <a16:creationId xmlns:a16="http://schemas.microsoft.com/office/drawing/2014/main" xmlns="" id="{E19CB55C-9659-4F44-9115-E9D657A91FF5}"/>
                  </a:ext>
                </a:extLst>
              </p:cNvPr>
              <p:cNvSpPr/>
              <p:nvPr/>
            </p:nvSpPr>
            <p:spPr bwMode="auto">
              <a:xfrm>
                <a:off x="1771" y="2117"/>
                <a:ext cx="301" cy="6"/>
              </a:xfrm>
              <a:custGeom>
                <a:avLst/>
                <a:gdLst>
                  <a:gd name="T0" fmla="*/ 1487 w 1505"/>
                  <a:gd name="T1" fmla="*/ 32 h 32"/>
                  <a:gd name="T2" fmla="*/ 18 w 1505"/>
                  <a:gd name="T3" fmla="*/ 32 h 32"/>
                  <a:gd name="T4" fmla="*/ 10 w 1505"/>
                  <a:gd name="T5" fmla="*/ 17 h 32"/>
                  <a:gd name="T6" fmla="*/ 0 w 1505"/>
                  <a:gd name="T7" fmla="*/ 0 h 32"/>
                  <a:gd name="T8" fmla="*/ 1505 w 1505"/>
                  <a:gd name="T9" fmla="*/ 0 h 32"/>
                  <a:gd name="T10" fmla="*/ 1496 w 1505"/>
                  <a:gd name="T11" fmla="*/ 17 h 32"/>
                  <a:gd name="T12" fmla="*/ 1487 w 1505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5" h="32">
                    <a:moveTo>
                      <a:pt x="1487" y="32"/>
                    </a:moveTo>
                    <a:lnTo>
                      <a:pt x="18" y="32"/>
                    </a:lnTo>
                    <a:lnTo>
                      <a:pt x="10" y="17"/>
                    </a:lnTo>
                    <a:lnTo>
                      <a:pt x="0" y="0"/>
                    </a:lnTo>
                    <a:lnTo>
                      <a:pt x="1505" y="0"/>
                    </a:lnTo>
                    <a:lnTo>
                      <a:pt x="1496" y="17"/>
                    </a:lnTo>
                    <a:lnTo>
                      <a:pt x="1487" y="32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0" name="išlïdê">
                <a:extLst>
                  <a:ext uri="{FF2B5EF4-FFF2-40B4-BE49-F238E27FC236}">
                    <a16:creationId xmlns:a16="http://schemas.microsoft.com/office/drawing/2014/main" xmlns="" id="{5A230EFD-7C25-486B-A319-2CA7F94A969F}"/>
                  </a:ext>
                </a:extLst>
              </p:cNvPr>
              <p:cNvSpPr/>
              <p:nvPr/>
            </p:nvSpPr>
            <p:spPr bwMode="auto">
              <a:xfrm>
                <a:off x="1771" y="2117"/>
                <a:ext cx="301" cy="9"/>
              </a:xfrm>
              <a:custGeom>
                <a:avLst/>
                <a:gdLst>
                  <a:gd name="T0" fmla="*/ 1478 w 1505"/>
                  <a:gd name="T1" fmla="*/ 47 h 47"/>
                  <a:gd name="T2" fmla="*/ 27 w 1505"/>
                  <a:gd name="T3" fmla="*/ 47 h 47"/>
                  <a:gd name="T4" fmla="*/ 14 w 1505"/>
                  <a:gd name="T5" fmla="*/ 24 h 47"/>
                  <a:gd name="T6" fmla="*/ 0 w 1505"/>
                  <a:gd name="T7" fmla="*/ 0 h 47"/>
                  <a:gd name="T8" fmla="*/ 1505 w 1505"/>
                  <a:gd name="T9" fmla="*/ 0 h 47"/>
                  <a:gd name="T10" fmla="*/ 1491 w 1505"/>
                  <a:gd name="T11" fmla="*/ 24 h 47"/>
                  <a:gd name="T12" fmla="*/ 1478 w 1505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5" h="47">
                    <a:moveTo>
                      <a:pt x="1478" y="47"/>
                    </a:moveTo>
                    <a:lnTo>
                      <a:pt x="27" y="47"/>
                    </a:lnTo>
                    <a:lnTo>
                      <a:pt x="14" y="24"/>
                    </a:lnTo>
                    <a:lnTo>
                      <a:pt x="0" y="0"/>
                    </a:lnTo>
                    <a:lnTo>
                      <a:pt x="1505" y="0"/>
                    </a:lnTo>
                    <a:lnTo>
                      <a:pt x="1491" y="24"/>
                    </a:lnTo>
                    <a:lnTo>
                      <a:pt x="1478" y="47"/>
                    </a:lnTo>
                    <a:close/>
                  </a:path>
                </a:pathLst>
              </a:custGeom>
              <a:solidFill>
                <a:srgbClr val="CA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1" name="íslíďe">
                <a:extLst>
                  <a:ext uri="{FF2B5EF4-FFF2-40B4-BE49-F238E27FC236}">
                    <a16:creationId xmlns:a16="http://schemas.microsoft.com/office/drawing/2014/main" xmlns="" id="{66FAE09E-BE8B-4313-B1C6-8A027FEF9AB8}"/>
                  </a:ext>
                </a:extLst>
              </p:cNvPr>
              <p:cNvSpPr/>
              <p:nvPr/>
            </p:nvSpPr>
            <p:spPr bwMode="auto">
              <a:xfrm>
                <a:off x="1771" y="2117"/>
                <a:ext cx="301" cy="12"/>
              </a:xfrm>
              <a:custGeom>
                <a:avLst/>
                <a:gdLst>
                  <a:gd name="T0" fmla="*/ 1468 w 1505"/>
                  <a:gd name="T1" fmla="*/ 63 h 63"/>
                  <a:gd name="T2" fmla="*/ 37 w 1505"/>
                  <a:gd name="T3" fmla="*/ 63 h 63"/>
                  <a:gd name="T4" fmla="*/ 18 w 1505"/>
                  <a:gd name="T5" fmla="*/ 32 h 63"/>
                  <a:gd name="T6" fmla="*/ 0 w 1505"/>
                  <a:gd name="T7" fmla="*/ 0 h 63"/>
                  <a:gd name="T8" fmla="*/ 1505 w 1505"/>
                  <a:gd name="T9" fmla="*/ 0 h 63"/>
                  <a:gd name="T10" fmla="*/ 1487 w 1505"/>
                  <a:gd name="T11" fmla="*/ 32 h 63"/>
                  <a:gd name="T12" fmla="*/ 1468 w 1505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5" h="63">
                    <a:moveTo>
                      <a:pt x="1468" y="63"/>
                    </a:moveTo>
                    <a:lnTo>
                      <a:pt x="37" y="63"/>
                    </a:lnTo>
                    <a:lnTo>
                      <a:pt x="18" y="32"/>
                    </a:lnTo>
                    <a:lnTo>
                      <a:pt x="0" y="0"/>
                    </a:lnTo>
                    <a:lnTo>
                      <a:pt x="1505" y="0"/>
                    </a:lnTo>
                    <a:lnTo>
                      <a:pt x="1487" y="32"/>
                    </a:lnTo>
                    <a:lnTo>
                      <a:pt x="1468" y="63"/>
                    </a:lnTo>
                    <a:close/>
                  </a:path>
                </a:pathLst>
              </a:custGeom>
              <a:solidFill>
                <a:srgbClr val="CB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2" name="iSḷîďe">
                <a:extLst>
                  <a:ext uri="{FF2B5EF4-FFF2-40B4-BE49-F238E27FC236}">
                    <a16:creationId xmlns:a16="http://schemas.microsoft.com/office/drawing/2014/main" xmlns="" id="{406EEFAE-705E-4B5E-A1DD-E85707548978}"/>
                  </a:ext>
                </a:extLst>
              </p:cNvPr>
              <p:cNvSpPr/>
              <p:nvPr/>
            </p:nvSpPr>
            <p:spPr bwMode="auto">
              <a:xfrm>
                <a:off x="1771" y="2117"/>
                <a:ext cx="301" cy="15"/>
              </a:xfrm>
              <a:custGeom>
                <a:avLst/>
                <a:gdLst>
                  <a:gd name="T0" fmla="*/ 1459 w 1505"/>
                  <a:gd name="T1" fmla="*/ 79 h 79"/>
                  <a:gd name="T2" fmla="*/ 46 w 1505"/>
                  <a:gd name="T3" fmla="*/ 79 h 79"/>
                  <a:gd name="T4" fmla="*/ 23 w 1505"/>
                  <a:gd name="T5" fmla="*/ 40 h 79"/>
                  <a:gd name="T6" fmla="*/ 0 w 1505"/>
                  <a:gd name="T7" fmla="*/ 0 h 79"/>
                  <a:gd name="T8" fmla="*/ 1505 w 1505"/>
                  <a:gd name="T9" fmla="*/ 0 h 79"/>
                  <a:gd name="T10" fmla="*/ 1482 w 1505"/>
                  <a:gd name="T11" fmla="*/ 40 h 79"/>
                  <a:gd name="T12" fmla="*/ 1459 w 1505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5" h="79">
                    <a:moveTo>
                      <a:pt x="1459" y="79"/>
                    </a:moveTo>
                    <a:lnTo>
                      <a:pt x="46" y="79"/>
                    </a:lnTo>
                    <a:lnTo>
                      <a:pt x="23" y="40"/>
                    </a:lnTo>
                    <a:lnTo>
                      <a:pt x="0" y="0"/>
                    </a:lnTo>
                    <a:lnTo>
                      <a:pt x="1505" y="0"/>
                    </a:lnTo>
                    <a:lnTo>
                      <a:pt x="1482" y="40"/>
                    </a:lnTo>
                    <a:lnTo>
                      <a:pt x="1459" y="79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3" name="íṥ1idê">
                <a:extLst>
                  <a:ext uri="{FF2B5EF4-FFF2-40B4-BE49-F238E27FC236}">
                    <a16:creationId xmlns:a16="http://schemas.microsoft.com/office/drawing/2014/main" xmlns="" id="{A36C77E1-C544-4A1E-9450-6964077739A8}"/>
                  </a:ext>
                </a:extLst>
              </p:cNvPr>
              <p:cNvSpPr/>
              <p:nvPr/>
            </p:nvSpPr>
            <p:spPr bwMode="auto">
              <a:xfrm>
                <a:off x="1771" y="2117"/>
                <a:ext cx="301" cy="19"/>
              </a:xfrm>
              <a:custGeom>
                <a:avLst/>
                <a:gdLst>
                  <a:gd name="T0" fmla="*/ 1447 w 1505"/>
                  <a:gd name="T1" fmla="*/ 95 h 95"/>
                  <a:gd name="T2" fmla="*/ 58 w 1505"/>
                  <a:gd name="T3" fmla="*/ 95 h 95"/>
                  <a:gd name="T4" fmla="*/ 27 w 1505"/>
                  <a:gd name="T5" fmla="*/ 48 h 95"/>
                  <a:gd name="T6" fmla="*/ 0 w 1505"/>
                  <a:gd name="T7" fmla="*/ 0 h 95"/>
                  <a:gd name="T8" fmla="*/ 1505 w 1505"/>
                  <a:gd name="T9" fmla="*/ 0 h 95"/>
                  <a:gd name="T10" fmla="*/ 1478 w 1505"/>
                  <a:gd name="T11" fmla="*/ 48 h 95"/>
                  <a:gd name="T12" fmla="*/ 1447 w 1505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5" h="95">
                    <a:moveTo>
                      <a:pt x="1447" y="95"/>
                    </a:moveTo>
                    <a:lnTo>
                      <a:pt x="58" y="95"/>
                    </a:lnTo>
                    <a:lnTo>
                      <a:pt x="27" y="48"/>
                    </a:lnTo>
                    <a:lnTo>
                      <a:pt x="0" y="0"/>
                    </a:lnTo>
                    <a:lnTo>
                      <a:pt x="1505" y="0"/>
                    </a:lnTo>
                    <a:lnTo>
                      <a:pt x="1478" y="48"/>
                    </a:lnTo>
                    <a:lnTo>
                      <a:pt x="1447" y="95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4" name="ïṥḷïďè">
                <a:extLst>
                  <a:ext uri="{FF2B5EF4-FFF2-40B4-BE49-F238E27FC236}">
                    <a16:creationId xmlns:a16="http://schemas.microsoft.com/office/drawing/2014/main" xmlns="" id="{D13CD8FE-8FE8-4735-80B5-6BE69287806C}"/>
                  </a:ext>
                </a:extLst>
              </p:cNvPr>
              <p:cNvSpPr/>
              <p:nvPr/>
            </p:nvSpPr>
            <p:spPr bwMode="auto">
              <a:xfrm>
                <a:off x="1771" y="2117"/>
                <a:ext cx="301" cy="22"/>
              </a:xfrm>
              <a:custGeom>
                <a:avLst/>
                <a:gdLst>
                  <a:gd name="T0" fmla="*/ 1436 w 1505"/>
                  <a:gd name="T1" fmla="*/ 110 h 110"/>
                  <a:gd name="T2" fmla="*/ 69 w 1505"/>
                  <a:gd name="T3" fmla="*/ 110 h 110"/>
                  <a:gd name="T4" fmla="*/ 51 w 1505"/>
                  <a:gd name="T5" fmla="*/ 83 h 110"/>
                  <a:gd name="T6" fmla="*/ 16 w 1505"/>
                  <a:gd name="T7" fmla="*/ 29 h 110"/>
                  <a:gd name="T8" fmla="*/ 0 w 1505"/>
                  <a:gd name="T9" fmla="*/ 0 h 110"/>
                  <a:gd name="T10" fmla="*/ 1505 w 1505"/>
                  <a:gd name="T11" fmla="*/ 0 h 110"/>
                  <a:gd name="T12" fmla="*/ 1489 w 1505"/>
                  <a:gd name="T13" fmla="*/ 29 h 110"/>
                  <a:gd name="T14" fmla="*/ 1454 w 1505"/>
                  <a:gd name="T15" fmla="*/ 83 h 110"/>
                  <a:gd name="T16" fmla="*/ 1436 w 1505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5" h="110">
                    <a:moveTo>
                      <a:pt x="1436" y="110"/>
                    </a:moveTo>
                    <a:lnTo>
                      <a:pt x="69" y="110"/>
                    </a:lnTo>
                    <a:lnTo>
                      <a:pt x="51" y="83"/>
                    </a:lnTo>
                    <a:lnTo>
                      <a:pt x="16" y="29"/>
                    </a:lnTo>
                    <a:lnTo>
                      <a:pt x="0" y="0"/>
                    </a:lnTo>
                    <a:lnTo>
                      <a:pt x="1505" y="0"/>
                    </a:lnTo>
                    <a:lnTo>
                      <a:pt x="1489" y="29"/>
                    </a:lnTo>
                    <a:lnTo>
                      <a:pt x="1454" y="83"/>
                    </a:lnTo>
                    <a:lnTo>
                      <a:pt x="1436" y="110"/>
                    </a:lnTo>
                    <a:close/>
                  </a:path>
                </a:pathLst>
              </a:custGeom>
              <a:solidFill>
                <a:srgbClr val="C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5" name="íṡļîḓê">
                <a:extLst>
                  <a:ext uri="{FF2B5EF4-FFF2-40B4-BE49-F238E27FC236}">
                    <a16:creationId xmlns:a16="http://schemas.microsoft.com/office/drawing/2014/main" xmlns="" id="{C41472ED-8C0D-4ED9-AA53-207F121EA3EB}"/>
                  </a:ext>
                </a:extLst>
              </p:cNvPr>
              <p:cNvSpPr/>
              <p:nvPr/>
            </p:nvSpPr>
            <p:spPr bwMode="auto">
              <a:xfrm>
                <a:off x="1771" y="2117"/>
                <a:ext cx="301" cy="25"/>
              </a:xfrm>
              <a:custGeom>
                <a:avLst/>
                <a:gdLst>
                  <a:gd name="T0" fmla="*/ 1425 w 1505"/>
                  <a:gd name="T1" fmla="*/ 125 h 125"/>
                  <a:gd name="T2" fmla="*/ 80 w 1505"/>
                  <a:gd name="T3" fmla="*/ 125 h 125"/>
                  <a:gd name="T4" fmla="*/ 59 w 1505"/>
                  <a:gd name="T5" fmla="*/ 96 h 125"/>
                  <a:gd name="T6" fmla="*/ 19 w 1505"/>
                  <a:gd name="T7" fmla="*/ 33 h 125"/>
                  <a:gd name="T8" fmla="*/ 0 w 1505"/>
                  <a:gd name="T9" fmla="*/ 0 h 125"/>
                  <a:gd name="T10" fmla="*/ 683 w 1505"/>
                  <a:gd name="T11" fmla="*/ 0 h 125"/>
                  <a:gd name="T12" fmla="*/ 732 w 1505"/>
                  <a:gd name="T13" fmla="*/ 0 h 125"/>
                  <a:gd name="T14" fmla="*/ 1505 w 1505"/>
                  <a:gd name="T15" fmla="*/ 0 h 125"/>
                  <a:gd name="T16" fmla="*/ 1486 w 1505"/>
                  <a:gd name="T17" fmla="*/ 33 h 125"/>
                  <a:gd name="T18" fmla="*/ 1446 w 1505"/>
                  <a:gd name="T19" fmla="*/ 96 h 125"/>
                  <a:gd name="T20" fmla="*/ 1425 w 1505"/>
                  <a:gd name="T21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05" h="125">
                    <a:moveTo>
                      <a:pt x="1425" y="125"/>
                    </a:moveTo>
                    <a:lnTo>
                      <a:pt x="80" y="125"/>
                    </a:lnTo>
                    <a:lnTo>
                      <a:pt x="59" y="96"/>
                    </a:lnTo>
                    <a:lnTo>
                      <a:pt x="19" y="33"/>
                    </a:lnTo>
                    <a:lnTo>
                      <a:pt x="0" y="0"/>
                    </a:lnTo>
                    <a:lnTo>
                      <a:pt x="683" y="0"/>
                    </a:lnTo>
                    <a:lnTo>
                      <a:pt x="732" y="0"/>
                    </a:lnTo>
                    <a:lnTo>
                      <a:pt x="1505" y="0"/>
                    </a:lnTo>
                    <a:lnTo>
                      <a:pt x="1486" y="33"/>
                    </a:lnTo>
                    <a:lnTo>
                      <a:pt x="1446" y="96"/>
                    </a:lnTo>
                    <a:lnTo>
                      <a:pt x="1425" y="125"/>
                    </a:lnTo>
                    <a:close/>
                  </a:path>
                </a:pathLst>
              </a:custGeom>
              <a:solidFill>
                <a:srgbClr val="CE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6" name="ï$ľîḓè">
                <a:extLst>
                  <a:ext uri="{FF2B5EF4-FFF2-40B4-BE49-F238E27FC236}">
                    <a16:creationId xmlns:a16="http://schemas.microsoft.com/office/drawing/2014/main" xmlns="" id="{346FF366-CDD8-4F84-A937-04B2333E7F69}"/>
                  </a:ext>
                </a:extLst>
              </p:cNvPr>
              <p:cNvSpPr/>
              <p:nvPr/>
            </p:nvSpPr>
            <p:spPr bwMode="auto">
              <a:xfrm>
                <a:off x="1772" y="2120"/>
                <a:ext cx="298" cy="22"/>
              </a:xfrm>
              <a:custGeom>
                <a:avLst/>
                <a:gdLst>
                  <a:gd name="T0" fmla="*/ 0 w 1489"/>
                  <a:gd name="T1" fmla="*/ 0 h 109"/>
                  <a:gd name="T2" fmla="*/ 1489 w 1489"/>
                  <a:gd name="T3" fmla="*/ 0 h 109"/>
                  <a:gd name="T4" fmla="*/ 1472 w 1489"/>
                  <a:gd name="T5" fmla="*/ 28 h 109"/>
                  <a:gd name="T6" fmla="*/ 1436 w 1489"/>
                  <a:gd name="T7" fmla="*/ 84 h 109"/>
                  <a:gd name="T8" fmla="*/ 1417 w 1489"/>
                  <a:gd name="T9" fmla="*/ 109 h 109"/>
                  <a:gd name="T10" fmla="*/ 72 w 1489"/>
                  <a:gd name="T11" fmla="*/ 109 h 109"/>
                  <a:gd name="T12" fmla="*/ 53 w 1489"/>
                  <a:gd name="T13" fmla="*/ 84 h 109"/>
                  <a:gd name="T14" fmla="*/ 17 w 1489"/>
                  <a:gd name="T15" fmla="*/ 28 h 109"/>
                  <a:gd name="T16" fmla="*/ 0 w 1489"/>
                  <a:gd name="T1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9" h="109">
                    <a:moveTo>
                      <a:pt x="0" y="0"/>
                    </a:moveTo>
                    <a:lnTo>
                      <a:pt x="1489" y="0"/>
                    </a:lnTo>
                    <a:lnTo>
                      <a:pt x="1472" y="28"/>
                    </a:lnTo>
                    <a:lnTo>
                      <a:pt x="1436" y="84"/>
                    </a:lnTo>
                    <a:lnTo>
                      <a:pt x="1417" y="109"/>
                    </a:lnTo>
                    <a:lnTo>
                      <a:pt x="72" y="109"/>
                    </a:lnTo>
                    <a:lnTo>
                      <a:pt x="53" y="84"/>
                    </a:lnTo>
                    <a:lnTo>
                      <a:pt x="17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7" name="îś1íďê">
                <a:extLst>
                  <a:ext uri="{FF2B5EF4-FFF2-40B4-BE49-F238E27FC236}">
                    <a16:creationId xmlns:a16="http://schemas.microsoft.com/office/drawing/2014/main" xmlns="" id="{B0995788-9EEB-4192-871D-DD384F91E352}"/>
                  </a:ext>
                </a:extLst>
              </p:cNvPr>
              <p:cNvSpPr/>
              <p:nvPr/>
            </p:nvSpPr>
            <p:spPr bwMode="auto">
              <a:xfrm>
                <a:off x="1774" y="2123"/>
                <a:ext cx="294" cy="19"/>
              </a:xfrm>
              <a:custGeom>
                <a:avLst/>
                <a:gdLst>
                  <a:gd name="T0" fmla="*/ 0 w 1469"/>
                  <a:gd name="T1" fmla="*/ 0 h 93"/>
                  <a:gd name="T2" fmla="*/ 1469 w 1469"/>
                  <a:gd name="T3" fmla="*/ 0 h 93"/>
                  <a:gd name="T4" fmla="*/ 1440 w 1469"/>
                  <a:gd name="T5" fmla="*/ 48 h 93"/>
                  <a:gd name="T6" fmla="*/ 1407 w 1469"/>
                  <a:gd name="T7" fmla="*/ 93 h 93"/>
                  <a:gd name="T8" fmla="*/ 62 w 1469"/>
                  <a:gd name="T9" fmla="*/ 93 h 93"/>
                  <a:gd name="T10" fmla="*/ 30 w 1469"/>
                  <a:gd name="T11" fmla="*/ 48 h 93"/>
                  <a:gd name="T12" fmla="*/ 0 w 1469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9" h="93">
                    <a:moveTo>
                      <a:pt x="0" y="0"/>
                    </a:moveTo>
                    <a:lnTo>
                      <a:pt x="1469" y="0"/>
                    </a:lnTo>
                    <a:lnTo>
                      <a:pt x="1440" y="48"/>
                    </a:lnTo>
                    <a:lnTo>
                      <a:pt x="1407" y="93"/>
                    </a:lnTo>
                    <a:lnTo>
                      <a:pt x="62" y="93"/>
                    </a:lnTo>
                    <a:lnTo>
                      <a:pt x="30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" name="ï$ḻiḋè">
                <a:extLst>
                  <a:ext uri="{FF2B5EF4-FFF2-40B4-BE49-F238E27FC236}">
                    <a16:creationId xmlns:a16="http://schemas.microsoft.com/office/drawing/2014/main" xmlns="" id="{6ED02E0E-BBB4-46A6-B9EA-C5A00E68A1B9}"/>
                  </a:ext>
                </a:extLst>
              </p:cNvPr>
              <p:cNvSpPr/>
              <p:nvPr/>
            </p:nvSpPr>
            <p:spPr bwMode="auto">
              <a:xfrm>
                <a:off x="1776" y="2126"/>
                <a:ext cx="290" cy="16"/>
              </a:xfrm>
              <a:custGeom>
                <a:avLst/>
                <a:gdLst>
                  <a:gd name="T0" fmla="*/ 0 w 1451"/>
                  <a:gd name="T1" fmla="*/ 0 h 78"/>
                  <a:gd name="T2" fmla="*/ 1451 w 1451"/>
                  <a:gd name="T3" fmla="*/ 0 h 78"/>
                  <a:gd name="T4" fmla="*/ 1425 w 1451"/>
                  <a:gd name="T5" fmla="*/ 40 h 78"/>
                  <a:gd name="T6" fmla="*/ 1398 w 1451"/>
                  <a:gd name="T7" fmla="*/ 78 h 78"/>
                  <a:gd name="T8" fmla="*/ 53 w 1451"/>
                  <a:gd name="T9" fmla="*/ 78 h 78"/>
                  <a:gd name="T10" fmla="*/ 26 w 1451"/>
                  <a:gd name="T11" fmla="*/ 40 h 78"/>
                  <a:gd name="T12" fmla="*/ 0 w 1451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1" h="78">
                    <a:moveTo>
                      <a:pt x="0" y="0"/>
                    </a:moveTo>
                    <a:lnTo>
                      <a:pt x="1451" y="0"/>
                    </a:lnTo>
                    <a:lnTo>
                      <a:pt x="1425" y="40"/>
                    </a:lnTo>
                    <a:lnTo>
                      <a:pt x="1398" y="78"/>
                    </a:lnTo>
                    <a:lnTo>
                      <a:pt x="53" y="78"/>
                    </a:lnTo>
                    <a:lnTo>
                      <a:pt x="26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" name="íšḷídé">
                <a:extLst>
                  <a:ext uri="{FF2B5EF4-FFF2-40B4-BE49-F238E27FC236}">
                    <a16:creationId xmlns:a16="http://schemas.microsoft.com/office/drawing/2014/main" xmlns="" id="{7C9E0A09-1246-44FF-9727-BFD45B637E89}"/>
                  </a:ext>
                </a:extLst>
              </p:cNvPr>
              <p:cNvSpPr/>
              <p:nvPr/>
            </p:nvSpPr>
            <p:spPr bwMode="auto">
              <a:xfrm>
                <a:off x="1778" y="2129"/>
                <a:ext cx="286" cy="13"/>
              </a:xfrm>
              <a:custGeom>
                <a:avLst/>
                <a:gdLst>
                  <a:gd name="T0" fmla="*/ 0 w 1433"/>
                  <a:gd name="T1" fmla="*/ 0 h 62"/>
                  <a:gd name="T2" fmla="*/ 1433 w 1433"/>
                  <a:gd name="T3" fmla="*/ 0 h 62"/>
                  <a:gd name="T4" fmla="*/ 1411 w 1433"/>
                  <a:gd name="T5" fmla="*/ 32 h 62"/>
                  <a:gd name="T6" fmla="*/ 1389 w 1433"/>
                  <a:gd name="T7" fmla="*/ 62 h 62"/>
                  <a:gd name="T8" fmla="*/ 44 w 1433"/>
                  <a:gd name="T9" fmla="*/ 62 h 62"/>
                  <a:gd name="T10" fmla="*/ 22 w 1433"/>
                  <a:gd name="T11" fmla="*/ 32 h 62"/>
                  <a:gd name="T12" fmla="*/ 0 w 1433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3" h="62">
                    <a:moveTo>
                      <a:pt x="0" y="0"/>
                    </a:moveTo>
                    <a:lnTo>
                      <a:pt x="1433" y="0"/>
                    </a:lnTo>
                    <a:lnTo>
                      <a:pt x="1411" y="32"/>
                    </a:lnTo>
                    <a:lnTo>
                      <a:pt x="1389" y="62"/>
                    </a:lnTo>
                    <a:lnTo>
                      <a:pt x="44" y="62"/>
                    </a:lnTo>
                    <a:lnTo>
                      <a:pt x="22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1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" name="iṡlïďé">
                <a:extLst>
                  <a:ext uri="{FF2B5EF4-FFF2-40B4-BE49-F238E27FC236}">
                    <a16:creationId xmlns:a16="http://schemas.microsoft.com/office/drawing/2014/main" xmlns="" id="{AB83E467-5ED8-4A8C-BDB4-B7A622927BD5}"/>
                  </a:ext>
                </a:extLst>
              </p:cNvPr>
              <p:cNvSpPr/>
              <p:nvPr/>
            </p:nvSpPr>
            <p:spPr bwMode="auto">
              <a:xfrm>
                <a:off x="1780" y="2132"/>
                <a:ext cx="282" cy="10"/>
              </a:xfrm>
              <a:custGeom>
                <a:avLst/>
                <a:gdLst>
                  <a:gd name="T0" fmla="*/ 0 w 1413"/>
                  <a:gd name="T1" fmla="*/ 0 h 47"/>
                  <a:gd name="T2" fmla="*/ 1413 w 1413"/>
                  <a:gd name="T3" fmla="*/ 0 h 47"/>
                  <a:gd name="T4" fmla="*/ 1396 w 1413"/>
                  <a:gd name="T5" fmla="*/ 25 h 47"/>
                  <a:gd name="T6" fmla="*/ 1379 w 1413"/>
                  <a:gd name="T7" fmla="*/ 47 h 47"/>
                  <a:gd name="T8" fmla="*/ 34 w 1413"/>
                  <a:gd name="T9" fmla="*/ 47 h 47"/>
                  <a:gd name="T10" fmla="*/ 17 w 1413"/>
                  <a:gd name="T11" fmla="*/ 25 h 47"/>
                  <a:gd name="T12" fmla="*/ 0 w 1413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3" h="47">
                    <a:moveTo>
                      <a:pt x="0" y="0"/>
                    </a:moveTo>
                    <a:lnTo>
                      <a:pt x="1413" y="0"/>
                    </a:lnTo>
                    <a:lnTo>
                      <a:pt x="1396" y="25"/>
                    </a:lnTo>
                    <a:lnTo>
                      <a:pt x="1379" y="47"/>
                    </a:lnTo>
                    <a:lnTo>
                      <a:pt x="34" y="47"/>
                    </a:lnTo>
                    <a:lnTo>
                      <a:pt x="17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2E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" name="îŝľïďé">
                <a:extLst>
                  <a:ext uri="{FF2B5EF4-FFF2-40B4-BE49-F238E27FC236}">
                    <a16:creationId xmlns:a16="http://schemas.microsoft.com/office/drawing/2014/main" xmlns="" id="{CA0DB434-D98C-48A8-8CD6-BF2640750FAF}"/>
                  </a:ext>
                </a:extLst>
              </p:cNvPr>
              <p:cNvSpPr/>
              <p:nvPr/>
            </p:nvSpPr>
            <p:spPr bwMode="auto">
              <a:xfrm>
                <a:off x="1782" y="2136"/>
                <a:ext cx="278" cy="6"/>
              </a:xfrm>
              <a:custGeom>
                <a:avLst/>
                <a:gdLst>
                  <a:gd name="T0" fmla="*/ 0 w 1389"/>
                  <a:gd name="T1" fmla="*/ 0 h 30"/>
                  <a:gd name="T2" fmla="*/ 1389 w 1389"/>
                  <a:gd name="T3" fmla="*/ 0 h 30"/>
                  <a:gd name="T4" fmla="*/ 1378 w 1389"/>
                  <a:gd name="T5" fmla="*/ 15 h 30"/>
                  <a:gd name="T6" fmla="*/ 1367 w 1389"/>
                  <a:gd name="T7" fmla="*/ 30 h 30"/>
                  <a:gd name="T8" fmla="*/ 22 w 1389"/>
                  <a:gd name="T9" fmla="*/ 30 h 30"/>
                  <a:gd name="T10" fmla="*/ 11 w 1389"/>
                  <a:gd name="T11" fmla="*/ 15 h 30"/>
                  <a:gd name="T12" fmla="*/ 0 w 1389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9" h="30">
                    <a:moveTo>
                      <a:pt x="0" y="0"/>
                    </a:moveTo>
                    <a:lnTo>
                      <a:pt x="1389" y="0"/>
                    </a:lnTo>
                    <a:lnTo>
                      <a:pt x="1378" y="15"/>
                    </a:lnTo>
                    <a:lnTo>
                      <a:pt x="1367" y="30"/>
                    </a:lnTo>
                    <a:lnTo>
                      <a:pt x="22" y="30"/>
                    </a:lnTo>
                    <a:lnTo>
                      <a:pt x="11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" name="îṥḻïḑê">
                <a:extLst>
                  <a:ext uri="{FF2B5EF4-FFF2-40B4-BE49-F238E27FC236}">
                    <a16:creationId xmlns:a16="http://schemas.microsoft.com/office/drawing/2014/main" xmlns="" id="{A3FFA4A8-4F6F-4AB4-BE22-D4A32C504268}"/>
                  </a:ext>
                </a:extLst>
              </p:cNvPr>
              <p:cNvSpPr/>
              <p:nvPr/>
            </p:nvSpPr>
            <p:spPr bwMode="auto">
              <a:xfrm>
                <a:off x="1784" y="2139"/>
                <a:ext cx="274" cy="3"/>
              </a:xfrm>
              <a:custGeom>
                <a:avLst/>
                <a:gdLst>
                  <a:gd name="T0" fmla="*/ 0 w 1367"/>
                  <a:gd name="T1" fmla="*/ 0 h 15"/>
                  <a:gd name="T2" fmla="*/ 1367 w 1367"/>
                  <a:gd name="T3" fmla="*/ 0 h 15"/>
                  <a:gd name="T4" fmla="*/ 1362 w 1367"/>
                  <a:gd name="T5" fmla="*/ 8 h 15"/>
                  <a:gd name="T6" fmla="*/ 1356 w 1367"/>
                  <a:gd name="T7" fmla="*/ 15 h 15"/>
                  <a:gd name="T8" fmla="*/ 11 w 1367"/>
                  <a:gd name="T9" fmla="*/ 15 h 15"/>
                  <a:gd name="T10" fmla="*/ 5 w 1367"/>
                  <a:gd name="T11" fmla="*/ 8 h 15"/>
                  <a:gd name="T12" fmla="*/ 0 w 1367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7" h="15">
                    <a:moveTo>
                      <a:pt x="0" y="0"/>
                    </a:moveTo>
                    <a:lnTo>
                      <a:pt x="1367" y="0"/>
                    </a:lnTo>
                    <a:lnTo>
                      <a:pt x="1362" y="8"/>
                    </a:lnTo>
                    <a:lnTo>
                      <a:pt x="1356" y="15"/>
                    </a:lnTo>
                    <a:lnTo>
                      <a:pt x="11" y="15"/>
                    </a:lnTo>
                    <a:lnTo>
                      <a:pt x="5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" name="ïṥļïďé">
                <a:extLst>
                  <a:ext uri="{FF2B5EF4-FFF2-40B4-BE49-F238E27FC236}">
                    <a16:creationId xmlns:a16="http://schemas.microsoft.com/office/drawing/2014/main" xmlns="" id="{66189462-5288-4199-A6E8-6C97292B7D66}"/>
                  </a:ext>
                </a:extLst>
              </p:cNvPr>
              <p:cNvSpPr/>
              <p:nvPr/>
            </p:nvSpPr>
            <p:spPr bwMode="auto">
              <a:xfrm>
                <a:off x="1787" y="2142"/>
                <a:ext cx="269" cy="1"/>
              </a:xfrm>
              <a:prstGeom prst="rect">
                <a:avLst/>
              </a:prstGeom>
              <a:solidFill>
                <a:srgbClr val="D4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" name="í$1ídê">
                <a:extLst>
                  <a:ext uri="{FF2B5EF4-FFF2-40B4-BE49-F238E27FC236}">
                    <a16:creationId xmlns:a16="http://schemas.microsoft.com/office/drawing/2014/main" xmlns="" id="{F2EF7822-7A41-452B-A98A-C567B63C7A9A}"/>
                  </a:ext>
                </a:extLst>
              </p:cNvPr>
              <p:cNvSpPr/>
              <p:nvPr/>
            </p:nvSpPr>
            <p:spPr bwMode="auto">
              <a:xfrm>
                <a:off x="1772" y="2120"/>
                <a:ext cx="298" cy="0"/>
              </a:xfrm>
              <a:custGeom>
                <a:avLst/>
                <a:gdLst>
                  <a:gd name="T0" fmla="*/ 1488 w 1489"/>
                  <a:gd name="T1" fmla="*/ 1 h 1"/>
                  <a:gd name="T2" fmla="*/ 2 w 1489"/>
                  <a:gd name="T3" fmla="*/ 1 h 1"/>
                  <a:gd name="T4" fmla="*/ 0 w 1489"/>
                  <a:gd name="T5" fmla="*/ 0 h 1"/>
                  <a:gd name="T6" fmla="*/ 1489 w 1489"/>
                  <a:gd name="T7" fmla="*/ 0 h 1"/>
                  <a:gd name="T8" fmla="*/ 1488 w 1489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9" h="1">
                    <a:moveTo>
                      <a:pt x="1488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1489" y="0"/>
                    </a:lnTo>
                    <a:lnTo>
                      <a:pt x="1488" y="1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" name="iṩ1ïḑè">
                <a:extLst>
                  <a:ext uri="{FF2B5EF4-FFF2-40B4-BE49-F238E27FC236}">
                    <a16:creationId xmlns:a16="http://schemas.microsoft.com/office/drawing/2014/main" xmlns="" id="{C2FB54C2-A458-43FA-ADD5-C8978A69B8E5}"/>
                  </a:ext>
                </a:extLst>
              </p:cNvPr>
              <p:cNvSpPr/>
              <p:nvPr/>
            </p:nvSpPr>
            <p:spPr bwMode="auto">
              <a:xfrm>
                <a:off x="1772" y="2120"/>
                <a:ext cx="298" cy="3"/>
              </a:xfrm>
              <a:custGeom>
                <a:avLst/>
                <a:gdLst>
                  <a:gd name="T0" fmla="*/ 1479 w 1489"/>
                  <a:gd name="T1" fmla="*/ 16 h 16"/>
                  <a:gd name="T2" fmla="*/ 10 w 1489"/>
                  <a:gd name="T3" fmla="*/ 16 h 16"/>
                  <a:gd name="T4" fmla="*/ 6 w 1489"/>
                  <a:gd name="T5" fmla="*/ 8 h 16"/>
                  <a:gd name="T6" fmla="*/ 0 w 1489"/>
                  <a:gd name="T7" fmla="*/ 0 h 16"/>
                  <a:gd name="T8" fmla="*/ 1489 w 1489"/>
                  <a:gd name="T9" fmla="*/ 0 h 16"/>
                  <a:gd name="T10" fmla="*/ 1483 w 1489"/>
                  <a:gd name="T11" fmla="*/ 8 h 16"/>
                  <a:gd name="T12" fmla="*/ 1479 w 148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9" h="16">
                    <a:moveTo>
                      <a:pt x="1479" y="16"/>
                    </a:moveTo>
                    <a:lnTo>
                      <a:pt x="10" y="16"/>
                    </a:lnTo>
                    <a:lnTo>
                      <a:pt x="6" y="8"/>
                    </a:lnTo>
                    <a:lnTo>
                      <a:pt x="0" y="0"/>
                    </a:lnTo>
                    <a:lnTo>
                      <a:pt x="1489" y="0"/>
                    </a:lnTo>
                    <a:lnTo>
                      <a:pt x="1483" y="8"/>
                    </a:lnTo>
                    <a:lnTo>
                      <a:pt x="1479" y="16"/>
                    </a:lnTo>
                    <a:close/>
                  </a:path>
                </a:pathLst>
              </a:cu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" name="iŝľíḓe">
                <a:extLst>
                  <a:ext uri="{FF2B5EF4-FFF2-40B4-BE49-F238E27FC236}">
                    <a16:creationId xmlns:a16="http://schemas.microsoft.com/office/drawing/2014/main" xmlns="" id="{2BBF71F1-0FB4-427B-9F25-CDEC6910C998}"/>
                  </a:ext>
                </a:extLst>
              </p:cNvPr>
              <p:cNvSpPr/>
              <p:nvPr/>
            </p:nvSpPr>
            <p:spPr bwMode="auto">
              <a:xfrm>
                <a:off x="1772" y="2120"/>
                <a:ext cx="298" cy="6"/>
              </a:xfrm>
              <a:custGeom>
                <a:avLst/>
                <a:gdLst>
                  <a:gd name="T0" fmla="*/ 1470 w 1489"/>
                  <a:gd name="T1" fmla="*/ 31 h 31"/>
                  <a:gd name="T2" fmla="*/ 19 w 1489"/>
                  <a:gd name="T3" fmla="*/ 31 h 31"/>
                  <a:gd name="T4" fmla="*/ 10 w 1489"/>
                  <a:gd name="T5" fmla="*/ 16 h 31"/>
                  <a:gd name="T6" fmla="*/ 0 w 1489"/>
                  <a:gd name="T7" fmla="*/ 0 h 31"/>
                  <a:gd name="T8" fmla="*/ 1489 w 1489"/>
                  <a:gd name="T9" fmla="*/ 0 h 31"/>
                  <a:gd name="T10" fmla="*/ 1479 w 1489"/>
                  <a:gd name="T11" fmla="*/ 16 h 31"/>
                  <a:gd name="T12" fmla="*/ 1470 w 1489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9" h="31">
                    <a:moveTo>
                      <a:pt x="1470" y="31"/>
                    </a:moveTo>
                    <a:lnTo>
                      <a:pt x="19" y="31"/>
                    </a:lnTo>
                    <a:lnTo>
                      <a:pt x="10" y="16"/>
                    </a:lnTo>
                    <a:lnTo>
                      <a:pt x="0" y="0"/>
                    </a:lnTo>
                    <a:lnTo>
                      <a:pt x="1489" y="0"/>
                    </a:lnTo>
                    <a:lnTo>
                      <a:pt x="1479" y="16"/>
                    </a:lnTo>
                    <a:lnTo>
                      <a:pt x="1470" y="31"/>
                    </a:lnTo>
                    <a:close/>
                  </a:path>
                </a:pathLst>
              </a:custGeom>
              <a:solidFill>
                <a:srgbClr val="CA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" name="îSľiḍé">
                <a:extLst>
                  <a:ext uri="{FF2B5EF4-FFF2-40B4-BE49-F238E27FC236}">
                    <a16:creationId xmlns:a16="http://schemas.microsoft.com/office/drawing/2014/main" xmlns="" id="{03644F13-0FE0-4CF3-BFFF-718DC2A0E9EB}"/>
                  </a:ext>
                </a:extLst>
              </p:cNvPr>
              <p:cNvSpPr/>
              <p:nvPr/>
            </p:nvSpPr>
            <p:spPr bwMode="auto">
              <a:xfrm>
                <a:off x="1772" y="2120"/>
                <a:ext cx="298" cy="9"/>
              </a:xfrm>
              <a:custGeom>
                <a:avLst/>
                <a:gdLst>
                  <a:gd name="T0" fmla="*/ 1460 w 1489"/>
                  <a:gd name="T1" fmla="*/ 47 h 47"/>
                  <a:gd name="T2" fmla="*/ 29 w 1489"/>
                  <a:gd name="T3" fmla="*/ 47 h 47"/>
                  <a:gd name="T4" fmla="*/ 14 w 1489"/>
                  <a:gd name="T5" fmla="*/ 24 h 47"/>
                  <a:gd name="T6" fmla="*/ 0 w 1489"/>
                  <a:gd name="T7" fmla="*/ 0 h 47"/>
                  <a:gd name="T8" fmla="*/ 1489 w 1489"/>
                  <a:gd name="T9" fmla="*/ 0 h 47"/>
                  <a:gd name="T10" fmla="*/ 1475 w 1489"/>
                  <a:gd name="T11" fmla="*/ 24 h 47"/>
                  <a:gd name="T12" fmla="*/ 1460 w 1489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9" h="47">
                    <a:moveTo>
                      <a:pt x="1460" y="47"/>
                    </a:moveTo>
                    <a:lnTo>
                      <a:pt x="29" y="47"/>
                    </a:lnTo>
                    <a:lnTo>
                      <a:pt x="14" y="24"/>
                    </a:lnTo>
                    <a:lnTo>
                      <a:pt x="0" y="0"/>
                    </a:lnTo>
                    <a:lnTo>
                      <a:pt x="1489" y="0"/>
                    </a:lnTo>
                    <a:lnTo>
                      <a:pt x="1475" y="24"/>
                    </a:lnTo>
                    <a:lnTo>
                      <a:pt x="1460" y="47"/>
                    </a:lnTo>
                    <a:close/>
                  </a:path>
                </a:pathLst>
              </a:custGeom>
              <a:solidFill>
                <a:srgbClr val="CB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" name="íṣlïḑé">
                <a:extLst>
                  <a:ext uri="{FF2B5EF4-FFF2-40B4-BE49-F238E27FC236}">
                    <a16:creationId xmlns:a16="http://schemas.microsoft.com/office/drawing/2014/main" xmlns="" id="{DDE00857-D8C9-44EB-A324-6327071009D3}"/>
                  </a:ext>
                </a:extLst>
              </p:cNvPr>
              <p:cNvSpPr/>
              <p:nvPr/>
            </p:nvSpPr>
            <p:spPr bwMode="auto">
              <a:xfrm>
                <a:off x="1772" y="2120"/>
                <a:ext cx="298" cy="12"/>
              </a:xfrm>
              <a:custGeom>
                <a:avLst/>
                <a:gdLst>
                  <a:gd name="T0" fmla="*/ 1451 w 1489"/>
                  <a:gd name="T1" fmla="*/ 63 h 63"/>
                  <a:gd name="T2" fmla="*/ 38 w 1489"/>
                  <a:gd name="T3" fmla="*/ 63 h 63"/>
                  <a:gd name="T4" fmla="*/ 19 w 1489"/>
                  <a:gd name="T5" fmla="*/ 31 h 63"/>
                  <a:gd name="T6" fmla="*/ 0 w 1489"/>
                  <a:gd name="T7" fmla="*/ 0 h 63"/>
                  <a:gd name="T8" fmla="*/ 1489 w 1489"/>
                  <a:gd name="T9" fmla="*/ 0 h 63"/>
                  <a:gd name="T10" fmla="*/ 1470 w 1489"/>
                  <a:gd name="T11" fmla="*/ 31 h 63"/>
                  <a:gd name="T12" fmla="*/ 1451 w 1489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9" h="63">
                    <a:moveTo>
                      <a:pt x="1451" y="63"/>
                    </a:moveTo>
                    <a:lnTo>
                      <a:pt x="38" y="63"/>
                    </a:lnTo>
                    <a:lnTo>
                      <a:pt x="19" y="31"/>
                    </a:lnTo>
                    <a:lnTo>
                      <a:pt x="0" y="0"/>
                    </a:lnTo>
                    <a:lnTo>
                      <a:pt x="1489" y="0"/>
                    </a:lnTo>
                    <a:lnTo>
                      <a:pt x="1470" y="31"/>
                    </a:lnTo>
                    <a:lnTo>
                      <a:pt x="1451" y="63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" name="i$ľîḍê">
                <a:extLst>
                  <a:ext uri="{FF2B5EF4-FFF2-40B4-BE49-F238E27FC236}">
                    <a16:creationId xmlns:a16="http://schemas.microsoft.com/office/drawing/2014/main" xmlns="" id="{2911A591-23E8-4C1D-82F3-E89D3E659EE4}"/>
                  </a:ext>
                </a:extLst>
              </p:cNvPr>
              <p:cNvSpPr/>
              <p:nvPr/>
            </p:nvSpPr>
            <p:spPr bwMode="auto">
              <a:xfrm>
                <a:off x="1772" y="2120"/>
                <a:ext cx="298" cy="16"/>
              </a:xfrm>
              <a:custGeom>
                <a:avLst/>
                <a:gdLst>
                  <a:gd name="T0" fmla="*/ 1439 w 1489"/>
                  <a:gd name="T1" fmla="*/ 79 h 79"/>
                  <a:gd name="T2" fmla="*/ 50 w 1489"/>
                  <a:gd name="T3" fmla="*/ 79 h 79"/>
                  <a:gd name="T4" fmla="*/ 24 w 1489"/>
                  <a:gd name="T5" fmla="*/ 40 h 79"/>
                  <a:gd name="T6" fmla="*/ 0 w 1489"/>
                  <a:gd name="T7" fmla="*/ 0 h 79"/>
                  <a:gd name="T8" fmla="*/ 1489 w 1489"/>
                  <a:gd name="T9" fmla="*/ 0 h 79"/>
                  <a:gd name="T10" fmla="*/ 1465 w 1489"/>
                  <a:gd name="T11" fmla="*/ 40 h 79"/>
                  <a:gd name="T12" fmla="*/ 1439 w 1489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9" h="79">
                    <a:moveTo>
                      <a:pt x="1439" y="79"/>
                    </a:moveTo>
                    <a:lnTo>
                      <a:pt x="50" y="79"/>
                    </a:lnTo>
                    <a:lnTo>
                      <a:pt x="24" y="40"/>
                    </a:lnTo>
                    <a:lnTo>
                      <a:pt x="0" y="0"/>
                    </a:lnTo>
                    <a:lnTo>
                      <a:pt x="1489" y="0"/>
                    </a:lnTo>
                    <a:lnTo>
                      <a:pt x="1465" y="40"/>
                    </a:lnTo>
                    <a:lnTo>
                      <a:pt x="1439" y="79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" name="í$ļíḓè">
                <a:extLst>
                  <a:ext uri="{FF2B5EF4-FFF2-40B4-BE49-F238E27FC236}">
                    <a16:creationId xmlns:a16="http://schemas.microsoft.com/office/drawing/2014/main" xmlns="" id="{70ACA719-F07C-4F80-BCE8-B59404306F30}"/>
                  </a:ext>
                </a:extLst>
              </p:cNvPr>
              <p:cNvSpPr/>
              <p:nvPr/>
            </p:nvSpPr>
            <p:spPr bwMode="auto">
              <a:xfrm>
                <a:off x="1772" y="2120"/>
                <a:ext cx="298" cy="19"/>
              </a:xfrm>
              <a:custGeom>
                <a:avLst/>
                <a:gdLst>
                  <a:gd name="T0" fmla="*/ 1428 w 1489"/>
                  <a:gd name="T1" fmla="*/ 94 h 94"/>
                  <a:gd name="T2" fmla="*/ 61 w 1489"/>
                  <a:gd name="T3" fmla="*/ 94 h 94"/>
                  <a:gd name="T4" fmla="*/ 29 w 1489"/>
                  <a:gd name="T5" fmla="*/ 49 h 94"/>
                  <a:gd name="T6" fmla="*/ 0 w 1489"/>
                  <a:gd name="T7" fmla="*/ 0 h 94"/>
                  <a:gd name="T8" fmla="*/ 1489 w 1489"/>
                  <a:gd name="T9" fmla="*/ 0 h 94"/>
                  <a:gd name="T10" fmla="*/ 1460 w 1489"/>
                  <a:gd name="T11" fmla="*/ 49 h 94"/>
                  <a:gd name="T12" fmla="*/ 1428 w 1489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9" h="94">
                    <a:moveTo>
                      <a:pt x="1428" y="94"/>
                    </a:moveTo>
                    <a:lnTo>
                      <a:pt x="61" y="94"/>
                    </a:lnTo>
                    <a:lnTo>
                      <a:pt x="29" y="49"/>
                    </a:lnTo>
                    <a:lnTo>
                      <a:pt x="0" y="0"/>
                    </a:lnTo>
                    <a:lnTo>
                      <a:pt x="1489" y="0"/>
                    </a:lnTo>
                    <a:lnTo>
                      <a:pt x="1460" y="49"/>
                    </a:lnTo>
                    <a:lnTo>
                      <a:pt x="1428" y="94"/>
                    </a:lnTo>
                    <a:close/>
                  </a:path>
                </a:pathLst>
              </a:custGeom>
              <a:solidFill>
                <a:srgbClr val="C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" name="îş1îḓê">
                <a:extLst>
                  <a:ext uri="{FF2B5EF4-FFF2-40B4-BE49-F238E27FC236}">
                    <a16:creationId xmlns:a16="http://schemas.microsoft.com/office/drawing/2014/main" xmlns="" id="{D7949AB2-255D-4834-BEC7-82B267FB55EA}"/>
                  </a:ext>
                </a:extLst>
              </p:cNvPr>
              <p:cNvSpPr/>
              <p:nvPr/>
            </p:nvSpPr>
            <p:spPr bwMode="auto">
              <a:xfrm>
                <a:off x="1772" y="2120"/>
                <a:ext cx="298" cy="22"/>
              </a:xfrm>
              <a:custGeom>
                <a:avLst/>
                <a:gdLst>
                  <a:gd name="T0" fmla="*/ 1417 w 1489"/>
                  <a:gd name="T1" fmla="*/ 109 h 109"/>
                  <a:gd name="T2" fmla="*/ 72 w 1489"/>
                  <a:gd name="T3" fmla="*/ 109 h 109"/>
                  <a:gd name="T4" fmla="*/ 53 w 1489"/>
                  <a:gd name="T5" fmla="*/ 84 h 109"/>
                  <a:gd name="T6" fmla="*/ 17 w 1489"/>
                  <a:gd name="T7" fmla="*/ 28 h 109"/>
                  <a:gd name="T8" fmla="*/ 0 w 1489"/>
                  <a:gd name="T9" fmla="*/ 0 h 109"/>
                  <a:gd name="T10" fmla="*/ 1489 w 1489"/>
                  <a:gd name="T11" fmla="*/ 0 h 109"/>
                  <a:gd name="T12" fmla="*/ 1472 w 1489"/>
                  <a:gd name="T13" fmla="*/ 28 h 109"/>
                  <a:gd name="T14" fmla="*/ 1436 w 1489"/>
                  <a:gd name="T15" fmla="*/ 84 h 109"/>
                  <a:gd name="T16" fmla="*/ 1417 w 1489"/>
                  <a:gd name="T1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9" h="109">
                    <a:moveTo>
                      <a:pt x="1417" y="109"/>
                    </a:moveTo>
                    <a:lnTo>
                      <a:pt x="72" y="109"/>
                    </a:lnTo>
                    <a:lnTo>
                      <a:pt x="53" y="84"/>
                    </a:lnTo>
                    <a:lnTo>
                      <a:pt x="17" y="28"/>
                    </a:lnTo>
                    <a:lnTo>
                      <a:pt x="0" y="0"/>
                    </a:lnTo>
                    <a:lnTo>
                      <a:pt x="1489" y="0"/>
                    </a:lnTo>
                    <a:lnTo>
                      <a:pt x="1472" y="28"/>
                    </a:lnTo>
                    <a:lnTo>
                      <a:pt x="1436" y="84"/>
                    </a:lnTo>
                    <a:lnTo>
                      <a:pt x="1417" y="109"/>
                    </a:lnTo>
                    <a:close/>
                  </a:path>
                </a:pathLst>
              </a:custGeom>
              <a:solidFill>
                <a:srgbClr val="CE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" name="íṡḷíḍê">
                <a:extLst>
                  <a:ext uri="{FF2B5EF4-FFF2-40B4-BE49-F238E27FC236}">
                    <a16:creationId xmlns:a16="http://schemas.microsoft.com/office/drawing/2014/main" xmlns="" id="{105F2F27-5CE8-4A7E-81AA-69C28F8AB04F}"/>
                  </a:ext>
                </a:extLst>
              </p:cNvPr>
              <p:cNvSpPr/>
              <p:nvPr/>
            </p:nvSpPr>
            <p:spPr bwMode="auto">
              <a:xfrm>
                <a:off x="1772" y="2120"/>
                <a:ext cx="298" cy="25"/>
              </a:xfrm>
              <a:custGeom>
                <a:avLst/>
                <a:gdLst>
                  <a:gd name="T0" fmla="*/ 1404 w 1489"/>
                  <a:gd name="T1" fmla="*/ 125 h 125"/>
                  <a:gd name="T2" fmla="*/ 85 w 1489"/>
                  <a:gd name="T3" fmla="*/ 125 h 125"/>
                  <a:gd name="T4" fmla="*/ 62 w 1489"/>
                  <a:gd name="T5" fmla="*/ 96 h 125"/>
                  <a:gd name="T6" fmla="*/ 20 w 1489"/>
                  <a:gd name="T7" fmla="*/ 32 h 125"/>
                  <a:gd name="T8" fmla="*/ 0 w 1489"/>
                  <a:gd name="T9" fmla="*/ 0 h 125"/>
                  <a:gd name="T10" fmla="*/ 1104 w 1489"/>
                  <a:gd name="T11" fmla="*/ 0 h 125"/>
                  <a:gd name="T12" fmla="*/ 1489 w 1489"/>
                  <a:gd name="T13" fmla="*/ 0 h 125"/>
                  <a:gd name="T14" fmla="*/ 1469 w 1489"/>
                  <a:gd name="T15" fmla="*/ 32 h 125"/>
                  <a:gd name="T16" fmla="*/ 1427 w 1489"/>
                  <a:gd name="T17" fmla="*/ 96 h 125"/>
                  <a:gd name="T18" fmla="*/ 1404 w 1489"/>
                  <a:gd name="T1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9" h="125">
                    <a:moveTo>
                      <a:pt x="1404" y="125"/>
                    </a:moveTo>
                    <a:lnTo>
                      <a:pt x="85" y="125"/>
                    </a:lnTo>
                    <a:lnTo>
                      <a:pt x="62" y="96"/>
                    </a:lnTo>
                    <a:lnTo>
                      <a:pt x="20" y="32"/>
                    </a:lnTo>
                    <a:lnTo>
                      <a:pt x="0" y="0"/>
                    </a:lnTo>
                    <a:lnTo>
                      <a:pt x="1104" y="0"/>
                    </a:lnTo>
                    <a:lnTo>
                      <a:pt x="1489" y="0"/>
                    </a:lnTo>
                    <a:lnTo>
                      <a:pt x="1469" y="32"/>
                    </a:lnTo>
                    <a:lnTo>
                      <a:pt x="1427" y="96"/>
                    </a:lnTo>
                    <a:lnTo>
                      <a:pt x="1404" y="125"/>
                    </a:lnTo>
                    <a:close/>
                  </a:path>
                </a:pathLst>
              </a:custGeom>
              <a:solidFill>
                <a:srgbClr val="CF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" name="í$ḷíďè">
                <a:extLst>
                  <a:ext uri="{FF2B5EF4-FFF2-40B4-BE49-F238E27FC236}">
                    <a16:creationId xmlns:a16="http://schemas.microsoft.com/office/drawing/2014/main" xmlns="" id="{1D803079-70A2-4001-AF59-15682A2A1B2D}"/>
                  </a:ext>
                </a:extLst>
              </p:cNvPr>
              <p:cNvSpPr/>
              <p:nvPr/>
            </p:nvSpPr>
            <p:spPr bwMode="auto">
              <a:xfrm>
                <a:off x="1774" y="2123"/>
                <a:ext cx="294" cy="22"/>
              </a:xfrm>
              <a:custGeom>
                <a:avLst/>
                <a:gdLst>
                  <a:gd name="T0" fmla="*/ 0 w 1469"/>
                  <a:gd name="T1" fmla="*/ 0 h 109"/>
                  <a:gd name="T2" fmla="*/ 1469 w 1469"/>
                  <a:gd name="T3" fmla="*/ 0 h 109"/>
                  <a:gd name="T4" fmla="*/ 1452 w 1469"/>
                  <a:gd name="T5" fmla="*/ 29 h 109"/>
                  <a:gd name="T6" fmla="*/ 1415 w 1469"/>
                  <a:gd name="T7" fmla="*/ 83 h 109"/>
                  <a:gd name="T8" fmla="*/ 1394 w 1469"/>
                  <a:gd name="T9" fmla="*/ 109 h 109"/>
                  <a:gd name="T10" fmla="*/ 75 w 1469"/>
                  <a:gd name="T11" fmla="*/ 109 h 109"/>
                  <a:gd name="T12" fmla="*/ 54 w 1469"/>
                  <a:gd name="T13" fmla="*/ 83 h 109"/>
                  <a:gd name="T14" fmla="*/ 17 w 1469"/>
                  <a:gd name="T15" fmla="*/ 29 h 109"/>
                  <a:gd name="T16" fmla="*/ 0 w 1469"/>
                  <a:gd name="T1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9" h="109">
                    <a:moveTo>
                      <a:pt x="0" y="0"/>
                    </a:moveTo>
                    <a:lnTo>
                      <a:pt x="1469" y="0"/>
                    </a:lnTo>
                    <a:lnTo>
                      <a:pt x="1452" y="29"/>
                    </a:lnTo>
                    <a:lnTo>
                      <a:pt x="1415" y="83"/>
                    </a:lnTo>
                    <a:lnTo>
                      <a:pt x="1394" y="109"/>
                    </a:lnTo>
                    <a:lnTo>
                      <a:pt x="75" y="109"/>
                    </a:lnTo>
                    <a:lnTo>
                      <a:pt x="54" y="83"/>
                    </a:lnTo>
                    <a:lnTo>
                      <a:pt x="17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" name="îsḻíḓè">
                <a:extLst>
                  <a:ext uri="{FF2B5EF4-FFF2-40B4-BE49-F238E27FC236}">
                    <a16:creationId xmlns:a16="http://schemas.microsoft.com/office/drawing/2014/main" xmlns="" id="{89225EF6-3E7C-4FAB-8D8D-3459973E018D}"/>
                  </a:ext>
                </a:extLst>
              </p:cNvPr>
              <p:cNvSpPr/>
              <p:nvPr/>
            </p:nvSpPr>
            <p:spPr bwMode="auto">
              <a:xfrm>
                <a:off x="1776" y="2126"/>
                <a:ext cx="290" cy="19"/>
              </a:xfrm>
              <a:custGeom>
                <a:avLst/>
                <a:gdLst>
                  <a:gd name="T0" fmla="*/ 0 w 1451"/>
                  <a:gd name="T1" fmla="*/ 0 h 94"/>
                  <a:gd name="T2" fmla="*/ 1451 w 1451"/>
                  <a:gd name="T3" fmla="*/ 0 h 94"/>
                  <a:gd name="T4" fmla="*/ 1420 w 1451"/>
                  <a:gd name="T5" fmla="*/ 49 h 94"/>
                  <a:gd name="T6" fmla="*/ 1385 w 1451"/>
                  <a:gd name="T7" fmla="*/ 94 h 94"/>
                  <a:gd name="T8" fmla="*/ 66 w 1451"/>
                  <a:gd name="T9" fmla="*/ 94 h 94"/>
                  <a:gd name="T10" fmla="*/ 31 w 1451"/>
                  <a:gd name="T11" fmla="*/ 49 h 94"/>
                  <a:gd name="T12" fmla="*/ 0 w 1451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1" h="94">
                    <a:moveTo>
                      <a:pt x="0" y="0"/>
                    </a:moveTo>
                    <a:lnTo>
                      <a:pt x="1451" y="0"/>
                    </a:lnTo>
                    <a:lnTo>
                      <a:pt x="1420" y="49"/>
                    </a:lnTo>
                    <a:lnTo>
                      <a:pt x="1385" y="94"/>
                    </a:lnTo>
                    <a:lnTo>
                      <a:pt x="66" y="94"/>
                    </a:lnTo>
                    <a:lnTo>
                      <a:pt x="31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" name="ïṩlîďé">
                <a:extLst>
                  <a:ext uri="{FF2B5EF4-FFF2-40B4-BE49-F238E27FC236}">
                    <a16:creationId xmlns:a16="http://schemas.microsoft.com/office/drawing/2014/main" xmlns="" id="{6F6701CE-0367-476F-8320-5923C754D650}"/>
                  </a:ext>
                </a:extLst>
              </p:cNvPr>
              <p:cNvSpPr/>
              <p:nvPr/>
            </p:nvSpPr>
            <p:spPr bwMode="auto">
              <a:xfrm>
                <a:off x="1778" y="2129"/>
                <a:ext cx="286" cy="16"/>
              </a:xfrm>
              <a:custGeom>
                <a:avLst/>
                <a:gdLst>
                  <a:gd name="T0" fmla="*/ 0 w 1433"/>
                  <a:gd name="T1" fmla="*/ 0 h 78"/>
                  <a:gd name="T2" fmla="*/ 1433 w 1433"/>
                  <a:gd name="T3" fmla="*/ 0 h 78"/>
                  <a:gd name="T4" fmla="*/ 1406 w 1433"/>
                  <a:gd name="T5" fmla="*/ 40 h 78"/>
                  <a:gd name="T6" fmla="*/ 1376 w 1433"/>
                  <a:gd name="T7" fmla="*/ 78 h 78"/>
                  <a:gd name="T8" fmla="*/ 57 w 1433"/>
                  <a:gd name="T9" fmla="*/ 78 h 78"/>
                  <a:gd name="T10" fmla="*/ 27 w 1433"/>
                  <a:gd name="T11" fmla="*/ 40 h 78"/>
                  <a:gd name="T12" fmla="*/ 0 w 1433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3" h="78">
                    <a:moveTo>
                      <a:pt x="0" y="0"/>
                    </a:moveTo>
                    <a:lnTo>
                      <a:pt x="1433" y="0"/>
                    </a:lnTo>
                    <a:lnTo>
                      <a:pt x="1406" y="40"/>
                    </a:lnTo>
                    <a:lnTo>
                      <a:pt x="1376" y="78"/>
                    </a:lnTo>
                    <a:lnTo>
                      <a:pt x="57" y="78"/>
                    </a:lnTo>
                    <a:lnTo>
                      <a:pt x="27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1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" name="îSlïḑé">
                <a:extLst>
                  <a:ext uri="{FF2B5EF4-FFF2-40B4-BE49-F238E27FC236}">
                    <a16:creationId xmlns:a16="http://schemas.microsoft.com/office/drawing/2014/main" xmlns="" id="{44D99F6F-C42A-4427-B43A-E34E4286CE1F}"/>
                  </a:ext>
                </a:extLst>
              </p:cNvPr>
              <p:cNvSpPr/>
              <p:nvPr/>
            </p:nvSpPr>
            <p:spPr bwMode="auto">
              <a:xfrm>
                <a:off x="1780" y="2132"/>
                <a:ext cx="282" cy="13"/>
              </a:xfrm>
              <a:custGeom>
                <a:avLst/>
                <a:gdLst>
                  <a:gd name="T0" fmla="*/ 0 w 1413"/>
                  <a:gd name="T1" fmla="*/ 0 h 63"/>
                  <a:gd name="T2" fmla="*/ 1413 w 1413"/>
                  <a:gd name="T3" fmla="*/ 0 h 63"/>
                  <a:gd name="T4" fmla="*/ 1390 w 1413"/>
                  <a:gd name="T5" fmla="*/ 33 h 63"/>
                  <a:gd name="T6" fmla="*/ 1366 w 1413"/>
                  <a:gd name="T7" fmla="*/ 63 h 63"/>
                  <a:gd name="T8" fmla="*/ 47 w 1413"/>
                  <a:gd name="T9" fmla="*/ 63 h 63"/>
                  <a:gd name="T10" fmla="*/ 23 w 1413"/>
                  <a:gd name="T11" fmla="*/ 33 h 63"/>
                  <a:gd name="T12" fmla="*/ 0 w 1413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3" h="63">
                    <a:moveTo>
                      <a:pt x="0" y="0"/>
                    </a:moveTo>
                    <a:lnTo>
                      <a:pt x="1413" y="0"/>
                    </a:lnTo>
                    <a:lnTo>
                      <a:pt x="1390" y="33"/>
                    </a:lnTo>
                    <a:lnTo>
                      <a:pt x="1366" y="63"/>
                    </a:lnTo>
                    <a:lnTo>
                      <a:pt x="47" y="63"/>
                    </a:lnTo>
                    <a:lnTo>
                      <a:pt x="23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2E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" name="îšḻíḑe">
                <a:extLst>
                  <a:ext uri="{FF2B5EF4-FFF2-40B4-BE49-F238E27FC236}">
                    <a16:creationId xmlns:a16="http://schemas.microsoft.com/office/drawing/2014/main" xmlns="" id="{AF7D3C81-3B8C-426C-B9A0-A4DC5D46E90B}"/>
                  </a:ext>
                </a:extLst>
              </p:cNvPr>
              <p:cNvSpPr/>
              <p:nvPr/>
            </p:nvSpPr>
            <p:spPr bwMode="auto">
              <a:xfrm>
                <a:off x="1782" y="2136"/>
                <a:ext cx="278" cy="9"/>
              </a:xfrm>
              <a:custGeom>
                <a:avLst/>
                <a:gdLst>
                  <a:gd name="T0" fmla="*/ 0 w 1389"/>
                  <a:gd name="T1" fmla="*/ 0 h 46"/>
                  <a:gd name="T2" fmla="*/ 1389 w 1389"/>
                  <a:gd name="T3" fmla="*/ 0 h 46"/>
                  <a:gd name="T4" fmla="*/ 1373 w 1389"/>
                  <a:gd name="T5" fmla="*/ 23 h 46"/>
                  <a:gd name="T6" fmla="*/ 1354 w 1389"/>
                  <a:gd name="T7" fmla="*/ 46 h 46"/>
                  <a:gd name="T8" fmla="*/ 35 w 1389"/>
                  <a:gd name="T9" fmla="*/ 46 h 46"/>
                  <a:gd name="T10" fmla="*/ 16 w 1389"/>
                  <a:gd name="T11" fmla="*/ 23 h 46"/>
                  <a:gd name="T12" fmla="*/ 0 w 1389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9" h="46">
                    <a:moveTo>
                      <a:pt x="0" y="0"/>
                    </a:moveTo>
                    <a:lnTo>
                      <a:pt x="1389" y="0"/>
                    </a:lnTo>
                    <a:lnTo>
                      <a:pt x="1373" y="23"/>
                    </a:lnTo>
                    <a:lnTo>
                      <a:pt x="1354" y="46"/>
                    </a:lnTo>
                    <a:lnTo>
                      <a:pt x="35" y="46"/>
                    </a:lnTo>
                    <a:lnTo>
                      <a:pt x="16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8" name="ïṧḷíde">
                <a:extLst>
                  <a:ext uri="{FF2B5EF4-FFF2-40B4-BE49-F238E27FC236}">
                    <a16:creationId xmlns:a16="http://schemas.microsoft.com/office/drawing/2014/main" xmlns="" id="{E9EA5CD6-FC25-42F3-93D7-05CB7C0C81F4}"/>
                  </a:ext>
                </a:extLst>
              </p:cNvPr>
              <p:cNvSpPr/>
              <p:nvPr/>
            </p:nvSpPr>
            <p:spPr bwMode="auto">
              <a:xfrm>
                <a:off x="1784" y="2139"/>
                <a:ext cx="274" cy="6"/>
              </a:xfrm>
              <a:custGeom>
                <a:avLst/>
                <a:gdLst>
                  <a:gd name="T0" fmla="*/ 0 w 1367"/>
                  <a:gd name="T1" fmla="*/ 0 h 31"/>
                  <a:gd name="T2" fmla="*/ 1367 w 1367"/>
                  <a:gd name="T3" fmla="*/ 0 h 31"/>
                  <a:gd name="T4" fmla="*/ 1356 w 1367"/>
                  <a:gd name="T5" fmla="*/ 15 h 31"/>
                  <a:gd name="T6" fmla="*/ 1343 w 1367"/>
                  <a:gd name="T7" fmla="*/ 31 h 31"/>
                  <a:gd name="T8" fmla="*/ 24 w 1367"/>
                  <a:gd name="T9" fmla="*/ 31 h 31"/>
                  <a:gd name="T10" fmla="*/ 11 w 1367"/>
                  <a:gd name="T11" fmla="*/ 15 h 31"/>
                  <a:gd name="T12" fmla="*/ 0 w 1367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7" h="31">
                    <a:moveTo>
                      <a:pt x="0" y="0"/>
                    </a:moveTo>
                    <a:lnTo>
                      <a:pt x="1367" y="0"/>
                    </a:lnTo>
                    <a:lnTo>
                      <a:pt x="1356" y="15"/>
                    </a:lnTo>
                    <a:lnTo>
                      <a:pt x="1343" y="31"/>
                    </a:lnTo>
                    <a:lnTo>
                      <a:pt x="24" y="31"/>
                    </a:lnTo>
                    <a:lnTo>
                      <a:pt x="11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9" name="isliďé">
                <a:extLst>
                  <a:ext uri="{FF2B5EF4-FFF2-40B4-BE49-F238E27FC236}">
                    <a16:creationId xmlns:a16="http://schemas.microsoft.com/office/drawing/2014/main" xmlns="" id="{A3AEA5AB-703B-4A73-99DD-82AE477A3052}"/>
                  </a:ext>
                </a:extLst>
              </p:cNvPr>
              <p:cNvSpPr/>
              <p:nvPr/>
            </p:nvSpPr>
            <p:spPr bwMode="auto">
              <a:xfrm>
                <a:off x="1787" y="2142"/>
                <a:ext cx="269" cy="3"/>
              </a:xfrm>
              <a:custGeom>
                <a:avLst/>
                <a:gdLst>
                  <a:gd name="T0" fmla="*/ 0 w 1345"/>
                  <a:gd name="T1" fmla="*/ 0 h 16"/>
                  <a:gd name="T2" fmla="*/ 1345 w 1345"/>
                  <a:gd name="T3" fmla="*/ 0 h 16"/>
                  <a:gd name="T4" fmla="*/ 1338 w 1345"/>
                  <a:gd name="T5" fmla="*/ 9 h 16"/>
                  <a:gd name="T6" fmla="*/ 1332 w 1345"/>
                  <a:gd name="T7" fmla="*/ 16 h 16"/>
                  <a:gd name="T8" fmla="*/ 13 w 1345"/>
                  <a:gd name="T9" fmla="*/ 16 h 16"/>
                  <a:gd name="T10" fmla="*/ 7 w 1345"/>
                  <a:gd name="T11" fmla="*/ 9 h 16"/>
                  <a:gd name="T12" fmla="*/ 0 w 134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5" h="16">
                    <a:moveTo>
                      <a:pt x="0" y="0"/>
                    </a:moveTo>
                    <a:lnTo>
                      <a:pt x="1345" y="0"/>
                    </a:lnTo>
                    <a:lnTo>
                      <a:pt x="1338" y="9"/>
                    </a:lnTo>
                    <a:lnTo>
                      <a:pt x="1332" y="16"/>
                    </a:lnTo>
                    <a:lnTo>
                      <a:pt x="13" y="16"/>
                    </a:lnTo>
                    <a:lnTo>
                      <a:pt x="7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4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0" name="îslïḑè">
                <a:extLst>
                  <a:ext uri="{FF2B5EF4-FFF2-40B4-BE49-F238E27FC236}">
                    <a16:creationId xmlns:a16="http://schemas.microsoft.com/office/drawing/2014/main" xmlns="" id="{25E295F1-1882-4E0F-9CE5-8D5BB5DFC730}"/>
                  </a:ext>
                </a:extLst>
              </p:cNvPr>
              <p:cNvSpPr/>
              <p:nvPr/>
            </p:nvSpPr>
            <p:spPr bwMode="auto">
              <a:xfrm>
                <a:off x="1789" y="2145"/>
                <a:ext cx="264" cy="1"/>
              </a:xfrm>
              <a:prstGeom prst="rect">
                <a:avLst/>
              </a:prstGeom>
              <a:solidFill>
                <a:srgbClr val="D5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1" name="îṧľiḑè">
                <a:extLst>
                  <a:ext uri="{FF2B5EF4-FFF2-40B4-BE49-F238E27FC236}">
                    <a16:creationId xmlns:a16="http://schemas.microsoft.com/office/drawing/2014/main" xmlns="" id="{7FFB873B-D3EF-4462-A250-4B268740EFCF}"/>
                  </a:ext>
                </a:extLst>
              </p:cNvPr>
              <p:cNvSpPr/>
              <p:nvPr/>
            </p:nvSpPr>
            <p:spPr bwMode="auto">
              <a:xfrm>
                <a:off x="1774" y="2123"/>
                <a:ext cx="294" cy="1"/>
              </a:xfrm>
              <a:prstGeom prst="rect">
                <a:avLst/>
              </a:prstGeom>
              <a:solidFill>
                <a:srgbClr val="C9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2" name="îṩḷiḓe">
                <a:extLst>
                  <a:ext uri="{FF2B5EF4-FFF2-40B4-BE49-F238E27FC236}">
                    <a16:creationId xmlns:a16="http://schemas.microsoft.com/office/drawing/2014/main" xmlns="" id="{58E1824A-7201-4928-B408-873373F4B0C6}"/>
                  </a:ext>
                </a:extLst>
              </p:cNvPr>
              <p:cNvSpPr/>
              <p:nvPr/>
            </p:nvSpPr>
            <p:spPr bwMode="auto">
              <a:xfrm>
                <a:off x="1774" y="2123"/>
                <a:ext cx="294" cy="3"/>
              </a:xfrm>
              <a:custGeom>
                <a:avLst/>
                <a:gdLst>
                  <a:gd name="T0" fmla="*/ 1460 w 1469"/>
                  <a:gd name="T1" fmla="*/ 15 h 15"/>
                  <a:gd name="T2" fmla="*/ 9 w 1469"/>
                  <a:gd name="T3" fmla="*/ 15 h 15"/>
                  <a:gd name="T4" fmla="*/ 4 w 1469"/>
                  <a:gd name="T5" fmla="*/ 7 h 15"/>
                  <a:gd name="T6" fmla="*/ 0 w 1469"/>
                  <a:gd name="T7" fmla="*/ 0 h 15"/>
                  <a:gd name="T8" fmla="*/ 1469 w 1469"/>
                  <a:gd name="T9" fmla="*/ 0 h 15"/>
                  <a:gd name="T10" fmla="*/ 1465 w 1469"/>
                  <a:gd name="T11" fmla="*/ 7 h 15"/>
                  <a:gd name="T12" fmla="*/ 1460 w 1469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9" h="15">
                    <a:moveTo>
                      <a:pt x="1460" y="15"/>
                    </a:moveTo>
                    <a:lnTo>
                      <a:pt x="9" y="15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1469" y="0"/>
                    </a:lnTo>
                    <a:lnTo>
                      <a:pt x="1465" y="7"/>
                    </a:lnTo>
                    <a:lnTo>
                      <a:pt x="1460" y="15"/>
                    </a:lnTo>
                    <a:close/>
                  </a:path>
                </a:pathLst>
              </a:custGeom>
              <a:solidFill>
                <a:srgbClr val="CA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3" name="î$ļîḓê">
                <a:extLst>
                  <a:ext uri="{FF2B5EF4-FFF2-40B4-BE49-F238E27FC236}">
                    <a16:creationId xmlns:a16="http://schemas.microsoft.com/office/drawing/2014/main" xmlns="" id="{EECBF15F-E02A-4728-BD87-52D38F681519}"/>
                  </a:ext>
                </a:extLst>
              </p:cNvPr>
              <p:cNvSpPr/>
              <p:nvPr/>
            </p:nvSpPr>
            <p:spPr bwMode="auto">
              <a:xfrm>
                <a:off x="1774" y="2123"/>
                <a:ext cx="294" cy="6"/>
              </a:xfrm>
              <a:custGeom>
                <a:avLst/>
                <a:gdLst>
                  <a:gd name="T0" fmla="*/ 1450 w 1469"/>
                  <a:gd name="T1" fmla="*/ 31 h 31"/>
                  <a:gd name="T2" fmla="*/ 18 w 1469"/>
                  <a:gd name="T3" fmla="*/ 31 h 31"/>
                  <a:gd name="T4" fmla="*/ 9 w 1469"/>
                  <a:gd name="T5" fmla="*/ 15 h 31"/>
                  <a:gd name="T6" fmla="*/ 0 w 1469"/>
                  <a:gd name="T7" fmla="*/ 0 h 31"/>
                  <a:gd name="T8" fmla="*/ 1469 w 1469"/>
                  <a:gd name="T9" fmla="*/ 0 h 31"/>
                  <a:gd name="T10" fmla="*/ 1460 w 1469"/>
                  <a:gd name="T11" fmla="*/ 15 h 31"/>
                  <a:gd name="T12" fmla="*/ 1450 w 1469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9" h="31">
                    <a:moveTo>
                      <a:pt x="1450" y="31"/>
                    </a:moveTo>
                    <a:lnTo>
                      <a:pt x="18" y="31"/>
                    </a:lnTo>
                    <a:lnTo>
                      <a:pt x="9" y="15"/>
                    </a:lnTo>
                    <a:lnTo>
                      <a:pt x="0" y="0"/>
                    </a:lnTo>
                    <a:lnTo>
                      <a:pt x="1469" y="0"/>
                    </a:lnTo>
                    <a:lnTo>
                      <a:pt x="1460" y="15"/>
                    </a:lnTo>
                    <a:lnTo>
                      <a:pt x="1450" y="31"/>
                    </a:lnTo>
                    <a:close/>
                  </a:path>
                </a:pathLst>
              </a:custGeom>
              <a:solidFill>
                <a:srgbClr val="CB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4" name="îṥľiḑê">
                <a:extLst>
                  <a:ext uri="{FF2B5EF4-FFF2-40B4-BE49-F238E27FC236}">
                    <a16:creationId xmlns:a16="http://schemas.microsoft.com/office/drawing/2014/main" xmlns="" id="{5C08E965-5C96-4F6D-9878-D63AFD915C1F}"/>
                  </a:ext>
                </a:extLst>
              </p:cNvPr>
              <p:cNvSpPr/>
              <p:nvPr/>
            </p:nvSpPr>
            <p:spPr bwMode="auto">
              <a:xfrm>
                <a:off x="1774" y="2123"/>
                <a:ext cx="294" cy="9"/>
              </a:xfrm>
              <a:custGeom>
                <a:avLst/>
                <a:gdLst>
                  <a:gd name="T0" fmla="*/ 1441 w 1469"/>
                  <a:gd name="T1" fmla="*/ 47 h 47"/>
                  <a:gd name="T2" fmla="*/ 28 w 1469"/>
                  <a:gd name="T3" fmla="*/ 47 h 47"/>
                  <a:gd name="T4" fmla="*/ 14 w 1469"/>
                  <a:gd name="T5" fmla="*/ 24 h 47"/>
                  <a:gd name="T6" fmla="*/ 0 w 1469"/>
                  <a:gd name="T7" fmla="*/ 0 h 47"/>
                  <a:gd name="T8" fmla="*/ 1469 w 1469"/>
                  <a:gd name="T9" fmla="*/ 0 h 47"/>
                  <a:gd name="T10" fmla="*/ 1455 w 1469"/>
                  <a:gd name="T11" fmla="*/ 24 h 47"/>
                  <a:gd name="T12" fmla="*/ 1441 w 1469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9" h="47">
                    <a:moveTo>
                      <a:pt x="1441" y="47"/>
                    </a:moveTo>
                    <a:lnTo>
                      <a:pt x="28" y="47"/>
                    </a:lnTo>
                    <a:lnTo>
                      <a:pt x="14" y="24"/>
                    </a:lnTo>
                    <a:lnTo>
                      <a:pt x="0" y="0"/>
                    </a:lnTo>
                    <a:lnTo>
                      <a:pt x="1469" y="0"/>
                    </a:lnTo>
                    <a:lnTo>
                      <a:pt x="1455" y="24"/>
                    </a:lnTo>
                    <a:lnTo>
                      <a:pt x="1441" y="47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5" name="íṩ1íḍè">
                <a:extLst>
                  <a:ext uri="{FF2B5EF4-FFF2-40B4-BE49-F238E27FC236}">
                    <a16:creationId xmlns:a16="http://schemas.microsoft.com/office/drawing/2014/main" xmlns="" id="{37EC8B04-356D-441B-B77F-157FC7B14F6F}"/>
                  </a:ext>
                </a:extLst>
              </p:cNvPr>
              <p:cNvSpPr/>
              <p:nvPr/>
            </p:nvSpPr>
            <p:spPr bwMode="auto">
              <a:xfrm>
                <a:off x="1774" y="2123"/>
                <a:ext cx="294" cy="13"/>
              </a:xfrm>
              <a:custGeom>
                <a:avLst/>
                <a:gdLst>
                  <a:gd name="T0" fmla="*/ 1429 w 1469"/>
                  <a:gd name="T1" fmla="*/ 63 h 63"/>
                  <a:gd name="T2" fmla="*/ 40 w 1469"/>
                  <a:gd name="T3" fmla="*/ 63 h 63"/>
                  <a:gd name="T4" fmla="*/ 19 w 1469"/>
                  <a:gd name="T5" fmla="*/ 32 h 63"/>
                  <a:gd name="T6" fmla="*/ 0 w 1469"/>
                  <a:gd name="T7" fmla="*/ 0 h 63"/>
                  <a:gd name="T8" fmla="*/ 1469 w 1469"/>
                  <a:gd name="T9" fmla="*/ 0 h 63"/>
                  <a:gd name="T10" fmla="*/ 1451 w 1469"/>
                  <a:gd name="T11" fmla="*/ 32 h 63"/>
                  <a:gd name="T12" fmla="*/ 1429 w 1469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9" h="63">
                    <a:moveTo>
                      <a:pt x="1429" y="63"/>
                    </a:moveTo>
                    <a:lnTo>
                      <a:pt x="40" y="63"/>
                    </a:lnTo>
                    <a:lnTo>
                      <a:pt x="19" y="32"/>
                    </a:lnTo>
                    <a:lnTo>
                      <a:pt x="0" y="0"/>
                    </a:lnTo>
                    <a:lnTo>
                      <a:pt x="1469" y="0"/>
                    </a:lnTo>
                    <a:lnTo>
                      <a:pt x="1451" y="32"/>
                    </a:lnTo>
                    <a:lnTo>
                      <a:pt x="1429" y="63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6" name="íšlîḓê">
                <a:extLst>
                  <a:ext uri="{FF2B5EF4-FFF2-40B4-BE49-F238E27FC236}">
                    <a16:creationId xmlns:a16="http://schemas.microsoft.com/office/drawing/2014/main" xmlns="" id="{811A5A9E-363B-44D4-B66A-84A7C2E80E80}"/>
                  </a:ext>
                </a:extLst>
              </p:cNvPr>
              <p:cNvSpPr/>
              <p:nvPr/>
            </p:nvSpPr>
            <p:spPr bwMode="auto">
              <a:xfrm>
                <a:off x="1774" y="2123"/>
                <a:ext cx="294" cy="16"/>
              </a:xfrm>
              <a:custGeom>
                <a:avLst/>
                <a:gdLst>
                  <a:gd name="T0" fmla="*/ 1418 w 1469"/>
                  <a:gd name="T1" fmla="*/ 78 h 78"/>
                  <a:gd name="T2" fmla="*/ 51 w 1469"/>
                  <a:gd name="T3" fmla="*/ 78 h 78"/>
                  <a:gd name="T4" fmla="*/ 23 w 1469"/>
                  <a:gd name="T5" fmla="*/ 40 h 78"/>
                  <a:gd name="T6" fmla="*/ 0 w 1469"/>
                  <a:gd name="T7" fmla="*/ 0 h 78"/>
                  <a:gd name="T8" fmla="*/ 1469 w 1469"/>
                  <a:gd name="T9" fmla="*/ 0 h 78"/>
                  <a:gd name="T10" fmla="*/ 1446 w 1469"/>
                  <a:gd name="T11" fmla="*/ 40 h 78"/>
                  <a:gd name="T12" fmla="*/ 1418 w 1469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9" h="78">
                    <a:moveTo>
                      <a:pt x="1418" y="78"/>
                    </a:moveTo>
                    <a:lnTo>
                      <a:pt x="51" y="78"/>
                    </a:lnTo>
                    <a:lnTo>
                      <a:pt x="23" y="40"/>
                    </a:lnTo>
                    <a:lnTo>
                      <a:pt x="0" y="0"/>
                    </a:lnTo>
                    <a:lnTo>
                      <a:pt x="1469" y="0"/>
                    </a:lnTo>
                    <a:lnTo>
                      <a:pt x="1446" y="40"/>
                    </a:lnTo>
                    <a:lnTo>
                      <a:pt x="1418" y="78"/>
                    </a:lnTo>
                    <a:close/>
                  </a:path>
                </a:pathLst>
              </a:custGeom>
              <a:solidFill>
                <a:srgbClr val="C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7" name="ïṥ1íḓé">
                <a:extLst>
                  <a:ext uri="{FF2B5EF4-FFF2-40B4-BE49-F238E27FC236}">
                    <a16:creationId xmlns:a16="http://schemas.microsoft.com/office/drawing/2014/main" xmlns="" id="{958EFD3E-0C0F-4860-A179-DAD256395434}"/>
                  </a:ext>
                </a:extLst>
              </p:cNvPr>
              <p:cNvSpPr/>
              <p:nvPr/>
            </p:nvSpPr>
            <p:spPr bwMode="auto">
              <a:xfrm>
                <a:off x="1774" y="2123"/>
                <a:ext cx="294" cy="19"/>
              </a:xfrm>
              <a:custGeom>
                <a:avLst/>
                <a:gdLst>
                  <a:gd name="T0" fmla="*/ 1407 w 1469"/>
                  <a:gd name="T1" fmla="*/ 93 h 93"/>
                  <a:gd name="T2" fmla="*/ 62 w 1469"/>
                  <a:gd name="T3" fmla="*/ 93 h 93"/>
                  <a:gd name="T4" fmla="*/ 30 w 1469"/>
                  <a:gd name="T5" fmla="*/ 48 h 93"/>
                  <a:gd name="T6" fmla="*/ 0 w 1469"/>
                  <a:gd name="T7" fmla="*/ 0 h 93"/>
                  <a:gd name="T8" fmla="*/ 1469 w 1469"/>
                  <a:gd name="T9" fmla="*/ 0 h 93"/>
                  <a:gd name="T10" fmla="*/ 1440 w 1469"/>
                  <a:gd name="T11" fmla="*/ 48 h 93"/>
                  <a:gd name="T12" fmla="*/ 1407 w 1469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9" h="93">
                    <a:moveTo>
                      <a:pt x="1407" y="93"/>
                    </a:moveTo>
                    <a:lnTo>
                      <a:pt x="62" y="93"/>
                    </a:lnTo>
                    <a:lnTo>
                      <a:pt x="30" y="48"/>
                    </a:lnTo>
                    <a:lnTo>
                      <a:pt x="0" y="0"/>
                    </a:lnTo>
                    <a:lnTo>
                      <a:pt x="1469" y="0"/>
                    </a:lnTo>
                    <a:lnTo>
                      <a:pt x="1440" y="48"/>
                    </a:lnTo>
                    <a:lnTo>
                      <a:pt x="1407" y="93"/>
                    </a:lnTo>
                    <a:close/>
                  </a:path>
                </a:pathLst>
              </a:custGeom>
              <a:solidFill>
                <a:srgbClr val="CE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8" name="îšľiḑé">
                <a:extLst>
                  <a:ext uri="{FF2B5EF4-FFF2-40B4-BE49-F238E27FC236}">
                    <a16:creationId xmlns:a16="http://schemas.microsoft.com/office/drawing/2014/main" xmlns="" id="{17ED3534-4556-4845-ACDA-E692D27DCDA9}"/>
                  </a:ext>
                </a:extLst>
              </p:cNvPr>
              <p:cNvSpPr/>
              <p:nvPr/>
            </p:nvSpPr>
            <p:spPr bwMode="auto">
              <a:xfrm>
                <a:off x="1774" y="2123"/>
                <a:ext cx="294" cy="22"/>
              </a:xfrm>
              <a:custGeom>
                <a:avLst/>
                <a:gdLst>
                  <a:gd name="T0" fmla="*/ 1394 w 1469"/>
                  <a:gd name="T1" fmla="*/ 109 h 109"/>
                  <a:gd name="T2" fmla="*/ 75 w 1469"/>
                  <a:gd name="T3" fmla="*/ 109 h 109"/>
                  <a:gd name="T4" fmla="*/ 54 w 1469"/>
                  <a:gd name="T5" fmla="*/ 83 h 109"/>
                  <a:gd name="T6" fmla="*/ 17 w 1469"/>
                  <a:gd name="T7" fmla="*/ 29 h 109"/>
                  <a:gd name="T8" fmla="*/ 0 w 1469"/>
                  <a:gd name="T9" fmla="*/ 0 h 109"/>
                  <a:gd name="T10" fmla="*/ 1469 w 1469"/>
                  <a:gd name="T11" fmla="*/ 0 h 109"/>
                  <a:gd name="T12" fmla="*/ 1452 w 1469"/>
                  <a:gd name="T13" fmla="*/ 29 h 109"/>
                  <a:gd name="T14" fmla="*/ 1415 w 1469"/>
                  <a:gd name="T15" fmla="*/ 83 h 109"/>
                  <a:gd name="T16" fmla="*/ 1394 w 1469"/>
                  <a:gd name="T1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9" h="109">
                    <a:moveTo>
                      <a:pt x="1394" y="109"/>
                    </a:moveTo>
                    <a:lnTo>
                      <a:pt x="75" y="109"/>
                    </a:lnTo>
                    <a:lnTo>
                      <a:pt x="54" y="83"/>
                    </a:lnTo>
                    <a:lnTo>
                      <a:pt x="17" y="29"/>
                    </a:lnTo>
                    <a:lnTo>
                      <a:pt x="0" y="0"/>
                    </a:lnTo>
                    <a:lnTo>
                      <a:pt x="1469" y="0"/>
                    </a:lnTo>
                    <a:lnTo>
                      <a:pt x="1452" y="29"/>
                    </a:lnTo>
                    <a:lnTo>
                      <a:pt x="1415" y="83"/>
                    </a:lnTo>
                    <a:lnTo>
                      <a:pt x="1394" y="109"/>
                    </a:lnTo>
                    <a:close/>
                  </a:path>
                </a:pathLst>
              </a:custGeom>
              <a:solidFill>
                <a:srgbClr val="CF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9" name="iṧľíḋe">
                <a:extLst>
                  <a:ext uri="{FF2B5EF4-FFF2-40B4-BE49-F238E27FC236}">
                    <a16:creationId xmlns:a16="http://schemas.microsoft.com/office/drawing/2014/main" xmlns="" id="{BEE5D2CD-5BA9-4723-8926-9993492F1494}"/>
                  </a:ext>
                </a:extLst>
              </p:cNvPr>
              <p:cNvSpPr/>
              <p:nvPr/>
            </p:nvSpPr>
            <p:spPr bwMode="auto">
              <a:xfrm>
                <a:off x="1774" y="2123"/>
                <a:ext cx="294" cy="25"/>
              </a:xfrm>
              <a:custGeom>
                <a:avLst/>
                <a:gdLst>
                  <a:gd name="T0" fmla="*/ 1381 w 1469"/>
                  <a:gd name="T1" fmla="*/ 125 h 125"/>
                  <a:gd name="T2" fmla="*/ 88 w 1469"/>
                  <a:gd name="T3" fmla="*/ 125 h 125"/>
                  <a:gd name="T4" fmla="*/ 63 w 1469"/>
                  <a:gd name="T5" fmla="*/ 96 h 125"/>
                  <a:gd name="T6" fmla="*/ 19 w 1469"/>
                  <a:gd name="T7" fmla="*/ 33 h 125"/>
                  <a:gd name="T8" fmla="*/ 0 w 1469"/>
                  <a:gd name="T9" fmla="*/ 0 h 125"/>
                  <a:gd name="T10" fmla="*/ 1469 w 1469"/>
                  <a:gd name="T11" fmla="*/ 0 h 125"/>
                  <a:gd name="T12" fmla="*/ 1450 w 1469"/>
                  <a:gd name="T13" fmla="*/ 33 h 125"/>
                  <a:gd name="T14" fmla="*/ 1406 w 1469"/>
                  <a:gd name="T15" fmla="*/ 96 h 125"/>
                  <a:gd name="T16" fmla="*/ 1381 w 1469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9" h="125">
                    <a:moveTo>
                      <a:pt x="1381" y="125"/>
                    </a:moveTo>
                    <a:lnTo>
                      <a:pt x="88" y="125"/>
                    </a:lnTo>
                    <a:lnTo>
                      <a:pt x="63" y="96"/>
                    </a:lnTo>
                    <a:lnTo>
                      <a:pt x="19" y="33"/>
                    </a:lnTo>
                    <a:lnTo>
                      <a:pt x="0" y="0"/>
                    </a:lnTo>
                    <a:lnTo>
                      <a:pt x="1469" y="0"/>
                    </a:lnTo>
                    <a:lnTo>
                      <a:pt x="1450" y="33"/>
                    </a:lnTo>
                    <a:lnTo>
                      <a:pt x="1406" y="96"/>
                    </a:lnTo>
                    <a:lnTo>
                      <a:pt x="1381" y="125"/>
                    </a:lnTo>
                    <a:close/>
                  </a:path>
                </a:pathLst>
              </a:custGeom>
              <a:solidFill>
                <a:srgbClr val="D0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0" name="ïṣlîďe">
                <a:extLst>
                  <a:ext uri="{FF2B5EF4-FFF2-40B4-BE49-F238E27FC236}">
                    <a16:creationId xmlns:a16="http://schemas.microsoft.com/office/drawing/2014/main" xmlns="" id="{3C5083C6-CEDD-40A3-9B1A-8EC18C31915E}"/>
                  </a:ext>
                </a:extLst>
              </p:cNvPr>
              <p:cNvSpPr/>
              <p:nvPr/>
            </p:nvSpPr>
            <p:spPr bwMode="auto">
              <a:xfrm>
                <a:off x="1776" y="2126"/>
                <a:ext cx="290" cy="22"/>
              </a:xfrm>
              <a:custGeom>
                <a:avLst/>
                <a:gdLst>
                  <a:gd name="T0" fmla="*/ 0 w 1451"/>
                  <a:gd name="T1" fmla="*/ 0 h 110"/>
                  <a:gd name="T2" fmla="*/ 1451 w 1451"/>
                  <a:gd name="T3" fmla="*/ 0 h 110"/>
                  <a:gd name="T4" fmla="*/ 1434 w 1451"/>
                  <a:gd name="T5" fmla="*/ 29 h 110"/>
                  <a:gd name="T6" fmla="*/ 1394 w 1451"/>
                  <a:gd name="T7" fmla="*/ 84 h 110"/>
                  <a:gd name="T8" fmla="*/ 1372 w 1451"/>
                  <a:gd name="T9" fmla="*/ 110 h 110"/>
                  <a:gd name="T10" fmla="*/ 79 w 1451"/>
                  <a:gd name="T11" fmla="*/ 110 h 110"/>
                  <a:gd name="T12" fmla="*/ 58 w 1451"/>
                  <a:gd name="T13" fmla="*/ 84 h 110"/>
                  <a:gd name="T14" fmla="*/ 17 w 1451"/>
                  <a:gd name="T15" fmla="*/ 29 h 110"/>
                  <a:gd name="T16" fmla="*/ 0 w 1451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1" h="110">
                    <a:moveTo>
                      <a:pt x="0" y="0"/>
                    </a:moveTo>
                    <a:lnTo>
                      <a:pt x="1451" y="0"/>
                    </a:lnTo>
                    <a:lnTo>
                      <a:pt x="1434" y="29"/>
                    </a:lnTo>
                    <a:lnTo>
                      <a:pt x="1394" y="84"/>
                    </a:lnTo>
                    <a:lnTo>
                      <a:pt x="1372" y="110"/>
                    </a:lnTo>
                    <a:lnTo>
                      <a:pt x="79" y="110"/>
                    </a:lnTo>
                    <a:lnTo>
                      <a:pt x="58" y="84"/>
                    </a:lnTo>
                    <a:lnTo>
                      <a:pt x="17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1" name="í$ḻíďê">
                <a:extLst>
                  <a:ext uri="{FF2B5EF4-FFF2-40B4-BE49-F238E27FC236}">
                    <a16:creationId xmlns:a16="http://schemas.microsoft.com/office/drawing/2014/main" xmlns="" id="{084A5F66-D571-4AF2-9640-8E90144AF958}"/>
                  </a:ext>
                </a:extLst>
              </p:cNvPr>
              <p:cNvSpPr/>
              <p:nvPr/>
            </p:nvSpPr>
            <p:spPr bwMode="auto">
              <a:xfrm>
                <a:off x="1778" y="2129"/>
                <a:ext cx="286" cy="19"/>
              </a:xfrm>
              <a:custGeom>
                <a:avLst/>
                <a:gdLst>
                  <a:gd name="T0" fmla="*/ 0 w 1433"/>
                  <a:gd name="T1" fmla="*/ 0 h 94"/>
                  <a:gd name="T2" fmla="*/ 1433 w 1433"/>
                  <a:gd name="T3" fmla="*/ 0 h 94"/>
                  <a:gd name="T4" fmla="*/ 1400 w 1433"/>
                  <a:gd name="T5" fmla="*/ 48 h 94"/>
                  <a:gd name="T6" fmla="*/ 1363 w 1433"/>
                  <a:gd name="T7" fmla="*/ 94 h 94"/>
                  <a:gd name="T8" fmla="*/ 70 w 1433"/>
                  <a:gd name="T9" fmla="*/ 94 h 94"/>
                  <a:gd name="T10" fmla="*/ 33 w 1433"/>
                  <a:gd name="T11" fmla="*/ 48 h 94"/>
                  <a:gd name="T12" fmla="*/ 0 w 1433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3" h="94">
                    <a:moveTo>
                      <a:pt x="0" y="0"/>
                    </a:moveTo>
                    <a:lnTo>
                      <a:pt x="1433" y="0"/>
                    </a:lnTo>
                    <a:lnTo>
                      <a:pt x="1400" y="48"/>
                    </a:lnTo>
                    <a:lnTo>
                      <a:pt x="1363" y="94"/>
                    </a:lnTo>
                    <a:lnTo>
                      <a:pt x="70" y="94"/>
                    </a:lnTo>
                    <a:lnTo>
                      <a:pt x="33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1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2" name="ïšľïďe">
                <a:extLst>
                  <a:ext uri="{FF2B5EF4-FFF2-40B4-BE49-F238E27FC236}">
                    <a16:creationId xmlns:a16="http://schemas.microsoft.com/office/drawing/2014/main" xmlns="" id="{2A39DAAB-F211-4AFA-A69B-514B57C8EB72}"/>
                  </a:ext>
                </a:extLst>
              </p:cNvPr>
              <p:cNvSpPr/>
              <p:nvPr/>
            </p:nvSpPr>
            <p:spPr bwMode="auto">
              <a:xfrm>
                <a:off x="1780" y="2132"/>
                <a:ext cx="282" cy="16"/>
              </a:xfrm>
              <a:custGeom>
                <a:avLst/>
                <a:gdLst>
                  <a:gd name="T0" fmla="*/ 0 w 1413"/>
                  <a:gd name="T1" fmla="*/ 0 h 79"/>
                  <a:gd name="T2" fmla="*/ 1413 w 1413"/>
                  <a:gd name="T3" fmla="*/ 0 h 79"/>
                  <a:gd name="T4" fmla="*/ 1384 w 1413"/>
                  <a:gd name="T5" fmla="*/ 41 h 79"/>
                  <a:gd name="T6" fmla="*/ 1353 w 1413"/>
                  <a:gd name="T7" fmla="*/ 79 h 79"/>
                  <a:gd name="T8" fmla="*/ 60 w 1413"/>
                  <a:gd name="T9" fmla="*/ 79 h 79"/>
                  <a:gd name="T10" fmla="*/ 29 w 1413"/>
                  <a:gd name="T11" fmla="*/ 41 h 79"/>
                  <a:gd name="T12" fmla="*/ 0 w 1413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3" h="79">
                    <a:moveTo>
                      <a:pt x="0" y="0"/>
                    </a:moveTo>
                    <a:lnTo>
                      <a:pt x="1413" y="0"/>
                    </a:lnTo>
                    <a:lnTo>
                      <a:pt x="1384" y="41"/>
                    </a:lnTo>
                    <a:lnTo>
                      <a:pt x="1353" y="79"/>
                    </a:lnTo>
                    <a:lnTo>
                      <a:pt x="60" y="79"/>
                    </a:lnTo>
                    <a:lnTo>
                      <a:pt x="29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2E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3" name="îśḷîḍé">
                <a:extLst>
                  <a:ext uri="{FF2B5EF4-FFF2-40B4-BE49-F238E27FC236}">
                    <a16:creationId xmlns:a16="http://schemas.microsoft.com/office/drawing/2014/main" xmlns="" id="{9D6D915A-4D7C-48CF-A8D0-C0EB1CCEEFA5}"/>
                  </a:ext>
                </a:extLst>
              </p:cNvPr>
              <p:cNvSpPr/>
              <p:nvPr/>
            </p:nvSpPr>
            <p:spPr bwMode="auto">
              <a:xfrm>
                <a:off x="1782" y="2136"/>
                <a:ext cx="278" cy="12"/>
              </a:xfrm>
              <a:custGeom>
                <a:avLst/>
                <a:gdLst>
                  <a:gd name="T0" fmla="*/ 0 w 1389"/>
                  <a:gd name="T1" fmla="*/ 0 h 62"/>
                  <a:gd name="T2" fmla="*/ 1389 w 1389"/>
                  <a:gd name="T3" fmla="*/ 0 h 62"/>
                  <a:gd name="T4" fmla="*/ 1367 w 1389"/>
                  <a:gd name="T5" fmla="*/ 32 h 62"/>
                  <a:gd name="T6" fmla="*/ 1341 w 1389"/>
                  <a:gd name="T7" fmla="*/ 62 h 62"/>
                  <a:gd name="T8" fmla="*/ 48 w 1389"/>
                  <a:gd name="T9" fmla="*/ 62 h 62"/>
                  <a:gd name="T10" fmla="*/ 22 w 1389"/>
                  <a:gd name="T11" fmla="*/ 32 h 62"/>
                  <a:gd name="T12" fmla="*/ 0 w 1389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9" h="62">
                    <a:moveTo>
                      <a:pt x="0" y="0"/>
                    </a:moveTo>
                    <a:lnTo>
                      <a:pt x="1389" y="0"/>
                    </a:lnTo>
                    <a:lnTo>
                      <a:pt x="1367" y="32"/>
                    </a:lnTo>
                    <a:lnTo>
                      <a:pt x="1341" y="62"/>
                    </a:lnTo>
                    <a:lnTo>
                      <a:pt x="48" y="62"/>
                    </a:lnTo>
                    <a:lnTo>
                      <a:pt x="22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4" name="îsḻíḋé">
                <a:extLst>
                  <a:ext uri="{FF2B5EF4-FFF2-40B4-BE49-F238E27FC236}">
                    <a16:creationId xmlns:a16="http://schemas.microsoft.com/office/drawing/2014/main" xmlns="" id="{ABA27281-EC9B-48B7-A085-8AC02314CAE5}"/>
                  </a:ext>
                </a:extLst>
              </p:cNvPr>
              <p:cNvSpPr/>
              <p:nvPr/>
            </p:nvSpPr>
            <p:spPr bwMode="auto">
              <a:xfrm>
                <a:off x="1784" y="2139"/>
                <a:ext cx="274" cy="9"/>
              </a:xfrm>
              <a:custGeom>
                <a:avLst/>
                <a:gdLst>
                  <a:gd name="T0" fmla="*/ 0 w 1367"/>
                  <a:gd name="T1" fmla="*/ 0 h 47"/>
                  <a:gd name="T2" fmla="*/ 1367 w 1367"/>
                  <a:gd name="T3" fmla="*/ 0 h 47"/>
                  <a:gd name="T4" fmla="*/ 1349 w 1367"/>
                  <a:gd name="T5" fmla="*/ 24 h 47"/>
                  <a:gd name="T6" fmla="*/ 1330 w 1367"/>
                  <a:gd name="T7" fmla="*/ 47 h 47"/>
                  <a:gd name="T8" fmla="*/ 37 w 1367"/>
                  <a:gd name="T9" fmla="*/ 47 h 47"/>
                  <a:gd name="T10" fmla="*/ 18 w 1367"/>
                  <a:gd name="T11" fmla="*/ 24 h 47"/>
                  <a:gd name="T12" fmla="*/ 0 w 136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7" h="47">
                    <a:moveTo>
                      <a:pt x="0" y="0"/>
                    </a:moveTo>
                    <a:lnTo>
                      <a:pt x="1367" y="0"/>
                    </a:lnTo>
                    <a:lnTo>
                      <a:pt x="1349" y="24"/>
                    </a:lnTo>
                    <a:lnTo>
                      <a:pt x="1330" y="47"/>
                    </a:lnTo>
                    <a:lnTo>
                      <a:pt x="37" y="47"/>
                    </a:lnTo>
                    <a:lnTo>
                      <a:pt x="18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5" name="ïšḷíḓe">
                <a:extLst>
                  <a:ext uri="{FF2B5EF4-FFF2-40B4-BE49-F238E27FC236}">
                    <a16:creationId xmlns:a16="http://schemas.microsoft.com/office/drawing/2014/main" xmlns="" id="{4DC06281-6A8E-441D-AA9A-38E019358EAB}"/>
                  </a:ext>
                </a:extLst>
              </p:cNvPr>
              <p:cNvSpPr/>
              <p:nvPr/>
            </p:nvSpPr>
            <p:spPr bwMode="auto">
              <a:xfrm>
                <a:off x="1787" y="2142"/>
                <a:ext cx="269" cy="6"/>
              </a:xfrm>
              <a:custGeom>
                <a:avLst/>
                <a:gdLst>
                  <a:gd name="T0" fmla="*/ 0 w 1345"/>
                  <a:gd name="T1" fmla="*/ 0 h 32"/>
                  <a:gd name="T2" fmla="*/ 1345 w 1345"/>
                  <a:gd name="T3" fmla="*/ 0 h 32"/>
                  <a:gd name="T4" fmla="*/ 1332 w 1345"/>
                  <a:gd name="T5" fmla="*/ 17 h 32"/>
                  <a:gd name="T6" fmla="*/ 1319 w 1345"/>
                  <a:gd name="T7" fmla="*/ 32 h 32"/>
                  <a:gd name="T8" fmla="*/ 26 w 1345"/>
                  <a:gd name="T9" fmla="*/ 32 h 32"/>
                  <a:gd name="T10" fmla="*/ 13 w 1345"/>
                  <a:gd name="T11" fmla="*/ 17 h 32"/>
                  <a:gd name="T12" fmla="*/ 0 w 1345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5" h="32">
                    <a:moveTo>
                      <a:pt x="0" y="0"/>
                    </a:moveTo>
                    <a:lnTo>
                      <a:pt x="1345" y="0"/>
                    </a:lnTo>
                    <a:lnTo>
                      <a:pt x="1332" y="17"/>
                    </a:lnTo>
                    <a:lnTo>
                      <a:pt x="1319" y="32"/>
                    </a:lnTo>
                    <a:lnTo>
                      <a:pt x="26" y="32"/>
                    </a:lnTo>
                    <a:lnTo>
                      <a:pt x="13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4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6" name="îśļïďé">
                <a:extLst>
                  <a:ext uri="{FF2B5EF4-FFF2-40B4-BE49-F238E27FC236}">
                    <a16:creationId xmlns:a16="http://schemas.microsoft.com/office/drawing/2014/main" xmlns="" id="{0BE9D5F5-65D9-4824-B8F1-3971C4E35F4B}"/>
                  </a:ext>
                </a:extLst>
              </p:cNvPr>
              <p:cNvSpPr/>
              <p:nvPr/>
            </p:nvSpPr>
            <p:spPr bwMode="auto">
              <a:xfrm>
                <a:off x="1789" y="2145"/>
                <a:ext cx="264" cy="3"/>
              </a:xfrm>
              <a:custGeom>
                <a:avLst/>
                <a:gdLst>
                  <a:gd name="T0" fmla="*/ 0 w 1319"/>
                  <a:gd name="T1" fmla="*/ 0 h 16"/>
                  <a:gd name="T2" fmla="*/ 1319 w 1319"/>
                  <a:gd name="T3" fmla="*/ 0 h 16"/>
                  <a:gd name="T4" fmla="*/ 1313 w 1319"/>
                  <a:gd name="T5" fmla="*/ 8 h 16"/>
                  <a:gd name="T6" fmla="*/ 1306 w 1319"/>
                  <a:gd name="T7" fmla="*/ 16 h 16"/>
                  <a:gd name="T8" fmla="*/ 13 w 1319"/>
                  <a:gd name="T9" fmla="*/ 16 h 16"/>
                  <a:gd name="T10" fmla="*/ 6 w 1319"/>
                  <a:gd name="T11" fmla="*/ 8 h 16"/>
                  <a:gd name="T12" fmla="*/ 0 w 1319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9" h="16">
                    <a:moveTo>
                      <a:pt x="0" y="0"/>
                    </a:moveTo>
                    <a:lnTo>
                      <a:pt x="1319" y="0"/>
                    </a:lnTo>
                    <a:lnTo>
                      <a:pt x="1313" y="8"/>
                    </a:lnTo>
                    <a:lnTo>
                      <a:pt x="1306" y="16"/>
                    </a:lnTo>
                    <a:lnTo>
                      <a:pt x="13" y="16"/>
                    </a:lnTo>
                    <a:lnTo>
                      <a:pt x="6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7" name="ïśḻîḍé">
                <a:extLst>
                  <a:ext uri="{FF2B5EF4-FFF2-40B4-BE49-F238E27FC236}">
                    <a16:creationId xmlns:a16="http://schemas.microsoft.com/office/drawing/2014/main" xmlns="" id="{058A6D38-0434-4881-8011-AF6CF76728DE}"/>
                  </a:ext>
                </a:extLst>
              </p:cNvPr>
              <p:cNvSpPr/>
              <p:nvPr/>
            </p:nvSpPr>
            <p:spPr bwMode="auto">
              <a:xfrm>
                <a:off x="1792" y="2148"/>
                <a:ext cx="258" cy="1"/>
              </a:xfrm>
              <a:prstGeom prst="rect">
                <a:avLst/>
              </a:prstGeom>
              <a:solidFill>
                <a:srgbClr val="D6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8" name="íṩḻíḓê">
                <a:extLst>
                  <a:ext uri="{FF2B5EF4-FFF2-40B4-BE49-F238E27FC236}">
                    <a16:creationId xmlns:a16="http://schemas.microsoft.com/office/drawing/2014/main" xmlns="" id="{91B92F9E-A907-49F7-B98A-F43AF60C5D9C}"/>
                  </a:ext>
                </a:extLst>
              </p:cNvPr>
              <p:cNvSpPr/>
              <p:nvPr/>
            </p:nvSpPr>
            <p:spPr bwMode="auto">
              <a:xfrm>
                <a:off x="1776" y="2126"/>
                <a:ext cx="290" cy="1"/>
              </a:xfrm>
              <a:prstGeom prst="rect">
                <a:avLst/>
              </a:prstGeom>
              <a:solidFill>
                <a:srgbClr val="CA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9" name="íś1îdê">
                <a:extLst>
                  <a:ext uri="{FF2B5EF4-FFF2-40B4-BE49-F238E27FC236}">
                    <a16:creationId xmlns:a16="http://schemas.microsoft.com/office/drawing/2014/main" xmlns="" id="{7EB02CEE-0B2F-48C0-8106-D30936252AB9}"/>
                  </a:ext>
                </a:extLst>
              </p:cNvPr>
              <p:cNvSpPr/>
              <p:nvPr/>
            </p:nvSpPr>
            <p:spPr bwMode="auto">
              <a:xfrm>
                <a:off x="1776" y="2126"/>
                <a:ext cx="290" cy="3"/>
              </a:xfrm>
              <a:custGeom>
                <a:avLst/>
                <a:gdLst>
                  <a:gd name="T0" fmla="*/ 1441 w 1451"/>
                  <a:gd name="T1" fmla="*/ 16 h 16"/>
                  <a:gd name="T2" fmla="*/ 10 w 1451"/>
                  <a:gd name="T3" fmla="*/ 16 h 16"/>
                  <a:gd name="T4" fmla="*/ 5 w 1451"/>
                  <a:gd name="T5" fmla="*/ 9 h 16"/>
                  <a:gd name="T6" fmla="*/ 0 w 1451"/>
                  <a:gd name="T7" fmla="*/ 0 h 16"/>
                  <a:gd name="T8" fmla="*/ 1451 w 1451"/>
                  <a:gd name="T9" fmla="*/ 0 h 16"/>
                  <a:gd name="T10" fmla="*/ 1446 w 1451"/>
                  <a:gd name="T11" fmla="*/ 9 h 16"/>
                  <a:gd name="T12" fmla="*/ 1441 w 1451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1" h="16">
                    <a:moveTo>
                      <a:pt x="1441" y="16"/>
                    </a:moveTo>
                    <a:lnTo>
                      <a:pt x="10" y="16"/>
                    </a:lnTo>
                    <a:lnTo>
                      <a:pt x="5" y="9"/>
                    </a:lnTo>
                    <a:lnTo>
                      <a:pt x="0" y="0"/>
                    </a:lnTo>
                    <a:lnTo>
                      <a:pt x="1451" y="0"/>
                    </a:lnTo>
                    <a:lnTo>
                      <a:pt x="1446" y="9"/>
                    </a:lnTo>
                    <a:lnTo>
                      <a:pt x="1441" y="16"/>
                    </a:lnTo>
                    <a:close/>
                  </a:path>
                </a:pathLst>
              </a:custGeom>
              <a:solidFill>
                <a:srgbClr val="CB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0" name="íşḻíḍe">
                <a:extLst>
                  <a:ext uri="{FF2B5EF4-FFF2-40B4-BE49-F238E27FC236}">
                    <a16:creationId xmlns:a16="http://schemas.microsoft.com/office/drawing/2014/main" xmlns="" id="{E196107E-8E6C-4C77-A9BA-8E07C500E4F9}"/>
                  </a:ext>
                </a:extLst>
              </p:cNvPr>
              <p:cNvSpPr/>
              <p:nvPr/>
            </p:nvSpPr>
            <p:spPr bwMode="auto">
              <a:xfrm>
                <a:off x="1776" y="2126"/>
                <a:ext cx="290" cy="6"/>
              </a:xfrm>
              <a:custGeom>
                <a:avLst/>
                <a:gdLst>
                  <a:gd name="T0" fmla="*/ 1432 w 1451"/>
                  <a:gd name="T1" fmla="*/ 32 h 32"/>
                  <a:gd name="T2" fmla="*/ 19 w 1451"/>
                  <a:gd name="T3" fmla="*/ 32 h 32"/>
                  <a:gd name="T4" fmla="*/ 9 w 1451"/>
                  <a:gd name="T5" fmla="*/ 16 h 32"/>
                  <a:gd name="T6" fmla="*/ 0 w 1451"/>
                  <a:gd name="T7" fmla="*/ 0 h 32"/>
                  <a:gd name="T8" fmla="*/ 1451 w 1451"/>
                  <a:gd name="T9" fmla="*/ 0 h 32"/>
                  <a:gd name="T10" fmla="*/ 1442 w 1451"/>
                  <a:gd name="T11" fmla="*/ 16 h 32"/>
                  <a:gd name="T12" fmla="*/ 1432 w 1451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1" h="32">
                    <a:moveTo>
                      <a:pt x="1432" y="32"/>
                    </a:moveTo>
                    <a:lnTo>
                      <a:pt x="19" y="32"/>
                    </a:lnTo>
                    <a:lnTo>
                      <a:pt x="9" y="16"/>
                    </a:lnTo>
                    <a:lnTo>
                      <a:pt x="0" y="0"/>
                    </a:lnTo>
                    <a:lnTo>
                      <a:pt x="1451" y="0"/>
                    </a:lnTo>
                    <a:lnTo>
                      <a:pt x="1442" y="16"/>
                    </a:lnTo>
                    <a:lnTo>
                      <a:pt x="1432" y="32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1" name="iṩ1íḋé">
                <a:extLst>
                  <a:ext uri="{FF2B5EF4-FFF2-40B4-BE49-F238E27FC236}">
                    <a16:creationId xmlns:a16="http://schemas.microsoft.com/office/drawing/2014/main" xmlns="" id="{2B3DF39D-A752-411D-9F0D-46B5C8404F78}"/>
                  </a:ext>
                </a:extLst>
              </p:cNvPr>
              <p:cNvSpPr/>
              <p:nvPr/>
            </p:nvSpPr>
            <p:spPr bwMode="auto">
              <a:xfrm>
                <a:off x="1776" y="2126"/>
                <a:ext cx="290" cy="10"/>
              </a:xfrm>
              <a:custGeom>
                <a:avLst/>
                <a:gdLst>
                  <a:gd name="T0" fmla="*/ 1420 w 1451"/>
                  <a:gd name="T1" fmla="*/ 48 h 48"/>
                  <a:gd name="T2" fmla="*/ 31 w 1451"/>
                  <a:gd name="T3" fmla="*/ 48 h 48"/>
                  <a:gd name="T4" fmla="*/ 14 w 1451"/>
                  <a:gd name="T5" fmla="*/ 24 h 48"/>
                  <a:gd name="T6" fmla="*/ 0 w 1451"/>
                  <a:gd name="T7" fmla="*/ 0 h 48"/>
                  <a:gd name="T8" fmla="*/ 1451 w 1451"/>
                  <a:gd name="T9" fmla="*/ 0 h 48"/>
                  <a:gd name="T10" fmla="*/ 1437 w 1451"/>
                  <a:gd name="T11" fmla="*/ 24 h 48"/>
                  <a:gd name="T12" fmla="*/ 1420 w 1451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1" h="48">
                    <a:moveTo>
                      <a:pt x="1420" y="48"/>
                    </a:moveTo>
                    <a:lnTo>
                      <a:pt x="31" y="48"/>
                    </a:lnTo>
                    <a:lnTo>
                      <a:pt x="14" y="24"/>
                    </a:lnTo>
                    <a:lnTo>
                      <a:pt x="0" y="0"/>
                    </a:lnTo>
                    <a:lnTo>
                      <a:pt x="1451" y="0"/>
                    </a:lnTo>
                    <a:lnTo>
                      <a:pt x="1437" y="24"/>
                    </a:lnTo>
                    <a:lnTo>
                      <a:pt x="1420" y="48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2" name="îŝliďe">
                <a:extLst>
                  <a:ext uri="{FF2B5EF4-FFF2-40B4-BE49-F238E27FC236}">
                    <a16:creationId xmlns:a16="http://schemas.microsoft.com/office/drawing/2014/main" xmlns="" id="{92CEB662-5F6D-4FB8-B0B3-4815AE4803D6}"/>
                  </a:ext>
                </a:extLst>
              </p:cNvPr>
              <p:cNvSpPr/>
              <p:nvPr/>
            </p:nvSpPr>
            <p:spPr bwMode="auto">
              <a:xfrm>
                <a:off x="1776" y="2126"/>
                <a:ext cx="290" cy="13"/>
              </a:xfrm>
              <a:custGeom>
                <a:avLst/>
                <a:gdLst>
                  <a:gd name="T0" fmla="*/ 1409 w 1451"/>
                  <a:gd name="T1" fmla="*/ 63 h 63"/>
                  <a:gd name="T2" fmla="*/ 42 w 1451"/>
                  <a:gd name="T3" fmla="*/ 63 h 63"/>
                  <a:gd name="T4" fmla="*/ 19 w 1451"/>
                  <a:gd name="T5" fmla="*/ 32 h 63"/>
                  <a:gd name="T6" fmla="*/ 0 w 1451"/>
                  <a:gd name="T7" fmla="*/ 0 h 63"/>
                  <a:gd name="T8" fmla="*/ 1451 w 1451"/>
                  <a:gd name="T9" fmla="*/ 0 h 63"/>
                  <a:gd name="T10" fmla="*/ 1432 w 1451"/>
                  <a:gd name="T11" fmla="*/ 32 h 63"/>
                  <a:gd name="T12" fmla="*/ 1409 w 1451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1" h="63">
                    <a:moveTo>
                      <a:pt x="1409" y="63"/>
                    </a:moveTo>
                    <a:lnTo>
                      <a:pt x="42" y="63"/>
                    </a:lnTo>
                    <a:lnTo>
                      <a:pt x="19" y="32"/>
                    </a:lnTo>
                    <a:lnTo>
                      <a:pt x="0" y="0"/>
                    </a:lnTo>
                    <a:lnTo>
                      <a:pt x="1451" y="0"/>
                    </a:lnTo>
                    <a:lnTo>
                      <a:pt x="1432" y="32"/>
                    </a:lnTo>
                    <a:lnTo>
                      <a:pt x="1409" y="63"/>
                    </a:lnTo>
                    <a:close/>
                  </a:path>
                </a:pathLst>
              </a:custGeom>
              <a:solidFill>
                <a:srgbClr val="C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3" name="îşḷidê">
                <a:extLst>
                  <a:ext uri="{FF2B5EF4-FFF2-40B4-BE49-F238E27FC236}">
                    <a16:creationId xmlns:a16="http://schemas.microsoft.com/office/drawing/2014/main" xmlns="" id="{F34D9166-83BC-4AD7-BF05-2D5A8C89D139}"/>
                  </a:ext>
                </a:extLst>
              </p:cNvPr>
              <p:cNvSpPr/>
              <p:nvPr/>
            </p:nvSpPr>
            <p:spPr bwMode="auto">
              <a:xfrm>
                <a:off x="1776" y="2126"/>
                <a:ext cx="290" cy="16"/>
              </a:xfrm>
              <a:custGeom>
                <a:avLst/>
                <a:gdLst>
                  <a:gd name="T0" fmla="*/ 1398 w 1451"/>
                  <a:gd name="T1" fmla="*/ 78 h 78"/>
                  <a:gd name="T2" fmla="*/ 53 w 1451"/>
                  <a:gd name="T3" fmla="*/ 78 h 78"/>
                  <a:gd name="T4" fmla="*/ 26 w 1451"/>
                  <a:gd name="T5" fmla="*/ 40 h 78"/>
                  <a:gd name="T6" fmla="*/ 0 w 1451"/>
                  <a:gd name="T7" fmla="*/ 0 h 78"/>
                  <a:gd name="T8" fmla="*/ 1451 w 1451"/>
                  <a:gd name="T9" fmla="*/ 0 h 78"/>
                  <a:gd name="T10" fmla="*/ 1425 w 1451"/>
                  <a:gd name="T11" fmla="*/ 40 h 78"/>
                  <a:gd name="T12" fmla="*/ 1398 w 1451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1" h="78">
                    <a:moveTo>
                      <a:pt x="1398" y="78"/>
                    </a:moveTo>
                    <a:lnTo>
                      <a:pt x="53" y="78"/>
                    </a:lnTo>
                    <a:lnTo>
                      <a:pt x="26" y="40"/>
                    </a:lnTo>
                    <a:lnTo>
                      <a:pt x="0" y="0"/>
                    </a:lnTo>
                    <a:lnTo>
                      <a:pt x="1451" y="0"/>
                    </a:lnTo>
                    <a:lnTo>
                      <a:pt x="1425" y="40"/>
                    </a:lnTo>
                    <a:lnTo>
                      <a:pt x="1398" y="78"/>
                    </a:lnTo>
                    <a:close/>
                  </a:path>
                </a:pathLst>
              </a:custGeom>
              <a:solidFill>
                <a:srgbClr val="CE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4" name="îṣ1ïďè">
                <a:extLst>
                  <a:ext uri="{FF2B5EF4-FFF2-40B4-BE49-F238E27FC236}">
                    <a16:creationId xmlns:a16="http://schemas.microsoft.com/office/drawing/2014/main" xmlns="" id="{347D2BEC-8C4D-4329-AAD0-324CE828A704}"/>
                  </a:ext>
                </a:extLst>
              </p:cNvPr>
              <p:cNvSpPr/>
              <p:nvPr/>
            </p:nvSpPr>
            <p:spPr bwMode="auto">
              <a:xfrm>
                <a:off x="1776" y="2126"/>
                <a:ext cx="290" cy="19"/>
              </a:xfrm>
              <a:custGeom>
                <a:avLst/>
                <a:gdLst>
                  <a:gd name="T0" fmla="*/ 1385 w 1451"/>
                  <a:gd name="T1" fmla="*/ 94 h 94"/>
                  <a:gd name="T2" fmla="*/ 66 w 1451"/>
                  <a:gd name="T3" fmla="*/ 94 h 94"/>
                  <a:gd name="T4" fmla="*/ 31 w 1451"/>
                  <a:gd name="T5" fmla="*/ 49 h 94"/>
                  <a:gd name="T6" fmla="*/ 0 w 1451"/>
                  <a:gd name="T7" fmla="*/ 0 h 94"/>
                  <a:gd name="T8" fmla="*/ 1451 w 1451"/>
                  <a:gd name="T9" fmla="*/ 0 h 94"/>
                  <a:gd name="T10" fmla="*/ 1420 w 1451"/>
                  <a:gd name="T11" fmla="*/ 49 h 94"/>
                  <a:gd name="T12" fmla="*/ 1385 w 1451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1" h="94">
                    <a:moveTo>
                      <a:pt x="1385" y="94"/>
                    </a:moveTo>
                    <a:lnTo>
                      <a:pt x="66" y="94"/>
                    </a:lnTo>
                    <a:lnTo>
                      <a:pt x="31" y="49"/>
                    </a:lnTo>
                    <a:lnTo>
                      <a:pt x="0" y="0"/>
                    </a:lnTo>
                    <a:lnTo>
                      <a:pt x="1451" y="0"/>
                    </a:lnTo>
                    <a:lnTo>
                      <a:pt x="1420" y="49"/>
                    </a:lnTo>
                    <a:lnTo>
                      <a:pt x="1385" y="94"/>
                    </a:lnTo>
                    <a:close/>
                  </a:path>
                </a:pathLst>
              </a:custGeom>
              <a:solidFill>
                <a:srgbClr val="CF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5" name="ïşlïḓe">
                <a:extLst>
                  <a:ext uri="{FF2B5EF4-FFF2-40B4-BE49-F238E27FC236}">
                    <a16:creationId xmlns:a16="http://schemas.microsoft.com/office/drawing/2014/main" xmlns="" id="{2C91B778-C377-41AC-92D6-030E2B73B9DB}"/>
                  </a:ext>
                </a:extLst>
              </p:cNvPr>
              <p:cNvSpPr/>
              <p:nvPr/>
            </p:nvSpPr>
            <p:spPr bwMode="auto">
              <a:xfrm>
                <a:off x="1776" y="2126"/>
                <a:ext cx="290" cy="22"/>
              </a:xfrm>
              <a:custGeom>
                <a:avLst/>
                <a:gdLst>
                  <a:gd name="T0" fmla="*/ 1372 w 1451"/>
                  <a:gd name="T1" fmla="*/ 110 h 110"/>
                  <a:gd name="T2" fmla="*/ 79 w 1451"/>
                  <a:gd name="T3" fmla="*/ 110 h 110"/>
                  <a:gd name="T4" fmla="*/ 58 w 1451"/>
                  <a:gd name="T5" fmla="*/ 84 h 110"/>
                  <a:gd name="T6" fmla="*/ 17 w 1451"/>
                  <a:gd name="T7" fmla="*/ 29 h 110"/>
                  <a:gd name="T8" fmla="*/ 0 w 1451"/>
                  <a:gd name="T9" fmla="*/ 0 h 110"/>
                  <a:gd name="T10" fmla="*/ 1451 w 1451"/>
                  <a:gd name="T11" fmla="*/ 0 h 110"/>
                  <a:gd name="T12" fmla="*/ 1434 w 1451"/>
                  <a:gd name="T13" fmla="*/ 29 h 110"/>
                  <a:gd name="T14" fmla="*/ 1394 w 1451"/>
                  <a:gd name="T15" fmla="*/ 84 h 110"/>
                  <a:gd name="T16" fmla="*/ 1372 w 1451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1" h="110">
                    <a:moveTo>
                      <a:pt x="1372" y="110"/>
                    </a:moveTo>
                    <a:lnTo>
                      <a:pt x="79" y="110"/>
                    </a:lnTo>
                    <a:lnTo>
                      <a:pt x="58" y="84"/>
                    </a:lnTo>
                    <a:lnTo>
                      <a:pt x="17" y="29"/>
                    </a:lnTo>
                    <a:lnTo>
                      <a:pt x="0" y="0"/>
                    </a:lnTo>
                    <a:lnTo>
                      <a:pt x="1451" y="0"/>
                    </a:lnTo>
                    <a:lnTo>
                      <a:pt x="1434" y="29"/>
                    </a:lnTo>
                    <a:lnTo>
                      <a:pt x="1394" y="84"/>
                    </a:lnTo>
                    <a:lnTo>
                      <a:pt x="1372" y="110"/>
                    </a:lnTo>
                    <a:close/>
                  </a:path>
                </a:pathLst>
              </a:custGeom>
              <a:solidFill>
                <a:srgbClr val="D0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6" name="îṩḻïḍê">
                <a:extLst>
                  <a:ext uri="{FF2B5EF4-FFF2-40B4-BE49-F238E27FC236}">
                    <a16:creationId xmlns:a16="http://schemas.microsoft.com/office/drawing/2014/main" xmlns="" id="{E0F5342A-C7D4-4403-896A-384E82D482BC}"/>
                  </a:ext>
                </a:extLst>
              </p:cNvPr>
              <p:cNvSpPr/>
              <p:nvPr/>
            </p:nvSpPr>
            <p:spPr bwMode="auto">
              <a:xfrm>
                <a:off x="1776" y="2126"/>
                <a:ext cx="290" cy="25"/>
              </a:xfrm>
              <a:custGeom>
                <a:avLst/>
                <a:gdLst>
                  <a:gd name="T0" fmla="*/ 1359 w 1451"/>
                  <a:gd name="T1" fmla="*/ 126 h 126"/>
                  <a:gd name="T2" fmla="*/ 92 w 1451"/>
                  <a:gd name="T3" fmla="*/ 126 h 126"/>
                  <a:gd name="T4" fmla="*/ 67 w 1451"/>
                  <a:gd name="T5" fmla="*/ 96 h 126"/>
                  <a:gd name="T6" fmla="*/ 21 w 1451"/>
                  <a:gd name="T7" fmla="*/ 33 h 126"/>
                  <a:gd name="T8" fmla="*/ 0 w 1451"/>
                  <a:gd name="T9" fmla="*/ 0 h 126"/>
                  <a:gd name="T10" fmla="*/ 577 w 1451"/>
                  <a:gd name="T11" fmla="*/ 0 h 126"/>
                  <a:gd name="T12" fmla="*/ 1451 w 1451"/>
                  <a:gd name="T13" fmla="*/ 0 h 126"/>
                  <a:gd name="T14" fmla="*/ 1431 w 1451"/>
                  <a:gd name="T15" fmla="*/ 33 h 126"/>
                  <a:gd name="T16" fmla="*/ 1384 w 1451"/>
                  <a:gd name="T17" fmla="*/ 96 h 126"/>
                  <a:gd name="T18" fmla="*/ 1359 w 1451"/>
                  <a:gd name="T19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51" h="126">
                    <a:moveTo>
                      <a:pt x="1359" y="126"/>
                    </a:moveTo>
                    <a:lnTo>
                      <a:pt x="92" y="126"/>
                    </a:lnTo>
                    <a:lnTo>
                      <a:pt x="67" y="96"/>
                    </a:lnTo>
                    <a:lnTo>
                      <a:pt x="21" y="33"/>
                    </a:lnTo>
                    <a:lnTo>
                      <a:pt x="0" y="0"/>
                    </a:lnTo>
                    <a:lnTo>
                      <a:pt x="577" y="0"/>
                    </a:lnTo>
                    <a:lnTo>
                      <a:pt x="1451" y="0"/>
                    </a:lnTo>
                    <a:lnTo>
                      <a:pt x="1431" y="33"/>
                    </a:lnTo>
                    <a:lnTo>
                      <a:pt x="1384" y="96"/>
                    </a:lnTo>
                    <a:lnTo>
                      <a:pt x="1359" y="126"/>
                    </a:lnTo>
                    <a:close/>
                  </a:path>
                </a:pathLst>
              </a:custGeom>
              <a:solidFill>
                <a:srgbClr val="D0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7" name="îS1íḓê">
                <a:extLst>
                  <a:ext uri="{FF2B5EF4-FFF2-40B4-BE49-F238E27FC236}">
                    <a16:creationId xmlns:a16="http://schemas.microsoft.com/office/drawing/2014/main" xmlns="" id="{DEA28897-9B56-418A-8710-ACA564538301}"/>
                  </a:ext>
                </a:extLst>
              </p:cNvPr>
              <p:cNvSpPr/>
              <p:nvPr/>
            </p:nvSpPr>
            <p:spPr bwMode="auto">
              <a:xfrm>
                <a:off x="1778" y="2129"/>
                <a:ext cx="286" cy="22"/>
              </a:xfrm>
              <a:custGeom>
                <a:avLst/>
                <a:gdLst>
                  <a:gd name="T0" fmla="*/ 0 w 1433"/>
                  <a:gd name="T1" fmla="*/ 0 h 110"/>
                  <a:gd name="T2" fmla="*/ 1433 w 1433"/>
                  <a:gd name="T3" fmla="*/ 0 h 110"/>
                  <a:gd name="T4" fmla="*/ 1413 w 1433"/>
                  <a:gd name="T5" fmla="*/ 29 h 110"/>
                  <a:gd name="T6" fmla="*/ 1372 w 1433"/>
                  <a:gd name="T7" fmla="*/ 84 h 110"/>
                  <a:gd name="T8" fmla="*/ 1350 w 1433"/>
                  <a:gd name="T9" fmla="*/ 110 h 110"/>
                  <a:gd name="T10" fmla="*/ 83 w 1433"/>
                  <a:gd name="T11" fmla="*/ 110 h 110"/>
                  <a:gd name="T12" fmla="*/ 61 w 1433"/>
                  <a:gd name="T13" fmla="*/ 84 h 110"/>
                  <a:gd name="T14" fmla="*/ 20 w 1433"/>
                  <a:gd name="T15" fmla="*/ 29 h 110"/>
                  <a:gd name="T16" fmla="*/ 0 w 1433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3" h="110">
                    <a:moveTo>
                      <a:pt x="0" y="0"/>
                    </a:moveTo>
                    <a:lnTo>
                      <a:pt x="1433" y="0"/>
                    </a:lnTo>
                    <a:lnTo>
                      <a:pt x="1413" y="29"/>
                    </a:lnTo>
                    <a:lnTo>
                      <a:pt x="1372" y="84"/>
                    </a:lnTo>
                    <a:lnTo>
                      <a:pt x="1350" y="110"/>
                    </a:lnTo>
                    <a:lnTo>
                      <a:pt x="83" y="110"/>
                    </a:lnTo>
                    <a:lnTo>
                      <a:pt x="61" y="84"/>
                    </a:lnTo>
                    <a:lnTo>
                      <a:pt x="2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1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8" name="î$ľïďe">
                <a:extLst>
                  <a:ext uri="{FF2B5EF4-FFF2-40B4-BE49-F238E27FC236}">
                    <a16:creationId xmlns:a16="http://schemas.microsoft.com/office/drawing/2014/main" xmlns="" id="{7A6EB165-6671-4097-B1F7-02B74BDA19D4}"/>
                  </a:ext>
                </a:extLst>
              </p:cNvPr>
              <p:cNvSpPr/>
              <p:nvPr/>
            </p:nvSpPr>
            <p:spPr bwMode="auto">
              <a:xfrm>
                <a:off x="1780" y="2132"/>
                <a:ext cx="282" cy="19"/>
              </a:xfrm>
              <a:custGeom>
                <a:avLst/>
                <a:gdLst>
                  <a:gd name="T0" fmla="*/ 0 w 1413"/>
                  <a:gd name="T1" fmla="*/ 0 h 95"/>
                  <a:gd name="T2" fmla="*/ 1413 w 1413"/>
                  <a:gd name="T3" fmla="*/ 0 h 95"/>
                  <a:gd name="T4" fmla="*/ 1378 w 1413"/>
                  <a:gd name="T5" fmla="*/ 50 h 95"/>
                  <a:gd name="T6" fmla="*/ 1340 w 1413"/>
                  <a:gd name="T7" fmla="*/ 95 h 95"/>
                  <a:gd name="T8" fmla="*/ 73 w 1413"/>
                  <a:gd name="T9" fmla="*/ 95 h 95"/>
                  <a:gd name="T10" fmla="*/ 35 w 1413"/>
                  <a:gd name="T11" fmla="*/ 50 h 95"/>
                  <a:gd name="T12" fmla="*/ 0 w 1413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3" h="95">
                    <a:moveTo>
                      <a:pt x="0" y="0"/>
                    </a:moveTo>
                    <a:lnTo>
                      <a:pt x="1413" y="0"/>
                    </a:lnTo>
                    <a:lnTo>
                      <a:pt x="1378" y="50"/>
                    </a:lnTo>
                    <a:lnTo>
                      <a:pt x="1340" y="95"/>
                    </a:lnTo>
                    <a:lnTo>
                      <a:pt x="73" y="95"/>
                    </a:lnTo>
                    <a:lnTo>
                      <a:pt x="35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2E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9" name="isḻiḑê">
                <a:extLst>
                  <a:ext uri="{FF2B5EF4-FFF2-40B4-BE49-F238E27FC236}">
                    <a16:creationId xmlns:a16="http://schemas.microsoft.com/office/drawing/2014/main" xmlns="" id="{65724170-D452-408C-B81A-33844A3296E4}"/>
                  </a:ext>
                </a:extLst>
              </p:cNvPr>
              <p:cNvSpPr/>
              <p:nvPr/>
            </p:nvSpPr>
            <p:spPr bwMode="auto">
              <a:xfrm>
                <a:off x="1782" y="2136"/>
                <a:ext cx="278" cy="15"/>
              </a:xfrm>
              <a:custGeom>
                <a:avLst/>
                <a:gdLst>
                  <a:gd name="T0" fmla="*/ 0 w 1389"/>
                  <a:gd name="T1" fmla="*/ 0 h 78"/>
                  <a:gd name="T2" fmla="*/ 1389 w 1389"/>
                  <a:gd name="T3" fmla="*/ 0 h 78"/>
                  <a:gd name="T4" fmla="*/ 1360 w 1389"/>
                  <a:gd name="T5" fmla="*/ 40 h 78"/>
                  <a:gd name="T6" fmla="*/ 1328 w 1389"/>
                  <a:gd name="T7" fmla="*/ 78 h 78"/>
                  <a:gd name="T8" fmla="*/ 61 w 1389"/>
                  <a:gd name="T9" fmla="*/ 78 h 78"/>
                  <a:gd name="T10" fmla="*/ 29 w 1389"/>
                  <a:gd name="T11" fmla="*/ 40 h 78"/>
                  <a:gd name="T12" fmla="*/ 0 w 1389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9" h="78">
                    <a:moveTo>
                      <a:pt x="0" y="0"/>
                    </a:moveTo>
                    <a:lnTo>
                      <a:pt x="1389" y="0"/>
                    </a:lnTo>
                    <a:lnTo>
                      <a:pt x="1360" y="40"/>
                    </a:lnTo>
                    <a:lnTo>
                      <a:pt x="1328" y="78"/>
                    </a:lnTo>
                    <a:lnTo>
                      <a:pt x="61" y="78"/>
                    </a:lnTo>
                    <a:lnTo>
                      <a:pt x="29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0" name="ïśľîḋè">
                <a:extLst>
                  <a:ext uri="{FF2B5EF4-FFF2-40B4-BE49-F238E27FC236}">
                    <a16:creationId xmlns:a16="http://schemas.microsoft.com/office/drawing/2014/main" xmlns="" id="{AE59AB58-8853-4DDB-B905-56AFBDC8F703}"/>
                  </a:ext>
                </a:extLst>
              </p:cNvPr>
              <p:cNvSpPr/>
              <p:nvPr/>
            </p:nvSpPr>
            <p:spPr bwMode="auto">
              <a:xfrm>
                <a:off x="1784" y="2139"/>
                <a:ext cx="274" cy="12"/>
              </a:xfrm>
              <a:custGeom>
                <a:avLst/>
                <a:gdLst>
                  <a:gd name="T0" fmla="*/ 0 w 1367"/>
                  <a:gd name="T1" fmla="*/ 0 h 63"/>
                  <a:gd name="T2" fmla="*/ 1367 w 1367"/>
                  <a:gd name="T3" fmla="*/ 0 h 63"/>
                  <a:gd name="T4" fmla="*/ 1343 w 1367"/>
                  <a:gd name="T5" fmla="*/ 32 h 63"/>
                  <a:gd name="T6" fmla="*/ 1317 w 1367"/>
                  <a:gd name="T7" fmla="*/ 63 h 63"/>
                  <a:gd name="T8" fmla="*/ 50 w 1367"/>
                  <a:gd name="T9" fmla="*/ 63 h 63"/>
                  <a:gd name="T10" fmla="*/ 24 w 1367"/>
                  <a:gd name="T11" fmla="*/ 32 h 63"/>
                  <a:gd name="T12" fmla="*/ 0 w 1367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7" h="63">
                    <a:moveTo>
                      <a:pt x="0" y="0"/>
                    </a:moveTo>
                    <a:lnTo>
                      <a:pt x="1367" y="0"/>
                    </a:lnTo>
                    <a:lnTo>
                      <a:pt x="1343" y="32"/>
                    </a:lnTo>
                    <a:lnTo>
                      <a:pt x="1317" y="63"/>
                    </a:lnTo>
                    <a:lnTo>
                      <a:pt x="50" y="63"/>
                    </a:lnTo>
                    <a:lnTo>
                      <a:pt x="24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1" name="íṧḻíḍè">
                <a:extLst>
                  <a:ext uri="{FF2B5EF4-FFF2-40B4-BE49-F238E27FC236}">
                    <a16:creationId xmlns:a16="http://schemas.microsoft.com/office/drawing/2014/main" xmlns="" id="{6BBBEC5F-F572-4116-92E9-7734631BCE20}"/>
                  </a:ext>
                </a:extLst>
              </p:cNvPr>
              <p:cNvSpPr/>
              <p:nvPr/>
            </p:nvSpPr>
            <p:spPr bwMode="auto">
              <a:xfrm>
                <a:off x="1787" y="2142"/>
                <a:ext cx="269" cy="9"/>
              </a:xfrm>
              <a:custGeom>
                <a:avLst/>
                <a:gdLst>
                  <a:gd name="T0" fmla="*/ 0 w 1345"/>
                  <a:gd name="T1" fmla="*/ 0 h 48"/>
                  <a:gd name="T2" fmla="*/ 1345 w 1345"/>
                  <a:gd name="T3" fmla="*/ 0 h 48"/>
                  <a:gd name="T4" fmla="*/ 1326 w 1345"/>
                  <a:gd name="T5" fmla="*/ 24 h 48"/>
                  <a:gd name="T6" fmla="*/ 1306 w 1345"/>
                  <a:gd name="T7" fmla="*/ 48 h 48"/>
                  <a:gd name="T8" fmla="*/ 39 w 1345"/>
                  <a:gd name="T9" fmla="*/ 48 h 48"/>
                  <a:gd name="T10" fmla="*/ 19 w 1345"/>
                  <a:gd name="T11" fmla="*/ 24 h 48"/>
                  <a:gd name="T12" fmla="*/ 0 w 1345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5" h="48">
                    <a:moveTo>
                      <a:pt x="0" y="0"/>
                    </a:moveTo>
                    <a:lnTo>
                      <a:pt x="1345" y="0"/>
                    </a:lnTo>
                    <a:lnTo>
                      <a:pt x="1326" y="24"/>
                    </a:lnTo>
                    <a:lnTo>
                      <a:pt x="1306" y="48"/>
                    </a:lnTo>
                    <a:lnTo>
                      <a:pt x="39" y="48"/>
                    </a:lnTo>
                    <a:lnTo>
                      <a:pt x="19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4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2" name="íṧļîḑe">
                <a:extLst>
                  <a:ext uri="{FF2B5EF4-FFF2-40B4-BE49-F238E27FC236}">
                    <a16:creationId xmlns:a16="http://schemas.microsoft.com/office/drawing/2014/main" xmlns="" id="{5A2AC55C-B674-4EC5-A301-68962AEC2D8F}"/>
                  </a:ext>
                </a:extLst>
              </p:cNvPr>
              <p:cNvSpPr/>
              <p:nvPr/>
            </p:nvSpPr>
            <p:spPr bwMode="auto">
              <a:xfrm>
                <a:off x="1789" y="2145"/>
                <a:ext cx="264" cy="6"/>
              </a:xfrm>
              <a:custGeom>
                <a:avLst/>
                <a:gdLst>
                  <a:gd name="T0" fmla="*/ 0 w 1319"/>
                  <a:gd name="T1" fmla="*/ 0 h 32"/>
                  <a:gd name="T2" fmla="*/ 1319 w 1319"/>
                  <a:gd name="T3" fmla="*/ 0 h 32"/>
                  <a:gd name="T4" fmla="*/ 1306 w 1319"/>
                  <a:gd name="T5" fmla="*/ 16 h 32"/>
                  <a:gd name="T6" fmla="*/ 1293 w 1319"/>
                  <a:gd name="T7" fmla="*/ 32 h 32"/>
                  <a:gd name="T8" fmla="*/ 26 w 1319"/>
                  <a:gd name="T9" fmla="*/ 32 h 32"/>
                  <a:gd name="T10" fmla="*/ 13 w 1319"/>
                  <a:gd name="T11" fmla="*/ 16 h 32"/>
                  <a:gd name="T12" fmla="*/ 0 w 1319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9" h="32">
                    <a:moveTo>
                      <a:pt x="0" y="0"/>
                    </a:moveTo>
                    <a:lnTo>
                      <a:pt x="1319" y="0"/>
                    </a:lnTo>
                    <a:lnTo>
                      <a:pt x="1306" y="16"/>
                    </a:lnTo>
                    <a:lnTo>
                      <a:pt x="1293" y="32"/>
                    </a:lnTo>
                    <a:lnTo>
                      <a:pt x="26" y="32"/>
                    </a:lnTo>
                    <a:lnTo>
                      <a:pt x="13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3" name="îṩḻiḋê">
                <a:extLst>
                  <a:ext uri="{FF2B5EF4-FFF2-40B4-BE49-F238E27FC236}">
                    <a16:creationId xmlns:a16="http://schemas.microsoft.com/office/drawing/2014/main" xmlns="" id="{D5F1217D-2061-491F-964E-D02A12954A47}"/>
                  </a:ext>
                </a:extLst>
              </p:cNvPr>
              <p:cNvSpPr/>
              <p:nvPr/>
            </p:nvSpPr>
            <p:spPr bwMode="auto">
              <a:xfrm>
                <a:off x="1792" y="2148"/>
                <a:ext cx="258" cy="3"/>
              </a:xfrm>
              <a:custGeom>
                <a:avLst/>
                <a:gdLst>
                  <a:gd name="T0" fmla="*/ 0 w 1293"/>
                  <a:gd name="T1" fmla="*/ 0 h 17"/>
                  <a:gd name="T2" fmla="*/ 1293 w 1293"/>
                  <a:gd name="T3" fmla="*/ 0 h 17"/>
                  <a:gd name="T4" fmla="*/ 1287 w 1293"/>
                  <a:gd name="T5" fmla="*/ 9 h 17"/>
                  <a:gd name="T6" fmla="*/ 1280 w 1293"/>
                  <a:gd name="T7" fmla="*/ 17 h 17"/>
                  <a:gd name="T8" fmla="*/ 13 w 1293"/>
                  <a:gd name="T9" fmla="*/ 17 h 17"/>
                  <a:gd name="T10" fmla="*/ 6 w 1293"/>
                  <a:gd name="T11" fmla="*/ 9 h 17"/>
                  <a:gd name="T12" fmla="*/ 0 w 1293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3" h="17">
                    <a:moveTo>
                      <a:pt x="0" y="0"/>
                    </a:moveTo>
                    <a:lnTo>
                      <a:pt x="1293" y="0"/>
                    </a:lnTo>
                    <a:lnTo>
                      <a:pt x="1287" y="9"/>
                    </a:lnTo>
                    <a:lnTo>
                      <a:pt x="1280" y="17"/>
                    </a:lnTo>
                    <a:lnTo>
                      <a:pt x="13" y="17"/>
                    </a:lnTo>
                    <a:lnTo>
                      <a:pt x="6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4" name="iS1iḑé">
                <a:extLst>
                  <a:ext uri="{FF2B5EF4-FFF2-40B4-BE49-F238E27FC236}">
                    <a16:creationId xmlns:a16="http://schemas.microsoft.com/office/drawing/2014/main" xmlns="" id="{F7EC18A8-36D3-4F91-B04A-7628DB8C484F}"/>
                  </a:ext>
                </a:extLst>
              </p:cNvPr>
              <p:cNvSpPr/>
              <p:nvPr/>
            </p:nvSpPr>
            <p:spPr bwMode="auto">
              <a:xfrm>
                <a:off x="1794" y="2151"/>
                <a:ext cx="254" cy="1"/>
              </a:xfrm>
              <a:prstGeom prst="rect">
                <a:avLst/>
              </a:pr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5" name="iŝḷide">
                <a:extLst>
                  <a:ext uri="{FF2B5EF4-FFF2-40B4-BE49-F238E27FC236}">
                    <a16:creationId xmlns:a16="http://schemas.microsoft.com/office/drawing/2014/main" xmlns="" id="{0DB99C8A-7936-4487-B4E7-166E1415CF39}"/>
                  </a:ext>
                </a:extLst>
              </p:cNvPr>
              <p:cNvSpPr/>
              <p:nvPr/>
            </p:nvSpPr>
            <p:spPr bwMode="auto">
              <a:xfrm>
                <a:off x="1778" y="2129"/>
                <a:ext cx="286" cy="0"/>
              </a:xfrm>
              <a:custGeom>
                <a:avLst/>
                <a:gdLst>
                  <a:gd name="T0" fmla="*/ 1432 w 1433"/>
                  <a:gd name="T1" fmla="*/ 1 w 1433"/>
                  <a:gd name="T2" fmla="*/ 0 w 1433"/>
                  <a:gd name="T3" fmla="*/ 1433 w 1433"/>
                  <a:gd name="T4" fmla="*/ 1432 w 143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433">
                    <a:moveTo>
                      <a:pt x="143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433" y="0"/>
                    </a:lnTo>
                    <a:lnTo>
                      <a:pt x="1432" y="0"/>
                    </a:lnTo>
                    <a:close/>
                  </a:path>
                </a:pathLst>
              </a:custGeom>
              <a:solidFill>
                <a:srgbClr val="CB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6" name="îšḷïďê">
                <a:extLst>
                  <a:ext uri="{FF2B5EF4-FFF2-40B4-BE49-F238E27FC236}">
                    <a16:creationId xmlns:a16="http://schemas.microsoft.com/office/drawing/2014/main" xmlns="" id="{D05A3CE2-07B1-4FF2-99B6-646265D25003}"/>
                  </a:ext>
                </a:extLst>
              </p:cNvPr>
              <p:cNvSpPr/>
              <p:nvPr/>
            </p:nvSpPr>
            <p:spPr bwMode="auto">
              <a:xfrm>
                <a:off x="1778" y="2129"/>
                <a:ext cx="286" cy="3"/>
              </a:xfrm>
              <a:custGeom>
                <a:avLst/>
                <a:gdLst>
                  <a:gd name="T0" fmla="*/ 1423 w 1433"/>
                  <a:gd name="T1" fmla="*/ 16 h 16"/>
                  <a:gd name="T2" fmla="*/ 10 w 1433"/>
                  <a:gd name="T3" fmla="*/ 16 h 16"/>
                  <a:gd name="T4" fmla="*/ 5 w 1433"/>
                  <a:gd name="T5" fmla="*/ 8 h 16"/>
                  <a:gd name="T6" fmla="*/ 0 w 1433"/>
                  <a:gd name="T7" fmla="*/ 0 h 16"/>
                  <a:gd name="T8" fmla="*/ 1433 w 1433"/>
                  <a:gd name="T9" fmla="*/ 0 h 16"/>
                  <a:gd name="T10" fmla="*/ 1428 w 1433"/>
                  <a:gd name="T11" fmla="*/ 8 h 16"/>
                  <a:gd name="T12" fmla="*/ 1423 w 1433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3" h="16">
                    <a:moveTo>
                      <a:pt x="1423" y="16"/>
                    </a:moveTo>
                    <a:lnTo>
                      <a:pt x="10" y="16"/>
                    </a:lnTo>
                    <a:lnTo>
                      <a:pt x="5" y="8"/>
                    </a:lnTo>
                    <a:lnTo>
                      <a:pt x="0" y="0"/>
                    </a:lnTo>
                    <a:lnTo>
                      <a:pt x="1433" y="0"/>
                    </a:lnTo>
                    <a:lnTo>
                      <a:pt x="1428" y="8"/>
                    </a:lnTo>
                    <a:lnTo>
                      <a:pt x="1423" y="16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7" name="iśḷïḓe">
                <a:extLst>
                  <a:ext uri="{FF2B5EF4-FFF2-40B4-BE49-F238E27FC236}">
                    <a16:creationId xmlns:a16="http://schemas.microsoft.com/office/drawing/2014/main" xmlns="" id="{EDC7825B-C794-456F-9E2C-BF634CDF7AE3}"/>
                  </a:ext>
                </a:extLst>
              </p:cNvPr>
              <p:cNvSpPr/>
              <p:nvPr/>
            </p:nvSpPr>
            <p:spPr bwMode="auto">
              <a:xfrm>
                <a:off x="1778" y="2129"/>
                <a:ext cx="286" cy="7"/>
              </a:xfrm>
              <a:custGeom>
                <a:avLst/>
                <a:gdLst>
                  <a:gd name="T0" fmla="*/ 1411 w 1433"/>
                  <a:gd name="T1" fmla="*/ 32 h 32"/>
                  <a:gd name="T2" fmla="*/ 22 w 1433"/>
                  <a:gd name="T3" fmla="*/ 32 h 32"/>
                  <a:gd name="T4" fmla="*/ 10 w 1433"/>
                  <a:gd name="T5" fmla="*/ 16 h 32"/>
                  <a:gd name="T6" fmla="*/ 0 w 1433"/>
                  <a:gd name="T7" fmla="*/ 0 h 32"/>
                  <a:gd name="T8" fmla="*/ 1433 w 1433"/>
                  <a:gd name="T9" fmla="*/ 0 h 32"/>
                  <a:gd name="T10" fmla="*/ 1423 w 1433"/>
                  <a:gd name="T11" fmla="*/ 16 h 32"/>
                  <a:gd name="T12" fmla="*/ 1411 w 1433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3" h="32">
                    <a:moveTo>
                      <a:pt x="1411" y="32"/>
                    </a:moveTo>
                    <a:lnTo>
                      <a:pt x="22" y="32"/>
                    </a:lnTo>
                    <a:lnTo>
                      <a:pt x="10" y="16"/>
                    </a:lnTo>
                    <a:lnTo>
                      <a:pt x="0" y="0"/>
                    </a:lnTo>
                    <a:lnTo>
                      <a:pt x="1433" y="0"/>
                    </a:lnTo>
                    <a:lnTo>
                      <a:pt x="1423" y="16"/>
                    </a:lnTo>
                    <a:lnTo>
                      <a:pt x="1411" y="32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8" name="íṩļïḋe">
                <a:extLst>
                  <a:ext uri="{FF2B5EF4-FFF2-40B4-BE49-F238E27FC236}">
                    <a16:creationId xmlns:a16="http://schemas.microsoft.com/office/drawing/2014/main" xmlns="" id="{10D7E94F-ECE0-498C-8CBD-FA24091853CA}"/>
                  </a:ext>
                </a:extLst>
              </p:cNvPr>
              <p:cNvSpPr/>
              <p:nvPr/>
            </p:nvSpPr>
            <p:spPr bwMode="auto">
              <a:xfrm>
                <a:off x="1778" y="2129"/>
                <a:ext cx="286" cy="10"/>
              </a:xfrm>
              <a:custGeom>
                <a:avLst/>
                <a:gdLst>
                  <a:gd name="T0" fmla="*/ 1400 w 1433"/>
                  <a:gd name="T1" fmla="*/ 47 h 47"/>
                  <a:gd name="T2" fmla="*/ 33 w 1433"/>
                  <a:gd name="T3" fmla="*/ 47 h 47"/>
                  <a:gd name="T4" fmla="*/ 17 w 1433"/>
                  <a:gd name="T5" fmla="*/ 23 h 47"/>
                  <a:gd name="T6" fmla="*/ 0 w 1433"/>
                  <a:gd name="T7" fmla="*/ 0 h 47"/>
                  <a:gd name="T8" fmla="*/ 1433 w 1433"/>
                  <a:gd name="T9" fmla="*/ 0 h 47"/>
                  <a:gd name="T10" fmla="*/ 1416 w 1433"/>
                  <a:gd name="T11" fmla="*/ 23 h 47"/>
                  <a:gd name="T12" fmla="*/ 1400 w 1433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3" h="47">
                    <a:moveTo>
                      <a:pt x="1400" y="47"/>
                    </a:moveTo>
                    <a:lnTo>
                      <a:pt x="33" y="47"/>
                    </a:lnTo>
                    <a:lnTo>
                      <a:pt x="17" y="23"/>
                    </a:lnTo>
                    <a:lnTo>
                      <a:pt x="0" y="0"/>
                    </a:lnTo>
                    <a:lnTo>
                      <a:pt x="1433" y="0"/>
                    </a:lnTo>
                    <a:lnTo>
                      <a:pt x="1416" y="23"/>
                    </a:lnTo>
                    <a:lnTo>
                      <a:pt x="1400" y="47"/>
                    </a:lnTo>
                    <a:close/>
                  </a:path>
                </a:pathLst>
              </a:custGeom>
              <a:solidFill>
                <a:srgbClr val="C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9" name="ïŝ1îḑè">
                <a:extLst>
                  <a:ext uri="{FF2B5EF4-FFF2-40B4-BE49-F238E27FC236}">
                    <a16:creationId xmlns:a16="http://schemas.microsoft.com/office/drawing/2014/main" xmlns="" id="{BD44E37E-384B-433E-9F16-C9AC2ED776A0}"/>
                  </a:ext>
                </a:extLst>
              </p:cNvPr>
              <p:cNvSpPr/>
              <p:nvPr/>
            </p:nvSpPr>
            <p:spPr bwMode="auto">
              <a:xfrm>
                <a:off x="1778" y="2129"/>
                <a:ext cx="286" cy="13"/>
              </a:xfrm>
              <a:custGeom>
                <a:avLst/>
                <a:gdLst>
                  <a:gd name="T0" fmla="*/ 1389 w 1433"/>
                  <a:gd name="T1" fmla="*/ 62 h 62"/>
                  <a:gd name="T2" fmla="*/ 44 w 1433"/>
                  <a:gd name="T3" fmla="*/ 62 h 62"/>
                  <a:gd name="T4" fmla="*/ 22 w 1433"/>
                  <a:gd name="T5" fmla="*/ 32 h 62"/>
                  <a:gd name="T6" fmla="*/ 0 w 1433"/>
                  <a:gd name="T7" fmla="*/ 0 h 62"/>
                  <a:gd name="T8" fmla="*/ 1433 w 1433"/>
                  <a:gd name="T9" fmla="*/ 0 h 62"/>
                  <a:gd name="T10" fmla="*/ 1411 w 1433"/>
                  <a:gd name="T11" fmla="*/ 32 h 62"/>
                  <a:gd name="T12" fmla="*/ 1389 w 1433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3" h="62">
                    <a:moveTo>
                      <a:pt x="1389" y="62"/>
                    </a:moveTo>
                    <a:lnTo>
                      <a:pt x="44" y="62"/>
                    </a:lnTo>
                    <a:lnTo>
                      <a:pt x="22" y="32"/>
                    </a:lnTo>
                    <a:lnTo>
                      <a:pt x="0" y="0"/>
                    </a:lnTo>
                    <a:lnTo>
                      <a:pt x="1433" y="0"/>
                    </a:lnTo>
                    <a:lnTo>
                      <a:pt x="1411" y="32"/>
                    </a:lnTo>
                    <a:lnTo>
                      <a:pt x="1389" y="62"/>
                    </a:lnTo>
                    <a:close/>
                  </a:path>
                </a:pathLst>
              </a:custGeom>
              <a:solidFill>
                <a:srgbClr val="CE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0" name="islídé">
                <a:extLst>
                  <a:ext uri="{FF2B5EF4-FFF2-40B4-BE49-F238E27FC236}">
                    <a16:creationId xmlns:a16="http://schemas.microsoft.com/office/drawing/2014/main" xmlns="" id="{1842479F-F92C-4566-991A-FAF17CA29236}"/>
                  </a:ext>
                </a:extLst>
              </p:cNvPr>
              <p:cNvSpPr/>
              <p:nvPr/>
            </p:nvSpPr>
            <p:spPr bwMode="auto">
              <a:xfrm>
                <a:off x="1778" y="2129"/>
                <a:ext cx="286" cy="16"/>
              </a:xfrm>
              <a:custGeom>
                <a:avLst/>
                <a:gdLst>
                  <a:gd name="T0" fmla="*/ 1376 w 1433"/>
                  <a:gd name="T1" fmla="*/ 78 h 78"/>
                  <a:gd name="T2" fmla="*/ 57 w 1433"/>
                  <a:gd name="T3" fmla="*/ 78 h 78"/>
                  <a:gd name="T4" fmla="*/ 27 w 1433"/>
                  <a:gd name="T5" fmla="*/ 40 h 78"/>
                  <a:gd name="T6" fmla="*/ 0 w 1433"/>
                  <a:gd name="T7" fmla="*/ 0 h 78"/>
                  <a:gd name="T8" fmla="*/ 1433 w 1433"/>
                  <a:gd name="T9" fmla="*/ 0 h 78"/>
                  <a:gd name="T10" fmla="*/ 1406 w 1433"/>
                  <a:gd name="T11" fmla="*/ 40 h 78"/>
                  <a:gd name="T12" fmla="*/ 1376 w 1433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3" h="78">
                    <a:moveTo>
                      <a:pt x="1376" y="78"/>
                    </a:moveTo>
                    <a:lnTo>
                      <a:pt x="57" y="78"/>
                    </a:lnTo>
                    <a:lnTo>
                      <a:pt x="27" y="40"/>
                    </a:lnTo>
                    <a:lnTo>
                      <a:pt x="0" y="0"/>
                    </a:lnTo>
                    <a:lnTo>
                      <a:pt x="1433" y="0"/>
                    </a:lnTo>
                    <a:lnTo>
                      <a:pt x="1406" y="40"/>
                    </a:lnTo>
                    <a:lnTo>
                      <a:pt x="1376" y="78"/>
                    </a:lnTo>
                    <a:close/>
                  </a:path>
                </a:pathLst>
              </a:custGeom>
              <a:solidFill>
                <a:srgbClr val="CF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1" name="îsḷîḋé">
                <a:extLst>
                  <a:ext uri="{FF2B5EF4-FFF2-40B4-BE49-F238E27FC236}">
                    <a16:creationId xmlns:a16="http://schemas.microsoft.com/office/drawing/2014/main" xmlns="" id="{B6E593F1-98FF-4FE5-802B-1FFBF24DB187}"/>
                  </a:ext>
                </a:extLst>
              </p:cNvPr>
              <p:cNvSpPr/>
              <p:nvPr/>
            </p:nvSpPr>
            <p:spPr bwMode="auto">
              <a:xfrm>
                <a:off x="1778" y="2129"/>
                <a:ext cx="286" cy="19"/>
              </a:xfrm>
              <a:custGeom>
                <a:avLst/>
                <a:gdLst>
                  <a:gd name="T0" fmla="*/ 1363 w 1433"/>
                  <a:gd name="T1" fmla="*/ 94 h 94"/>
                  <a:gd name="T2" fmla="*/ 70 w 1433"/>
                  <a:gd name="T3" fmla="*/ 94 h 94"/>
                  <a:gd name="T4" fmla="*/ 33 w 1433"/>
                  <a:gd name="T5" fmla="*/ 48 h 94"/>
                  <a:gd name="T6" fmla="*/ 0 w 1433"/>
                  <a:gd name="T7" fmla="*/ 0 h 94"/>
                  <a:gd name="T8" fmla="*/ 1433 w 1433"/>
                  <a:gd name="T9" fmla="*/ 0 h 94"/>
                  <a:gd name="T10" fmla="*/ 1400 w 1433"/>
                  <a:gd name="T11" fmla="*/ 48 h 94"/>
                  <a:gd name="T12" fmla="*/ 1363 w 1433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3" h="94">
                    <a:moveTo>
                      <a:pt x="1363" y="94"/>
                    </a:moveTo>
                    <a:lnTo>
                      <a:pt x="70" y="94"/>
                    </a:lnTo>
                    <a:lnTo>
                      <a:pt x="33" y="48"/>
                    </a:lnTo>
                    <a:lnTo>
                      <a:pt x="0" y="0"/>
                    </a:lnTo>
                    <a:lnTo>
                      <a:pt x="1433" y="0"/>
                    </a:lnTo>
                    <a:lnTo>
                      <a:pt x="1400" y="48"/>
                    </a:lnTo>
                    <a:lnTo>
                      <a:pt x="1363" y="94"/>
                    </a:lnTo>
                    <a:close/>
                  </a:path>
                </a:pathLst>
              </a:custGeom>
              <a:solidFill>
                <a:srgbClr val="D0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2" name="íṧļïde">
                <a:extLst>
                  <a:ext uri="{FF2B5EF4-FFF2-40B4-BE49-F238E27FC236}">
                    <a16:creationId xmlns:a16="http://schemas.microsoft.com/office/drawing/2014/main" xmlns="" id="{E013A241-F3A4-41DD-AF3E-D0407A7DBC50}"/>
                  </a:ext>
                </a:extLst>
              </p:cNvPr>
              <p:cNvSpPr/>
              <p:nvPr/>
            </p:nvSpPr>
            <p:spPr bwMode="auto">
              <a:xfrm>
                <a:off x="1778" y="2129"/>
                <a:ext cx="286" cy="22"/>
              </a:xfrm>
              <a:custGeom>
                <a:avLst/>
                <a:gdLst>
                  <a:gd name="T0" fmla="*/ 1350 w 1433"/>
                  <a:gd name="T1" fmla="*/ 110 h 110"/>
                  <a:gd name="T2" fmla="*/ 83 w 1433"/>
                  <a:gd name="T3" fmla="*/ 110 h 110"/>
                  <a:gd name="T4" fmla="*/ 61 w 1433"/>
                  <a:gd name="T5" fmla="*/ 84 h 110"/>
                  <a:gd name="T6" fmla="*/ 20 w 1433"/>
                  <a:gd name="T7" fmla="*/ 29 h 110"/>
                  <a:gd name="T8" fmla="*/ 0 w 1433"/>
                  <a:gd name="T9" fmla="*/ 0 h 110"/>
                  <a:gd name="T10" fmla="*/ 1433 w 1433"/>
                  <a:gd name="T11" fmla="*/ 0 h 110"/>
                  <a:gd name="T12" fmla="*/ 1413 w 1433"/>
                  <a:gd name="T13" fmla="*/ 29 h 110"/>
                  <a:gd name="T14" fmla="*/ 1372 w 1433"/>
                  <a:gd name="T15" fmla="*/ 84 h 110"/>
                  <a:gd name="T16" fmla="*/ 1350 w 1433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3" h="110">
                    <a:moveTo>
                      <a:pt x="1350" y="110"/>
                    </a:moveTo>
                    <a:lnTo>
                      <a:pt x="83" y="110"/>
                    </a:lnTo>
                    <a:lnTo>
                      <a:pt x="61" y="84"/>
                    </a:lnTo>
                    <a:lnTo>
                      <a:pt x="20" y="29"/>
                    </a:lnTo>
                    <a:lnTo>
                      <a:pt x="0" y="0"/>
                    </a:lnTo>
                    <a:lnTo>
                      <a:pt x="1433" y="0"/>
                    </a:lnTo>
                    <a:lnTo>
                      <a:pt x="1413" y="29"/>
                    </a:lnTo>
                    <a:lnTo>
                      <a:pt x="1372" y="84"/>
                    </a:lnTo>
                    <a:lnTo>
                      <a:pt x="1350" y="110"/>
                    </a:lnTo>
                    <a:close/>
                  </a:path>
                </a:pathLst>
              </a:custGeom>
              <a:solidFill>
                <a:srgbClr val="D0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3" name="ïsliḓe">
                <a:extLst>
                  <a:ext uri="{FF2B5EF4-FFF2-40B4-BE49-F238E27FC236}">
                    <a16:creationId xmlns:a16="http://schemas.microsoft.com/office/drawing/2014/main" xmlns="" id="{01E9AB1C-B8BF-41A9-9B1F-870CEB11AADA}"/>
                  </a:ext>
                </a:extLst>
              </p:cNvPr>
              <p:cNvSpPr/>
              <p:nvPr/>
            </p:nvSpPr>
            <p:spPr bwMode="auto">
              <a:xfrm>
                <a:off x="1778" y="2129"/>
                <a:ext cx="286" cy="25"/>
              </a:xfrm>
              <a:custGeom>
                <a:avLst/>
                <a:gdLst>
                  <a:gd name="T0" fmla="*/ 1335 w 1433"/>
                  <a:gd name="T1" fmla="*/ 125 h 125"/>
                  <a:gd name="T2" fmla="*/ 98 w 1433"/>
                  <a:gd name="T3" fmla="*/ 125 h 125"/>
                  <a:gd name="T4" fmla="*/ 71 w 1433"/>
                  <a:gd name="T5" fmla="*/ 96 h 125"/>
                  <a:gd name="T6" fmla="*/ 23 w 1433"/>
                  <a:gd name="T7" fmla="*/ 33 h 125"/>
                  <a:gd name="T8" fmla="*/ 0 w 1433"/>
                  <a:gd name="T9" fmla="*/ 0 h 125"/>
                  <a:gd name="T10" fmla="*/ 1433 w 1433"/>
                  <a:gd name="T11" fmla="*/ 0 h 125"/>
                  <a:gd name="T12" fmla="*/ 1410 w 1433"/>
                  <a:gd name="T13" fmla="*/ 33 h 125"/>
                  <a:gd name="T14" fmla="*/ 1362 w 1433"/>
                  <a:gd name="T15" fmla="*/ 96 h 125"/>
                  <a:gd name="T16" fmla="*/ 1335 w 1433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3" h="125">
                    <a:moveTo>
                      <a:pt x="1335" y="125"/>
                    </a:moveTo>
                    <a:lnTo>
                      <a:pt x="98" y="125"/>
                    </a:lnTo>
                    <a:lnTo>
                      <a:pt x="71" y="96"/>
                    </a:lnTo>
                    <a:lnTo>
                      <a:pt x="23" y="33"/>
                    </a:lnTo>
                    <a:lnTo>
                      <a:pt x="0" y="0"/>
                    </a:lnTo>
                    <a:lnTo>
                      <a:pt x="1433" y="0"/>
                    </a:lnTo>
                    <a:lnTo>
                      <a:pt x="1410" y="33"/>
                    </a:lnTo>
                    <a:lnTo>
                      <a:pt x="1362" y="96"/>
                    </a:lnTo>
                    <a:lnTo>
                      <a:pt x="1335" y="125"/>
                    </a:lnTo>
                    <a:close/>
                  </a:path>
                </a:pathLst>
              </a:custGeom>
              <a:solidFill>
                <a:srgbClr val="D1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4" name="iṡľîḋè">
                <a:extLst>
                  <a:ext uri="{FF2B5EF4-FFF2-40B4-BE49-F238E27FC236}">
                    <a16:creationId xmlns:a16="http://schemas.microsoft.com/office/drawing/2014/main" xmlns="" id="{110541E8-C5DD-4D59-B768-12A24F8F436B}"/>
                  </a:ext>
                </a:extLst>
              </p:cNvPr>
              <p:cNvSpPr/>
              <p:nvPr/>
            </p:nvSpPr>
            <p:spPr bwMode="auto">
              <a:xfrm>
                <a:off x="1780" y="2132"/>
                <a:ext cx="282" cy="22"/>
              </a:xfrm>
              <a:custGeom>
                <a:avLst/>
                <a:gdLst>
                  <a:gd name="T0" fmla="*/ 0 w 1413"/>
                  <a:gd name="T1" fmla="*/ 0 h 110"/>
                  <a:gd name="T2" fmla="*/ 1413 w 1413"/>
                  <a:gd name="T3" fmla="*/ 0 h 110"/>
                  <a:gd name="T4" fmla="*/ 1392 w 1413"/>
                  <a:gd name="T5" fmla="*/ 29 h 110"/>
                  <a:gd name="T6" fmla="*/ 1349 w 1413"/>
                  <a:gd name="T7" fmla="*/ 84 h 110"/>
                  <a:gd name="T8" fmla="*/ 1325 w 1413"/>
                  <a:gd name="T9" fmla="*/ 110 h 110"/>
                  <a:gd name="T10" fmla="*/ 88 w 1413"/>
                  <a:gd name="T11" fmla="*/ 110 h 110"/>
                  <a:gd name="T12" fmla="*/ 64 w 1413"/>
                  <a:gd name="T13" fmla="*/ 84 h 110"/>
                  <a:gd name="T14" fmla="*/ 21 w 1413"/>
                  <a:gd name="T15" fmla="*/ 29 h 110"/>
                  <a:gd name="T16" fmla="*/ 0 w 1413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3" h="110">
                    <a:moveTo>
                      <a:pt x="0" y="0"/>
                    </a:moveTo>
                    <a:lnTo>
                      <a:pt x="1413" y="0"/>
                    </a:lnTo>
                    <a:lnTo>
                      <a:pt x="1392" y="29"/>
                    </a:lnTo>
                    <a:lnTo>
                      <a:pt x="1349" y="84"/>
                    </a:lnTo>
                    <a:lnTo>
                      <a:pt x="1325" y="110"/>
                    </a:lnTo>
                    <a:lnTo>
                      <a:pt x="88" y="110"/>
                    </a:lnTo>
                    <a:lnTo>
                      <a:pt x="64" y="84"/>
                    </a:lnTo>
                    <a:lnTo>
                      <a:pt x="21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2E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5" name="išlíḓê">
                <a:extLst>
                  <a:ext uri="{FF2B5EF4-FFF2-40B4-BE49-F238E27FC236}">
                    <a16:creationId xmlns:a16="http://schemas.microsoft.com/office/drawing/2014/main" xmlns="" id="{3BA01AE5-AC17-448C-AC9F-95186593ABF7}"/>
                  </a:ext>
                </a:extLst>
              </p:cNvPr>
              <p:cNvSpPr/>
              <p:nvPr/>
            </p:nvSpPr>
            <p:spPr bwMode="auto">
              <a:xfrm>
                <a:off x="1782" y="2136"/>
                <a:ext cx="278" cy="18"/>
              </a:xfrm>
              <a:custGeom>
                <a:avLst/>
                <a:gdLst>
                  <a:gd name="T0" fmla="*/ 0 w 1389"/>
                  <a:gd name="T1" fmla="*/ 0 h 93"/>
                  <a:gd name="T2" fmla="*/ 1389 w 1389"/>
                  <a:gd name="T3" fmla="*/ 0 h 93"/>
                  <a:gd name="T4" fmla="*/ 1353 w 1389"/>
                  <a:gd name="T5" fmla="*/ 48 h 93"/>
                  <a:gd name="T6" fmla="*/ 1313 w 1389"/>
                  <a:gd name="T7" fmla="*/ 93 h 93"/>
                  <a:gd name="T8" fmla="*/ 76 w 1389"/>
                  <a:gd name="T9" fmla="*/ 93 h 93"/>
                  <a:gd name="T10" fmla="*/ 36 w 1389"/>
                  <a:gd name="T11" fmla="*/ 48 h 93"/>
                  <a:gd name="T12" fmla="*/ 0 w 1389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9" h="93">
                    <a:moveTo>
                      <a:pt x="0" y="0"/>
                    </a:moveTo>
                    <a:lnTo>
                      <a:pt x="1389" y="0"/>
                    </a:lnTo>
                    <a:lnTo>
                      <a:pt x="1353" y="48"/>
                    </a:lnTo>
                    <a:lnTo>
                      <a:pt x="1313" y="93"/>
                    </a:lnTo>
                    <a:lnTo>
                      <a:pt x="76" y="93"/>
                    </a:lnTo>
                    <a:lnTo>
                      <a:pt x="36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6" name="îṣ1iḋé">
                <a:extLst>
                  <a:ext uri="{FF2B5EF4-FFF2-40B4-BE49-F238E27FC236}">
                    <a16:creationId xmlns:a16="http://schemas.microsoft.com/office/drawing/2014/main" xmlns="" id="{DAC7278F-8896-467E-BF6C-F13239E51DBC}"/>
                  </a:ext>
                </a:extLst>
              </p:cNvPr>
              <p:cNvSpPr/>
              <p:nvPr/>
            </p:nvSpPr>
            <p:spPr bwMode="auto">
              <a:xfrm>
                <a:off x="1784" y="2139"/>
                <a:ext cx="274" cy="15"/>
              </a:xfrm>
              <a:custGeom>
                <a:avLst/>
                <a:gdLst>
                  <a:gd name="T0" fmla="*/ 0 w 1367"/>
                  <a:gd name="T1" fmla="*/ 0 h 78"/>
                  <a:gd name="T2" fmla="*/ 1367 w 1367"/>
                  <a:gd name="T3" fmla="*/ 0 h 78"/>
                  <a:gd name="T4" fmla="*/ 1336 w 1367"/>
                  <a:gd name="T5" fmla="*/ 40 h 78"/>
                  <a:gd name="T6" fmla="*/ 1302 w 1367"/>
                  <a:gd name="T7" fmla="*/ 78 h 78"/>
                  <a:gd name="T8" fmla="*/ 65 w 1367"/>
                  <a:gd name="T9" fmla="*/ 78 h 78"/>
                  <a:gd name="T10" fmla="*/ 31 w 1367"/>
                  <a:gd name="T11" fmla="*/ 40 h 78"/>
                  <a:gd name="T12" fmla="*/ 0 w 1367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7" h="78">
                    <a:moveTo>
                      <a:pt x="0" y="0"/>
                    </a:moveTo>
                    <a:lnTo>
                      <a:pt x="1367" y="0"/>
                    </a:lnTo>
                    <a:lnTo>
                      <a:pt x="1336" y="40"/>
                    </a:lnTo>
                    <a:lnTo>
                      <a:pt x="1302" y="78"/>
                    </a:lnTo>
                    <a:lnTo>
                      <a:pt x="65" y="78"/>
                    </a:lnTo>
                    <a:lnTo>
                      <a:pt x="31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7" name="íšlïḑé">
                <a:extLst>
                  <a:ext uri="{FF2B5EF4-FFF2-40B4-BE49-F238E27FC236}">
                    <a16:creationId xmlns:a16="http://schemas.microsoft.com/office/drawing/2014/main" xmlns="" id="{B5056922-65C7-49CA-BFC3-26A3CB9839E5}"/>
                  </a:ext>
                </a:extLst>
              </p:cNvPr>
              <p:cNvSpPr/>
              <p:nvPr/>
            </p:nvSpPr>
            <p:spPr bwMode="auto">
              <a:xfrm>
                <a:off x="1787" y="2142"/>
                <a:ext cx="269" cy="12"/>
              </a:xfrm>
              <a:custGeom>
                <a:avLst/>
                <a:gdLst>
                  <a:gd name="T0" fmla="*/ 0 w 1345"/>
                  <a:gd name="T1" fmla="*/ 0 h 63"/>
                  <a:gd name="T2" fmla="*/ 1345 w 1345"/>
                  <a:gd name="T3" fmla="*/ 0 h 63"/>
                  <a:gd name="T4" fmla="*/ 1319 w 1345"/>
                  <a:gd name="T5" fmla="*/ 32 h 63"/>
                  <a:gd name="T6" fmla="*/ 1291 w 1345"/>
                  <a:gd name="T7" fmla="*/ 63 h 63"/>
                  <a:gd name="T8" fmla="*/ 54 w 1345"/>
                  <a:gd name="T9" fmla="*/ 63 h 63"/>
                  <a:gd name="T10" fmla="*/ 26 w 1345"/>
                  <a:gd name="T11" fmla="*/ 32 h 63"/>
                  <a:gd name="T12" fmla="*/ 0 w 1345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5" h="63">
                    <a:moveTo>
                      <a:pt x="0" y="0"/>
                    </a:moveTo>
                    <a:lnTo>
                      <a:pt x="1345" y="0"/>
                    </a:lnTo>
                    <a:lnTo>
                      <a:pt x="1319" y="32"/>
                    </a:lnTo>
                    <a:lnTo>
                      <a:pt x="1291" y="63"/>
                    </a:lnTo>
                    <a:lnTo>
                      <a:pt x="54" y="63"/>
                    </a:lnTo>
                    <a:lnTo>
                      <a:pt x="26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4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8" name="îSļïḓé">
                <a:extLst>
                  <a:ext uri="{FF2B5EF4-FFF2-40B4-BE49-F238E27FC236}">
                    <a16:creationId xmlns:a16="http://schemas.microsoft.com/office/drawing/2014/main" xmlns="" id="{C87158E1-4A4C-4987-9162-FCBC9AB21363}"/>
                  </a:ext>
                </a:extLst>
              </p:cNvPr>
              <p:cNvSpPr/>
              <p:nvPr/>
            </p:nvSpPr>
            <p:spPr bwMode="auto">
              <a:xfrm>
                <a:off x="1789" y="2145"/>
                <a:ext cx="264" cy="9"/>
              </a:xfrm>
              <a:custGeom>
                <a:avLst/>
                <a:gdLst>
                  <a:gd name="T0" fmla="*/ 0 w 1319"/>
                  <a:gd name="T1" fmla="*/ 0 h 47"/>
                  <a:gd name="T2" fmla="*/ 1319 w 1319"/>
                  <a:gd name="T3" fmla="*/ 0 h 47"/>
                  <a:gd name="T4" fmla="*/ 1300 w 1319"/>
                  <a:gd name="T5" fmla="*/ 25 h 47"/>
                  <a:gd name="T6" fmla="*/ 1278 w 1319"/>
                  <a:gd name="T7" fmla="*/ 47 h 47"/>
                  <a:gd name="T8" fmla="*/ 41 w 1319"/>
                  <a:gd name="T9" fmla="*/ 47 h 47"/>
                  <a:gd name="T10" fmla="*/ 19 w 1319"/>
                  <a:gd name="T11" fmla="*/ 25 h 47"/>
                  <a:gd name="T12" fmla="*/ 0 w 1319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9" h="47">
                    <a:moveTo>
                      <a:pt x="0" y="0"/>
                    </a:moveTo>
                    <a:lnTo>
                      <a:pt x="1319" y="0"/>
                    </a:lnTo>
                    <a:lnTo>
                      <a:pt x="1300" y="25"/>
                    </a:lnTo>
                    <a:lnTo>
                      <a:pt x="1278" y="47"/>
                    </a:lnTo>
                    <a:lnTo>
                      <a:pt x="41" y="47"/>
                    </a:lnTo>
                    <a:lnTo>
                      <a:pt x="19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9" name="ïsľiḋé">
                <a:extLst>
                  <a:ext uri="{FF2B5EF4-FFF2-40B4-BE49-F238E27FC236}">
                    <a16:creationId xmlns:a16="http://schemas.microsoft.com/office/drawing/2014/main" xmlns="" id="{137F2593-06D3-4465-BA69-749F36EAECB4}"/>
                  </a:ext>
                </a:extLst>
              </p:cNvPr>
              <p:cNvSpPr/>
              <p:nvPr/>
            </p:nvSpPr>
            <p:spPr bwMode="auto">
              <a:xfrm>
                <a:off x="1792" y="2148"/>
                <a:ext cx="258" cy="6"/>
              </a:xfrm>
              <a:custGeom>
                <a:avLst/>
                <a:gdLst>
                  <a:gd name="T0" fmla="*/ 0 w 1293"/>
                  <a:gd name="T1" fmla="*/ 0 h 32"/>
                  <a:gd name="T2" fmla="*/ 1293 w 1293"/>
                  <a:gd name="T3" fmla="*/ 0 h 32"/>
                  <a:gd name="T4" fmla="*/ 1280 w 1293"/>
                  <a:gd name="T5" fmla="*/ 17 h 32"/>
                  <a:gd name="T6" fmla="*/ 1265 w 1293"/>
                  <a:gd name="T7" fmla="*/ 32 h 32"/>
                  <a:gd name="T8" fmla="*/ 28 w 1293"/>
                  <a:gd name="T9" fmla="*/ 32 h 32"/>
                  <a:gd name="T10" fmla="*/ 13 w 1293"/>
                  <a:gd name="T11" fmla="*/ 17 h 32"/>
                  <a:gd name="T12" fmla="*/ 0 w 1293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3" h="32">
                    <a:moveTo>
                      <a:pt x="0" y="0"/>
                    </a:moveTo>
                    <a:lnTo>
                      <a:pt x="1293" y="0"/>
                    </a:lnTo>
                    <a:lnTo>
                      <a:pt x="1280" y="17"/>
                    </a:lnTo>
                    <a:lnTo>
                      <a:pt x="1265" y="32"/>
                    </a:lnTo>
                    <a:lnTo>
                      <a:pt x="28" y="32"/>
                    </a:lnTo>
                    <a:lnTo>
                      <a:pt x="13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0" name="íSḻíḍè">
                <a:extLst>
                  <a:ext uri="{FF2B5EF4-FFF2-40B4-BE49-F238E27FC236}">
                    <a16:creationId xmlns:a16="http://schemas.microsoft.com/office/drawing/2014/main" xmlns="" id="{83F1074A-A84C-4354-B133-156419EBFEA5}"/>
                  </a:ext>
                </a:extLst>
              </p:cNvPr>
              <p:cNvSpPr/>
              <p:nvPr/>
            </p:nvSpPr>
            <p:spPr bwMode="auto">
              <a:xfrm>
                <a:off x="1794" y="2151"/>
                <a:ext cx="254" cy="3"/>
              </a:xfrm>
              <a:custGeom>
                <a:avLst/>
                <a:gdLst>
                  <a:gd name="T0" fmla="*/ 0 w 1267"/>
                  <a:gd name="T1" fmla="*/ 0 h 15"/>
                  <a:gd name="T2" fmla="*/ 1267 w 1267"/>
                  <a:gd name="T3" fmla="*/ 0 h 15"/>
                  <a:gd name="T4" fmla="*/ 1259 w 1267"/>
                  <a:gd name="T5" fmla="*/ 7 h 15"/>
                  <a:gd name="T6" fmla="*/ 1252 w 1267"/>
                  <a:gd name="T7" fmla="*/ 15 h 15"/>
                  <a:gd name="T8" fmla="*/ 15 w 1267"/>
                  <a:gd name="T9" fmla="*/ 15 h 15"/>
                  <a:gd name="T10" fmla="*/ 8 w 1267"/>
                  <a:gd name="T11" fmla="*/ 8 h 15"/>
                  <a:gd name="T12" fmla="*/ 0 w 1267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7" h="15">
                    <a:moveTo>
                      <a:pt x="0" y="0"/>
                    </a:moveTo>
                    <a:lnTo>
                      <a:pt x="1267" y="0"/>
                    </a:lnTo>
                    <a:lnTo>
                      <a:pt x="1259" y="7"/>
                    </a:lnTo>
                    <a:lnTo>
                      <a:pt x="1252" y="15"/>
                    </a:lnTo>
                    <a:lnTo>
                      <a:pt x="15" y="15"/>
                    </a:lnTo>
                    <a:lnTo>
                      <a:pt x="8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1" name="îṧ1îdé">
                <a:extLst>
                  <a:ext uri="{FF2B5EF4-FFF2-40B4-BE49-F238E27FC236}">
                    <a16:creationId xmlns:a16="http://schemas.microsoft.com/office/drawing/2014/main" xmlns="" id="{459BF609-12B1-4522-97FE-1B99D135744B}"/>
                  </a:ext>
                </a:extLst>
              </p:cNvPr>
              <p:cNvSpPr/>
              <p:nvPr/>
            </p:nvSpPr>
            <p:spPr bwMode="auto">
              <a:xfrm>
                <a:off x="1797" y="2154"/>
                <a:ext cx="248" cy="1"/>
              </a:xfrm>
              <a:prstGeom prst="rect">
                <a:avLst/>
              </a:pr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2" name="ïšḷîḑê">
                <a:extLst>
                  <a:ext uri="{FF2B5EF4-FFF2-40B4-BE49-F238E27FC236}">
                    <a16:creationId xmlns:a16="http://schemas.microsoft.com/office/drawing/2014/main" xmlns="" id="{85B0E7F9-9425-4B7E-86B0-AFF300151139}"/>
                  </a:ext>
                </a:extLst>
              </p:cNvPr>
              <p:cNvSpPr/>
              <p:nvPr/>
            </p:nvSpPr>
            <p:spPr bwMode="auto">
              <a:xfrm>
                <a:off x="1780" y="2132"/>
                <a:ext cx="282" cy="1"/>
              </a:xfrm>
              <a:prstGeom prst="rect">
                <a:avLst/>
              </a:pr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3" name="ïṡḷïďe">
                <a:extLst>
                  <a:ext uri="{FF2B5EF4-FFF2-40B4-BE49-F238E27FC236}">
                    <a16:creationId xmlns:a16="http://schemas.microsoft.com/office/drawing/2014/main" xmlns="" id="{87B5AEAB-B78D-4047-A757-A763CDDE3164}"/>
                  </a:ext>
                </a:extLst>
              </p:cNvPr>
              <p:cNvSpPr/>
              <p:nvPr/>
            </p:nvSpPr>
            <p:spPr bwMode="auto">
              <a:xfrm>
                <a:off x="1780" y="2132"/>
                <a:ext cx="282" cy="4"/>
              </a:xfrm>
              <a:custGeom>
                <a:avLst/>
                <a:gdLst>
                  <a:gd name="T0" fmla="*/ 1401 w 1413"/>
                  <a:gd name="T1" fmla="*/ 17 h 17"/>
                  <a:gd name="T2" fmla="*/ 12 w 1413"/>
                  <a:gd name="T3" fmla="*/ 17 h 17"/>
                  <a:gd name="T4" fmla="*/ 7 w 1413"/>
                  <a:gd name="T5" fmla="*/ 8 h 17"/>
                  <a:gd name="T6" fmla="*/ 0 w 1413"/>
                  <a:gd name="T7" fmla="*/ 0 h 17"/>
                  <a:gd name="T8" fmla="*/ 1413 w 1413"/>
                  <a:gd name="T9" fmla="*/ 0 h 17"/>
                  <a:gd name="T10" fmla="*/ 1406 w 1413"/>
                  <a:gd name="T11" fmla="*/ 8 h 17"/>
                  <a:gd name="T12" fmla="*/ 1401 w 1413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3" h="17">
                    <a:moveTo>
                      <a:pt x="1401" y="17"/>
                    </a:moveTo>
                    <a:lnTo>
                      <a:pt x="12" y="17"/>
                    </a:lnTo>
                    <a:lnTo>
                      <a:pt x="7" y="8"/>
                    </a:lnTo>
                    <a:lnTo>
                      <a:pt x="0" y="0"/>
                    </a:lnTo>
                    <a:lnTo>
                      <a:pt x="1413" y="0"/>
                    </a:lnTo>
                    <a:lnTo>
                      <a:pt x="1406" y="8"/>
                    </a:lnTo>
                    <a:lnTo>
                      <a:pt x="1401" y="17"/>
                    </a:lnTo>
                    <a:close/>
                  </a:path>
                </a:pathLst>
              </a:cu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4" name="ïs1îḍé">
                <a:extLst>
                  <a:ext uri="{FF2B5EF4-FFF2-40B4-BE49-F238E27FC236}">
                    <a16:creationId xmlns:a16="http://schemas.microsoft.com/office/drawing/2014/main" xmlns="" id="{42C8F0B3-1E91-4349-B887-F02EFB199423}"/>
                  </a:ext>
                </a:extLst>
              </p:cNvPr>
              <p:cNvSpPr/>
              <p:nvPr/>
            </p:nvSpPr>
            <p:spPr bwMode="auto">
              <a:xfrm>
                <a:off x="1780" y="2132"/>
                <a:ext cx="282" cy="7"/>
              </a:xfrm>
              <a:custGeom>
                <a:avLst/>
                <a:gdLst>
                  <a:gd name="T0" fmla="*/ 1390 w 1413"/>
                  <a:gd name="T1" fmla="*/ 32 h 32"/>
                  <a:gd name="T2" fmla="*/ 23 w 1413"/>
                  <a:gd name="T3" fmla="*/ 32 h 32"/>
                  <a:gd name="T4" fmla="*/ 12 w 1413"/>
                  <a:gd name="T5" fmla="*/ 17 h 32"/>
                  <a:gd name="T6" fmla="*/ 0 w 1413"/>
                  <a:gd name="T7" fmla="*/ 0 h 32"/>
                  <a:gd name="T8" fmla="*/ 1413 w 1413"/>
                  <a:gd name="T9" fmla="*/ 0 h 32"/>
                  <a:gd name="T10" fmla="*/ 1401 w 1413"/>
                  <a:gd name="T11" fmla="*/ 17 h 32"/>
                  <a:gd name="T12" fmla="*/ 1390 w 1413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3" h="32">
                    <a:moveTo>
                      <a:pt x="1390" y="32"/>
                    </a:moveTo>
                    <a:lnTo>
                      <a:pt x="23" y="32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1413" y="0"/>
                    </a:lnTo>
                    <a:lnTo>
                      <a:pt x="1401" y="17"/>
                    </a:lnTo>
                    <a:lnTo>
                      <a:pt x="1390" y="32"/>
                    </a:lnTo>
                    <a:close/>
                  </a:path>
                </a:pathLst>
              </a:custGeom>
              <a:solidFill>
                <a:srgbClr val="C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5" name="íṣlíḓè">
                <a:extLst>
                  <a:ext uri="{FF2B5EF4-FFF2-40B4-BE49-F238E27FC236}">
                    <a16:creationId xmlns:a16="http://schemas.microsoft.com/office/drawing/2014/main" xmlns="" id="{7BDF48C1-27E5-4CFA-A485-E0BD3488DA23}"/>
                  </a:ext>
                </a:extLst>
              </p:cNvPr>
              <p:cNvSpPr/>
              <p:nvPr/>
            </p:nvSpPr>
            <p:spPr bwMode="auto">
              <a:xfrm>
                <a:off x="1780" y="2132"/>
                <a:ext cx="282" cy="10"/>
              </a:xfrm>
              <a:custGeom>
                <a:avLst/>
                <a:gdLst>
                  <a:gd name="T0" fmla="*/ 1379 w 1413"/>
                  <a:gd name="T1" fmla="*/ 47 h 47"/>
                  <a:gd name="T2" fmla="*/ 34 w 1413"/>
                  <a:gd name="T3" fmla="*/ 47 h 47"/>
                  <a:gd name="T4" fmla="*/ 17 w 1413"/>
                  <a:gd name="T5" fmla="*/ 25 h 47"/>
                  <a:gd name="T6" fmla="*/ 0 w 1413"/>
                  <a:gd name="T7" fmla="*/ 0 h 47"/>
                  <a:gd name="T8" fmla="*/ 1413 w 1413"/>
                  <a:gd name="T9" fmla="*/ 0 h 47"/>
                  <a:gd name="T10" fmla="*/ 1396 w 1413"/>
                  <a:gd name="T11" fmla="*/ 25 h 47"/>
                  <a:gd name="T12" fmla="*/ 1379 w 1413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3" h="47">
                    <a:moveTo>
                      <a:pt x="1379" y="47"/>
                    </a:moveTo>
                    <a:lnTo>
                      <a:pt x="34" y="47"/>
                    </a:lnTo>
                    <a:lnTo>
                      <a:pt x="17" y="25"/>
                    </a:lnTo>
                    <a:lnTo>
                      <a:pt x="0" y="0"/>
                    </a:lnTo>
                    <a:lnTo>
                      <a:pt x="1413" y="0"/>
                    </a:lnTo>
                    <a:lnTo>
                      <a:pt x="1396" y="25"/>
                    </a:lnTo>
                    <a:lnTo>
                      <a:pt x="1379" y="47"/>
                    </a:lnTo>
                    <a:close/>
                  </a:path>
                </a:pathLst>
              </a:custGeom>
              <a:solidFill>
                <a:srgbClr val="CE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6" name="îsľïḋé">
                <a:extLst>
                  <a:ext uri="{FF2B5EF4-FFF2-40B4-BE49-F238E27FC236}">
                    <a16:creationId xmlns:a16="http://schemas.microsoft.com/office/drawing/2014/main" xmlns="" id="{01A4BE5C-BC8F-451C-BD0C-D31D1545AD9C}"/>
                  </a:ext>
                </a:extLst>
              </p:cNvPr>
              <p:cNvSpPr/>
              <p:nvPr/>
            </p:nvSpPr>
            <p:spPr bwMode="auto">
              <a:xfrm>
                <a:off x="1780" y="2132"/>
                <a:ext cx="282" cy="13"/>
              </a:xfrm>
              <a:custGeom>
                <a:avLst/>
                <a:gdLst>
                  <a:gd name="T0" fmla="*/ 1366 w 1413"/>
                  <a:gd name="T1" fmla="*/ 63 h 63"/>
                  <a:gd name="T2" fmla="*/ 47 w 1413"/>
                  <a:gd name="T3" fmla="*/ 63 h 63"/>
                  <a:gd name="T4" fmla="*/ 23 w 1413"/>
                  <a:gd name="T5" fmla="*/ 33 h 63"/>
                  <a:gd name="T6" fmla="*/ 0 w 1413"/>
                  <a:gd name="T7" fmla="*/ 0 h 63"/>
                  <a:gd name="T8" fmla="*/ 1413 w 1413"/>
                  <a:gd name="T9" fmla="*/ 0 h 63"/>
                  <a:gd name="T10" fmla="*/ 1390 w 1413"/>
                  <a:gd name="T11" fmla="*/ 33 h 63"/>
                  <a:gd name="T12" fmla="*/ 1366 w 1413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3" h="63">
                    <a:moveTo>
                      <a:pt x="1366" y="63"/>
                    </a:moveTo>
                    <a:lnTo>
                      <a:pt x="47" y="63"/>
                    </a:lnTo>
                    <a:lnTo>
                      <a:pt x="23" y="33"/>
                    </a:lnTo>
                    <a:lnTo>
                      <a:pt x="0" y="0"/>
                    </a:lnTo>
                    <a:lnTo>
                      <a:pt x="1413" y="0"/>
                    </a:lnTo>
                    <a:lnTo>
                      <a:pt x="1390" y="33"/>
                    </a:lnTo>
                    <a:lnTo>
                      <a:pt x="1366" y="63"/>
                    </a:lnTo>
                    <a:close/>
                  </a:path>
                </a:pathLst>
              </a:custGeom>
              <a:solidFill>
                <a:srgbClr val="CF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7" name="íşḻidê">
                <a:extLst>
                  <a:ext uri="{FF2B5EF4-FFF2-40B4-BE49-F238E27FC236}">
                    <a16:creationId xmlns:a16="http://schemas.microsoft.com/office/drawing/2014/main" xmlns="" id="{DF9906A1-1E91-437F-88AD-483B46BB5784}"/>
                  </a:ext>
                </a:extLst>
              </p:cNvPr>
              <p:cNvSpPr/>
              <p:nvPr/>
            </p:nvSpPr>
            <p:spPr bwMode="auto">
              <a:xfrm>
                <a:off x="1780" y="2132"/>
                <a:ext cx="282" cy="16"/>
              </a:xfrm>
              <a:custGeom>
                <a:avLst/>
                <a:gdLst>
                  <a:gd name="T0" fmla="*/ 1353 w 1413"/>
                  <a:gd name="T1" fmla="*/ 79 h 79"/>
                  <a:gd name="T2" fmla="*/ 60 w 1413"/>
                  <a:gd name="T3" fmla="*/ 79 h 79"/>
                  <a:gd name="T4" fmla="*/ 29 w 1413"/>
                  <a:gd name="T5" fmla="*/ 41 h 79"/>
                  <a:gd name="T6" fmla="*/ 0 w 1413"/>
                  <a:gd name="T7" fmla="*/ 0 h 79"/>
                  <a:gd name="T8" fmla="*/ 1413 w 1413"/>
                  <a:gd name="T9" fmla="*/ 0 h 79"/>
                  <a:gd name="T10" fmla="*/ 1384 w 1413"/>
                  <a:gd name="T11" fmla="*/ 41 h 79"/>
                  <a:gd name="T12" fmla="*/ 1353 w 1413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3" h="79">
                    <a:moveTo>
                      <a:pt x="1353" y="79"/>
                    </a:moveTo>
                    <a:lnTo>
                      <a:pt x="60" y="79"/>
                    </a:lnTo>
                    <a:lnTo>
                      <a:pt x="29" y="41"/>
                    </a:lnTo>
                    <a:lnTo>
                      <a:pt x="0" y="0"/>
                    </a:lnTo>
                    <a:lnTo>
                      <a:pt x="1413" y="0"/>
                    </a:lnTo>
                    <a:lnTo>
                      <a:pt x="1384" y="41"/>
                    </a:lnTo>
                    <a:lnTo>
                      <a:pt x="1353" y="79"/>
                    </a:lnTo>
                    <a:close/>
                  </a:path>
                </a:pathLst>
              </a:custGeom>
              <a:solidFill>
                <a:srgbClr val="D0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8" name="ïśļîḋê">
                <a:extLst>
                  <a:ext uri="{FF2B5EF4-FFF2-40B4-BE49-F238E27FC236}">
                    <a16:creationId xmlns:a16="http://schemas.microsoft.com/office/drawing/2014/main" xmlns="" id="{143BFB1C-038F-4517-8D66-AE78F4FCB2A7}"/>
                  </a:ext>
                </a:extLst>
              </p:cNvPr>
              <p:cNvSpPr/>
              <p:nvPr/>
            </p:nvSpPr>
            <p:spPr bwMode="auto">
              <a:xfrm>
                <a:off x="1780" y="2132"/>
                <a:ext cx="282" cy="19"/>
              </a:xfrm>
              <a:custGeom>
                <a:avLst/>
                <a:gdLst>
                  <a:gd name="T0" fmla="*/ 1340 w 1413"/>
                  <a:gd name="T1" fmla="*/ 95 h 95"/>
                  <a:gd name="T2" fmla="*/ 73 w 1413"/>
                  <a:gd name="T3" fmla="*/ 95 h 95"/>
                  <a:gd name="T4" fmla="*/ 35 w 1413"/>
                  <a:gd name="T5" fmla="*/ 50 h 95"/>
                  <a:gd name="T6" fmla="*/ 0 w 1413"/>
                  <a:gd name="T7" fmla="*/ 0 h 95"/>
                  <a:gd name="T8" fmla="*/ 1413 w 1413"/>
                  <a:gd name="T9" fmla="*/ 0 h 95"/>
                  <a:gd name="T10" fmla="*/ 1378 w 1413"/>
                  <a:gd name="T11" fmla="*/ 50 h 95"/>
                  <a:gd name="T12" fmla="*/ 1340 w 1413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3" h="95">
                    <a:moveTo>
                      <a:pt x="1340" y="95"/>
                    </a:moveTo>
                    <a:lnTo>
                      <a:pt x="73" y="95"/>
                    </a:lnTo>
                    <a:lnTo>
                      <a:pt x="35" y="50"/>
                    </a:lnTo>
                    <a:lnTo>
                      <a:pt x="0" y="0"/>
                    </a:lnTo>
                    <a:lnTo>
                      <a:pt x="1413" y="0"/>
                    </a:lnTo>
                    <a:lnTo>
                      <a:pt x="1378" y="50"/>
                    </a:lnTo>
                    <a:lnTo>
                      <a:pt x="1340" y="95"/>
                    </a:lnTo>
                    <a:close/>
                  </a:path>
                </a:pathLst>
              </a:custGeom>
              <a:solidFill>
                <a:srgbClr val="D0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9" name="ïṥ1îḍè">
                <a:extLst>
                  <a:ext uri="{FF2B5EF4-FFF2-40B4-BE49-F238E27FC236}">
                    <a16:creationId xmlns:a16="http://schemas.microsoft.com/office/drawing/2014/main" xmlns="" id="{04106B19-F0D1-49EF-8CD3-437A52BE3CBD}"/>
                  </a:ext>
                </a:extLst>
              </p:cNvPr>
              <p:cNvSpPr/>
              <p:nvPr/>
            </p:nvSpPr>
            <p:spPr bwMode="auto">
              <a:xfrm>
                <a:off x="1780" y="2132"/>
                <a:ext cx="282" cy="22"/>
              </a:xfrm>
              <a:custGeom>
                <a:avLst/>
                <a:gdLst>
                  <a:gd name="T0" fmla="*/ 1325 w 1413"/>
                  <a:gd name="T1" fmla="*/ 110 h 110"/>
                  <a:gd name="T2" fmla="*/ 88 w 1413"/>
                  <a:gd name="T3" fmla="*/ 110 h 110"/>
                  <a:gd name="T4" fmla="*/ 64 w 1413"/>
                  <a:gd name="T5" fmla="*/ 84 h 110"/>
                  <a:gd name="T6" fmla="*/ 21 w 1413"/>
                  <a:gd name="T7" fmla="*/ 29 h 110"/>
                  <a:gd name="T8" fmla="*/ 0 w 1413"/>
                  <a:gd name="T9" fmla="*/ 0 h 110"/>
                  <a:gd name="T10" fmla="*/ 1413 w 1413"/>
                  <a:gd name="T11" fmla="*/ 0 h 110"/>
                  <a:gd name="T12" fmla="*/ 1392 w 1413"/>
                  <a:gd name="T13" fmla="*/ 29 h 110"/>
                  <a:gd name="T14" fmla="*/ 1349 w 1413"/>
                  <a:gd name="T15" fmla="*/ 84 h 110"/>
                  <a:gd name="T16" fmla="*/ 1325 w 1413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3" h="110">
                    <a:moveTo>
                      <a:pt x="1325" y="110"/>
                    </a:moveTo>
                    <a:lnTo>
                      <a:pt x="88" y="110"/>
                    </a:lnTo>
                    <a:lnTo>
                      <a:pt x="64" y="84"/>
                    </a:lnTo>
                    <a:lnTo>
                      <a:pt x="21" y="29"/>
                    </a:lnTo>
                    <a:lnTo>
                      <a:pt x="0" y="0"/>
                    </a:lnTo>
                    <a:lnTo>
                      <a:pt x="1413" y="0"/>
                    </a:lnTo>
                    <a:lnTo>
                      <a:pt x="1392" y="29"/>
                    </a:lnTo>
                    <a:lnTo>
                      <a:pt x="1349" y="84"/>
                    </a:lnTo>
                    <a:lnTo>
                      <a:pt x="1325" y="110"/>
                    </a:lnTo>
                    <a:close/>
                  </a:path>
                </a:pathLst>
              </a:custGeom>
              <a:solidFill>
                <a:srgbClr val="D1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0" name="iṧlîḍé">
                <a:extLst>
                  <a:ext uri="{FF2B5EF4-FFF2-40B4-BE49-F238E27FC236}">
                    <a16:creationId xmlns:a16="http://schemas.microsoft.com/office/drawing/2014/main" xmlns="" id="{CB433C3E-0A23-48C4-94E9-3FB282E18A8B}"/>
                  </a:ext>
                </a:extLst>
              </p:cNvPr>
              <p:cNvSpPr/>
              <p:nvPr/>
            </p:nvSpPr>
            <p:spPr bwMode="auto">
              <a:xfrm>
                <a:off x="1780" y="2132"/>
                <a:ext cx="282" cy="25"/>
              </a:xfrm>
              <a:custGeom>
                <a:avLst/>
                <a:gdLst>
                  <a:gd name="T0" fmla="*/ 1310 w 1413"/>
                  <a:gd name="T1" fmla="*/ 126 h 126"/>
                  <a:gd name="T2" fmla="*/ 103 w 1413"/>
                  <a:gd name="T3" fmla="*/ 126 h 126"/>
                  <a:gd name="T4" fmla="*/ 74 w 1413"/>
                  <a:gd name="T5" fmla="*/ 97 h 126"/>
                  <a:gd name="T6" fmla="*/ 24 w 1413"/>
                  <a:gd name="T7" fmla="*/ 34 h 126"/>
                  <a:gd name="T8" fmla="*/ 0 w 1413"/>
                  <a:gd name="T9" fmla="*/ 0 h 126"/>
                  <a:gd name="T10" fmla="*/ 1413 w 1413"/>
                  <a:gd name="T11" fmla="*/ 0 h 126"/>
                  <a:gd name="T12" fmla="*/ 1389 w 1413"/>
                  <a:gd name="T13" fmla="*/ 34 h 126"/>
                  <a:gd name="T14" fmla="*/ 1339 w 1413"/>
                  <a:gd name="T15" fmla="*/ 97 h 126"/>
                  <a:gd name="T16" fmla="*/ 1310 w 1413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3" h="126">
                    <a:moveTo>
                      <a:pt x="1310" y="126"/>
                    </a:moveTo>
                    <a:lnTo>
                      <a:pt x="103" y="126"/>
                    </a:lnTo>
                    <a:lnTo>
                      <a:pt x="74" y="97"/>
                    </a:lnTo>
                    <a:lnTo>
                      <a:pt x="24" y="34"/>
                    </a:lnTo>
                    <a:lnTo>
                      <a:pt x="0" y="0"/>
                    </a:lnTo>
                    <a:lnTo>
                      <a:pt x="1413" y="0"/>
                    </a:lnTo>
                    <a:lnTo>
                      <a:pt x="1389" y="34"/>
                    </a:lnTo>
                    <a:lnTo>
                      <a:pt x="1339" y="97"/>
                    </a:lnTo>
                    <a:lnTo>
                      <a:pt x="1310" y="126"/>
                    </a:lnTo>
                    <a:close/>
                  </a:path>
                </a:pathLst>
              </a:custGeom>
              <a:solidFill>
                <a:srgbClr val="D22E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1" name="iṥlíďè">
                <a:extLst>
                  <a:ext uri="{FF2B5EF4-FFF2-40B4-BE49-F238E27FC236}">
                    <a16:creationId xmlns:a16="http://schemas.microsoft.com/office/drawing/2014/main" xmlns="" id="{73BA4A1A-7A86-4F2B-A52B-6BE2319D79D4}"/>
                  </a:ext>
                </a:extLst>
              </p:cNvPr>
              <p:cNvSpPr/>
              <p:nvPr/>
            </p:nvSpPr>
            <p:spPr bwMode="auto">
              <a:xfrm>
                <a:off x="1782" y="2136"/>
                <a:ext cx="278" cy="21"/>
              </a:xfrm>
              <a:custGeom>
                <a:avLst/>
                <a:gdLst>
                  <a:gd name="T0" fmla="*/ 0 w 1389"/>
                  <a:gd name="T1" fmla="*/ 0 h 109"/>
                  <a:gd name="T2" fmla="*/ 1389 w 1389"/>
                  <a:gd name="T3" fmla="*/ 0 h 109"/>
                  <a:gd name="T4" fmla="*/ 1369 w 1389"/>
                  <a:gd name="T5" fmla="*/ 28 h 109"/>
                  <a:gd name="T6" fmla="*/ 1323 w 1389"/>
                  <a:gd name="T7" fmla="*/ 83 h 109"/>
                  <a:gd name="T8" fmla="*/ 1298 w 1389"/>
                  <a:gd name="T9" fmla="*/ 109 h 109"/>
                  <a:gd name="T10" fmla="*/ 91 w 1389"/>
                  <a:gd name="T11" fmla="*/ 109 h 109"/>
                  <a:gd name="T12" fmla="*/ 66 w 1389"/>
                  <a:gd name="T13" fmla="*/ 83 h 109"/>
                  <a:gd name="T14" fmla="*/ 20 w 1389"/>
                  <a:gd name="T15" fmla="*/ 28 h 109"/>
                  <a:gd name="T16" fmla="*/ 0 w 1389"/>
                  <a:gd name="T1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9" h="109">
                    <a:moveTo>
                      <a:pt x="0" y="0"/>
                    </a:moveTo>
                    <a:lnTo>
                      <a:pt x="1389" y="0"/>
                    </a:lnTo>
                    <a:lnTo>
                      <a:pt x="1369" y="28"/>
                    </a:lnTo>
                    <a:lnTo>
                      <a:pt x="1323" y="83"/>
                    </a:lnTo>
                    <a:lnTo>
                      <a:pt x="1298" y="109"/>
                    </a:lnTo>
                    <a:lnTo>
                      <a:pt x="91" y="109"/>
                    </a:lnTo>
                    <a:lnTo>
                      <a:pt x="66" y="83"/>
                    </a:lnTo>
                    <a:lnTo>
                      <a:pt x="20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2" name="íš1iḍê">
                <a:extLst>
                  <a:ext uri="{FF2B5EF4-FFF2-40B4-BE49-F238E27FC236}">
                    <a16:creationId xmlns:a16="http://schemas.microsoft.com/office/drawing/2014/main" xmlns="" id="{EAC12E85-E4D4-4B80-B790-F73EAD35DD30}"/>
                  </a:ext>
                </a:extLst>
              </p:cNvPr>
              <p:cNvSpPr/>
              <p:nvPr/>
            </p:nvSpPr>
            <p:spPr bwMode="auto">
              <a:xfrm>
                <a:off x="1784" y="2139"/>
                <a:ext cx="274" cy="18"/>
              </a:xfrm>
              <a:custGeom>
                <a:avLst/>
                <a:gdLst>
                  <a:gd name="T0" fmla="*/ 0 w 1367"/>
                  <a:gd name="T1" fmla="*/ 0 h 94"/>
                  <a:gd name="T2" fmla="*/ 1367 w 1367"/>
                  <a:gd name="T3" fmla="*/ 0 h 94"/>
                  <a:gd name="T4" fmla="*/ 1330 w 1367"/>
                  <a:gd name="T5" fmla="*/ 49 h 94"/>
                  <a:gd name="T6" fmla="*/ 1287 w 1367"/>
                  <a:gd name="T7" fmla="*/ 94 h 94"/>
                  <a:gd name="T8" fmla="*/ 80 w 1367"/>
                  <a:gd name="T9" fmla="*/ 94 h 94"/>
                  <a:gd name="T10" fmla="*/ 37 w 1367"/>
                  <a:gd name="T11" fmla="*/ 49 h 94"/>
                  <a:gd name="T12" fmla="*/ 0 w 1367"/>
                  <a:gd name="T1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7" h="94">
                    <a:moveTo>
                      <a:pt x="0" y="0"/>
                    </a:moveTo>
                    <a:lnTo>
                      <a:pt x="1367" y="0"/>
                    </a:lnTo>
                    <a:lnTo>
                      <a:pt x="1330" y="49"/>
                    </a:lnTo>
                    <a:lnTo>
                      <a:pt x="1287" y="94"/>
                    </a:lnTo>
                    <a:lnTo>
                      <a:pt x="80" y="94"/>
                    </a:lnTo>
                    <a:lnTo>
                      <a:pt x="37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3" name="íṧ1íďe">
                <a:extLst>
                  <a:ext uri="{FF2B5EF4-FFF2-40B4-BE49-F238E27FC236}">
                    <a16:creationId xmlns:a16="http://schemas.microsoft.com/office/drawing/2014/main" xmlns="" id="{52FD20B2-2BF2-4597-827D-E9B956581A6B}"/>
                  </a:ext>
                </a:extLst>
              </p:cNvPr>
              <p:cNvSpPr/>
              <p:nvPr/>
            </p:nvSpPr>
            <p:spPr bwMode="auto">
              <a:xfrm>
                <a:off x="1787" y="2142"/>
                <a:ext cx="269" cy="15"/>
              </a:xfrm>
              <a:custGeom>
                <a:avLst/>
                <a:gdLst>
                  <a:gd name="T0" fmla="*/ 0 w 1345"/>
                  <a:gd name="T1" fmla="*/ 0 h 79"/>
                  <a:gd name="T2" fmla="*/ 1345 w 1345"/>
                  <a:gd name="T3" fmla="*/ 0 h 79"/>
                  <a:gd name="T4" fmla="*/ 1312 w 1345"/>
                  <a:gd name="T5" fmla="*/ 42 h 79"/>
                  <a:gd name="T6" fmla="*/ 1276 w 1345"/>
                  <a:gd name="T7" fmla="*/ 79 h 79"/>
                  <a:gd name="T8" fmla="*/ 69 w 1345"/>
                  <a:gd name="T9" fmla="*/ 79 h 79"/>
                  <a:gd name="T10" fmla="*/ 33 w 1345"/>
                  <a:gd name="T11" fmla="*/ 42 h 79"/>
                  <a:gd name="T12" fmla="*/ 0 w 1345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5" h="79">
                    <a:moveTo>
                      <a:pt x="0" y="0"/>
                    </a:moveTo>
                    <a:lnTo>
                      <a:pt x="1345" y="0"/>
                    </a:lnTo>
                    <a:lnTo>
                      <a:pt x="1312" y="42"/>
                    </a:lnTo>
                    <a:lnTo>
                      <a:pt x="1276" y="79"/>
                    </a:lnTo>
                    <a:lnTo>
                      <a:pt x="69" y="79"/>
                    </a:lnTo>
                    <a:lnTo>
                      <a:pt x="33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4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4" name="išlíḍe">
                <a:extLst>
                  <a:ext uri="{FF2B5EF4-FFF2-40B4-BE49-F238E27FC236}">
                    <a16:creationId xmlns:a16="http://schemas.microsoft.com/office/drawing/2014/main" xmlns="" id="{B22E3D0B-F015-4803-AD83-7189B461B3CE}"/>
                  </a:ext>
                </a:extLst>
              </p:cNvPr>
              <p:cNvSpPr/>
              <p:nvPr/>
            </p:nvSpPr>
            <p:spPr bwMode="auto">
              <a:xfrm>
                <a:off x="1789" y="2145"/>
                <a:ext cx="264" cy="12"/>
              </a:xfrm>
              <a:custGeom>
                <a:avLst/>
                <a:gdLst>
                  <a:gd name="T0" fmla="*/ 0 w 1319"/>
                  <a:gd name="T1" fmla="*/ 0 h 63"/>
                  <a:gd name="T2" fmla="*/ 1319 w 1319"/>
                  <a:gd name="T3" fmla="*/ 0 h 63"/>
                  <a:gd name="T4" fmla="*/ 1293 w 1319"/>
                  <a:gd name="T5" fmla="*/ 33 h 63"/>
                  <a:gd name="T6" fmla="*/ 1263 w 1319"/>
                  <a:gd name="T7" fmla="*/ 63 h 63"/>
                  <a:gd name="T8" fmla="*/ 56 w 1319"/>
                  <a:gd name="T9" fmla="*/ 63 h 63"/>
                  <a:gd name="T10" fmla="*/ 26 w 1319"/>
                  <a:gd name="T11" fmla="*/ 33 h 63"/>
                  <a:gd name="T12" fmla="*/ 0 w 1319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9" h="63">
                    <a:moveTo>
                      <a:pt x="0" y="0"/>
                    </a:moveTo>
                    <a:lnTo>
                      <a:pt x="1319" y="0"/>
                    </a:lnTo>
                    <a:lnTo>
                      <a:pt x="1293" y="33"/>
                    </a:lnTo>
                    <a:lnTo>
                      <a:pt x="1263" y="63"/>
                    </a:lnTo>
                    <a:lnTo>
                      <a:pt x="56" y="63"/>
                    </a:lnTo>
                    <a:lnTo>
                      <a:pt x="26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5" name="isļiḓè">
                <a:extLst>
                  <a:ext uri="{FF2B5EF4-FFF2-40B4-BE49-F238E27FC236}">
                    <a16:creationId xmlns:a16="http://schemas.microsoft.com/office/drawing/2014/main" xmlns="" id="{DCB2444B-BD2F-43C9-A973-E16F63965142}"/>
                  </a:ext>
                </a:extLst>
              </p:cNvPr>
              <p:cNvSpPr/>
              <p:nvPr/>
            </p:nvSpPr>
            <p:spPr bwMode="auto">
              <a:xfrm>
                <a:off x="1792" y="2148"/>
                <a:ext cx="258" cy="9"/>
              </a:xfrm>
              <a:custGeom>
                <a:avLst/>
                <a:gdLst>
                  <a:gd name="T0" fmla="*/ 0 w 1293"/>
                  <a:gd name="T1" fmla="*/ 0 h 48"/>
                  <a:gd name="T2" fmla="*/ 1293 w 1293"/>
                  <a:gd name="T3" fmla="*/ 0 h 48"/>
                  <a:gd name="T4" fmla="*/ 1272 w 1293"/>
                  <a:gd name="T5" fmla="*/ 25 h 48"/>
                  <a:gd name="T6" fmla="*/ 1250 w 1293"/>
                  <a:gd name="T7" fmla="*/ 48 h 48"/>
                  <a:gd name="T8" fmla="*/ 43 w 1293"/>
                  <a:gd name="T9" fmla="*/ 48 h 48"/>
                  <a:gd name="T10" fmla="*/ 21 w 1293"/>
                  <a:gd name="T11" fmla="*/ 25 h 48"/>
                  <a:gd name="T12" fmla="*/ 0 w 1293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3" h="48">
                    <a:moveTo>
                      <a:pt x="0" y="0"/>
                    </a:moveTo>
                    <a:lnTo>
                      <a:pt x="1293" y="0"/>
                    </a:lnTo>
                    <a:lnTo>
                      <a:pt x="1272" y="25"/>
                    </a:lnTo>
                    <a:lnTo>
                      <a:pt x="1250" y="48"/>
                    </a:lnTo>
                    <a:lnTo>
                      <a:pt x="43" y="48"/>
                    </a:lnTo>
                    <a:lnTo>
                      <a:pt x="21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6" name="íṧļíḓé">
                <a:extLst>
                  <a:ext uri="{FF2B5EF4-FFF2-40B4-BE49-F238E27FC236}">
                    <a16:creationId xmlns:a16="http://schemas.microsoft.com/office/drawing/2014/main" xmlns="" id="{191C9DA4-A0E2-44C1-9115-19FF7AA5A377}"/>
                  </a:ext>
                </a:extLst>
              </p:cNvPr>
              <p:cNvSpPr/>
              <p:nvPr/>
            </p:nvSpPr>
            <p:spPr bwMode="auto">
              <a:xfrm>
                <a:off x="1794" y="2151"/>
                <a:ext cx="254" cy="6"/>
              </a:xfrm>
              <a:custGeom>
                <a:avLst/>
                <a:gdLst>
                  <a:gd name="T0" fmla="*/ 0 w 1267"/>
                  <a:gd name="T1" fmla="*/ 0 h 31"/>
                  <a:gd name="T2" fmla="*/ 1267 w 1267"/>
                  <a:gd name="T3" fmla="*/ 0 h 31"/>
                  <a:gd name="T4" fmla="*/ 1252 w 1267"/>
                  <a:gd name="T5" fmla="*/ 15 h 31"/>
                  <a:gd name="T6" fmla="*/ 1237 w 1267"/>
                  <a:gd name="T7" fmla="*/ 31 h 31"/>
                  <a:gd name="T8" fmla="*/ 30 w 1267"/>
                  <a:gd name="T9" fmla="*/ 31 h 31"/>
                  <a:gd name="T10" fmla="*/ 15 w 1267"/>
                  <a:gd name="T11" fmla="*/ 15 h 31"/>
                  <a:gd name="T12" fmla="*/ 0 w 1267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7" h="31">
                    <a:moveTo>
                      <a:pt x="0" y="0"/>
                    </a:moveTo>
                    <a:lnTo>
                      <a:pt x="1267" y="0"/>
                    </a:lnTo>
                    <a:lnTo>
                      <a:pt x="1252" y="15"/>
                    </a:lnTo>
                    <a:lnTo>
                      <a:pt x="1237" y="31"/>
                    </a:lnTo>
                    <a:lnTo>
                      <a:pt x="30" y="31"/>
                    </a:lnTo>
                    <a:lnTo>
                      <a:pt x="15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7" name="îślidè">
                <a:extLst>
                  <a:ext uri="{FF2B5EF4-FFF2-40B4-BE49-F238E27FC236}">
                    <a16:creationId xmlns:a16="http://schemas.microsoft.com/office/drawing/2014/main" xmlns="" id="{A4BCEB24-1EF2-46D6-937A-CD9E683A623B}"/>
                  </a:ext>
                </a:extLst>
              </p:cNvPr>
              <p:cNvSpPr/>
              <p:nvPr/>
            </p:nvSpPr>
            <p:spPr bwMode="auto">
              <a:xfrm>
                <a:off x="1797" y="2154"/>
                <a:ext cx="248" cy="3"/>
              </a:xfrm>
              <a:custGeom>
                <a:avLst/>
                <a:gdLst>
                  <a:gd name="T0" fmla="*/ 0 w 1237"/>
                  <a:gd name="T1" fmla="*/ 0 h 16"/>
                  <a:gd name="T2" fmla="*/ 1237 w 1237"/>
                  <a:gd name="T3" fmla="*/ 0 h 16"/>
                  <a:gd name="T4" fmla="*/ 1230 w 1237"/>
                  <a:gd name="T5" fmla="*/ 8 h 16"/>
                  <a:gd name="T6" fmla="*/ 1222 w 1237"/>
                  <a:gd name="T7" fmla="*/ 16 h 16"/>
                  <a:gd name="T8" fmla="*/ 15 w 1237"/>
                  <a:gd name="T9" fmla="*/ 16 h 16"/>
                  <a:gd name="T10" fmla="*/ 7 w 1237"/>
                  <a:gd name="T11" fmla="*/ 8 h 16"/>
                  <a:gd name="T12" fmla="*/ 0 w 1237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7" h="16">
                    <a:moveTo>
                      <a:pt x="0" y="0"/>
                    </a:moveTo>
                    <a:lnTo>
                      <a:pt x="1237" y="0"/>
                    </a:lnTo>
                    <a:lnTo>
                      <a:pt x="1230" y="8"/>
                    </a:lnTo>
                    <a:lnTo>
                      <a:pt x="1222" y="16"/>
                    </a:lnTo>
                    <a:lnTo>
                      <a:pt x="15" y="16"/>
                    </a:lnTo>
                    <a:lnTo>
                      <a:pt x="7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8" name="ïš1iḋé">
                <a:extLst>
                  <a:ext uri="{FF2B5EF4-FFF2-40B4-BE49-F238E27FC236}">
                    <a16:creationId xmlns:a16="http://schemas.microsoft.com/office/drawing/2014/main" xmlns="" id="{FB2B243C-B34F-4265-9CF6-1E544B731016}"/>
                  </a:ext>
                </a:extLst>
              </p:cNvPr>
              <p:cNvSpPr/>
              <p:nvPr/>
            </p:nvSpPr>
            <p:spPr bwMode="auto">
              <a:xfrm>
                <a:off x="1800" y="2157"/>
                <a:ext cx="242" cy="0"/>
              </a:xfrm>
              <a:custGeom>
                <a:avLst/>
                <a:gdLst>
                  <a:gd name="T0" fmla="*/ 0 w 1209"/>
                  <a:gd name="T1" fmla="*/ 1209 w 1209"/>
                  <a:gd name="T2" fmla="*/ 1208 w 1209"/>
                  <a:gd name="T3" fmla="*/ 1 w 1209"/>
                  <a:gd name="T4" fmla="*/ 0 w 120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209">
                    <a:moveTo>
                      <a:pt x="0" y="0"/>
                    </a:moveTo>
                    <a:lnTo>
                      <a:pt x="1209" y="0"/>
                    </a:lnTo>
                    <a:lnTo>
                      <a:pt x="1208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9" name="íṧḻiḑè">
                <a:extLst>
                  <a:ext uri="{FF2B5EF4-FFF2-40B4-BE49-F238E27FC236}">
                    <a16:creationId xmlns:a16="http://schemas.microsoft.com/office/drawing/2014/main" xmlns="" id="{0B2A2E90-B30E-4C23-B3ED-552FF06115A1}"/>
                  </a:ext>
                </a:extLst>
              </p:cNvPr>
              <p:cNvSpPr/>
              <p:nvPr/>
            </p:nvSpPr>
            <p:spPr bwMode="auto">
              <a:xfrm>
                <a:off x="1782" y="2136"/>
                <a:ext cx="278" cy="1"/>
              </a:xfrm>
              <a:prstGeom prst="rect">
                <a:avLst/>
              </a:prstGeom>
              <a:solidFill>
                <a:srgbClr val="CC2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0" name="íṧ1ïḋê">
                <a:extLst>
                  <a:ext uri="{FF2B5EF4-FFF2-40B4-BE49-F238E27FC236}">
                    <a16:creationId xmlns:a16="http://schemas.microsoft.com/office/drawing/2014/main" xmlns="" id="{5D822BB5-447E-4470-B55C-F11E271F137F}"/>
                  </a:ext>
                </a:extLst>
              </p:cNvPr>
              <p:cNvSpPr/>
              <p:nvPr/>
            </p:nvSpPr>
            <p:spPr bwMode="auto">
              <a:xfrm>
                <a:off x="1782" y="2136"/>
                <a:ext cx="278" cy="3"/>
              </a:xfrm>
              <a:custGeom>
                <a:avLst/>
                <a:gdLst>
                  <a:gd name="T0" fmla="*/ 1378 w 1389"/>
                  <a:gd name="T1" fmla="*/ 15 h 15"/>
                  <a:gd name="T2" fmla="*/ 11 w 1389"/>
                  <a:gd name="T3" fmla="*/ 15 h 15"/>
                  <a:gd name="T4" fmla="*/ 5 w 1389"/>
                  <a:gd name="T5" fmla="*/ 7 h 15"/>
                  <a:gd name="T6" fmla="*/ 0 w 1389"/>
                  <a:gd name="T7" fmla="*/ 0 h 15"/>
                  <a:gd name="T8" fmla="*/ 1389 w 1389"/>
                  <a:gd name="T9" fmla="*/ 0 h 15"/>
                  <a:gd name="T10" fmla="*/ 1384 w 1389"/>
                  <a:gd name="T11" fmla="*/ 7 h 15"/>
                  <a:gd name="T12" fmla="*/ 1378 w 1389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9" h="15">
                    <a:moveTo>
                      <a:pt x="1378" y="15"/>
                    </a:moveTo>
                    <a:lnTo>
                      <a:pt x="11" y="15"/>
                    </a:lnTo>
                    <a:lnTo>
                      <a:pt x="5" y="7"/>
                    </a:lnTo>
                    <a:lnTo>
                      <a:pt x="0" y="0"/>
                    </a:lnTo>
                    <a:lnTo>
                      <a:pt x="1389" y="0"/>
                    </a:lnTo>
                    <a:lnTo>
                      <a:pt x="1384" y="7"/>
                    </a:lnTo>
                    <a:lnTo>
                      <a:pt x="1378" y="15"/>
                    </a:lnTo>
                    <a:close/>
                  </a:path>
                </a:pathLst>
              </a:custGeom>
              <a:solidFill>
                <a:srgbClr val="C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1" name="ïṡ1îḑé">
                <a:extLst>
                  <a:ext uri="{FF2B5EF4-FFF2-40B4-BE49-F238E27FC236}">
                    <a16:creationId xmlns:a16="http://schemas.microsoft.com/office/drawing/2014/main" xmlns="" id="{86EBDB5F-114E-4442-BF3F-3BD3CC014EED}"/>
                  </a:ext>
                </a:extLst>
              </p:cNvPr>
              <p:cNvSpPr/>
              <p:nvPr/>
            </p:nvSpPr>
            <p:spPr bwMode="auto">
              <a:xfrm>
                <a:off x="1782" y="2136"/>
                <a:ext cx="278" cy="6"/>
              </a:xfrm>
              <a:custGeom>
                <a:avLst/>
                <a:gdLst>
                  <a:gd name="T0" fmla="*/ 1367 w 1389"/>
                  <a:gd name="T1" fmla="*/ 30 h 30"/>
                  <a:gd name="T2" fmla="*/ 22 w 1389"/>
                  <a:gd name="T3" fmla="*/ 30 h 30"/>
                  <a:gd name="T4" fmla="*/ 11 w 1389"/>
                  <a:gd name="T5" fmla="*/ 15 h 30"/>
                  <a:gd name="T6" fmla="*/ 0 w 1389"/>
                  <a:gd name="T7" fmla="*/ 0 h 30"/>
                  <a:gd name="T8" fmla="*/ 1389 w 1389"/>
                  <a:gd name="T9" fmla="*/ 0 h 30"/>
                  <a:gd name="T10" fmla="*/ 1378 w 1389"/>
                  <a:gd name="T11" fmla="*/ 15 h 30"/>
                  <a:gd name="T12" fmla="*/ 1367 w 1389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9" h="30">
                    <a:moveTo>
                      <a:pt x="1367" y="30"/>
                    </a:moveTo>
                    <a:lnTo>
                      <a:pt x="22" y="30"/>
                    </a:lnTo>
                    <a:lnTo>
                      <a:pt x="11" y="15"/>
                    </a:lnTo>
                    <a:lnTo>
                      <a:pt x="0" y="0"/>
                    </a:lnTo>
                    <a:lnTo>
                      <a:pt x="1389" y="0"/>
                    </a:lnTo>
                    <a:lnTo>
                      <a:pt x="1378" y="15"/>
                    </a:lnTo>
                    <a:lnTo>
                      <a:pt x="1367" y="30"/>
                    </a:lnTo>
                    <a:close/>
                  </a:path>
                </a:pathLst>
              </a:custGeom>
              <a:solidFill>
                <a:srgbClr val="CE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2" name="íSḻíḓé">
                <a:extLst>
                  <a:ext uri="{FF2B5EF4-FFF2-40B4-BE49-F238E27FC236}">
                    <a16:creationId xmlns:a16="http://schemas.microsoft.com/office/drawing/2014/main" xmlns="" id="{BFFD1FF7-15D7-486E-9645-948D0C37C650}"/>
                  </a:ext>
                </a:extLst>
              </p:cNvPr>
              <p:cNvSpPr/>
              <p:nvPr/>
            </p:nvSpPr>
            <p:spPr bwMode="auto">
              <a:xfrm>
                <a:off x="1782" y="2136"/>
                <a:ext cx="278" cy="9"/>
              </a:xfrm>
              <a:custGeom>
                <a:avLst/>
                <a:gdLst>
                  <a:gd name="T0" fmla="*/ 1354 w 1389"/>
                  <a:gd name="T1" fmla="*/ 46 h 46"/>
                  <a:gd name="T2" fmla="*/ 35 w 1389"/>
                  <a:gd name="T3" fmla="*/ 46 h 46"/>
                  <a:gd name="T4" fmla="*/ 16 w 1389"/>
                  <a:gd name="T5" fmla="*/ 23 h 46"/>
                  <a:gd name="T6" fmla="*/ 0 w 1389"/>
                  <a:gd name="T7" fmla="*/ 0 h 46"/>
                  <a:gd name="T8" fmla="*/ 1389 w 1389"/>
                  <a:gd name="T9" fmla="*/ 0 h 46"/>
                  <a:gd name="T10" fmla="*/ 1373 w 1389"/>
                  <a:gd name="T11" fmla="*/ 23 h 46"/>
                  <a:gd name="T12" fmla="*/ 1354 w 1389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9" h="46">
                    <a:moveTo>
                      <a:pt x="1354" y="46"/>
                    </a:moveTo>
                    <a:lnTo>
                      <a:pt x="35" y="46"/>
                    </a:lnTo>
                    <a:lnTo>
                      <a:pt x="16" y="23"/>
                    </a:lnTo>
                    <a:lnTo>
                      <a:pt x="0" y="0"/>
                    </a:lnTo>
                    <a:lnTo>
                      <a:pt x="1389" y="0"/>
                    </a:lnTo>
                    <a:lnTo>
                      <a:pt x="1373" y="23"/>
                    </a:lnTo>
                    <a:lnTo>
                      <a:pt x="1354" y="46"/>
                    </a:lnTo>
                    <a:close/>
                  </a:path>
                </a:pathLst>
              </a:custGeom>
              <a:solidFill>
                <a:srgbClr val="CF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3" name="ïşḷïḑé">
                <a:extLst>
                  <a:ext uri="{FF2B5EF4-FFF2-40B4-BE49-F238E27FC236}">
                    <a16:creationId xmlns:a16="http://schemas.microsoft.com/office/drawing/2014/main" xmlns="" id="{57324108-F175-45DD-B77A-1F6889A29DEA}"/>
                  </a:ext>
                </a:extLst>
              </p:cNvPr>
              <p:cNvSpPr/>
              <p:nvPr/>
            </p:nvSpPr>
            <p:spPr bwMode="auto">
              <a:xfrm>
                <a:off x="1782" y="2136"/>
                <a:ext cx="278" cy="12"/>
              </a:xfrm>
              <a:custGeom>
                <a:avLst/>
                <a:gdLst>
                  <a:gd name="T0" fmla="*/ 1341 w 1389"/>
                  <a:gd name="T1" fmla="*/ 62 h 62"/>
                  <a:gd name="T2" fmla="*/ 48 w 1389"/>
                  <a:gd name="T3" fmla="*/ 62 h 62"/>
                  <a:gd name="T4" fmla="*/ 22 w 1389"/>
                  <a:gd name="T5" fmla="*/ 32 h 62"/>
                  <a:gd name="T6" fmla="*/ 0 w 1389"/>
                  <a:gd name="T7" fmla="*/ 0 h 62"/>
                  <a:gd name="T8" fmla="*/ 1389 w 1389"/>
                  <a:gd name="T9" fmla="*/ 0 h 62"/>
                  <a:gd name="T10" fmla="*/ 1367 w 1389"/>
                  <a:gd name="T11" fmla="*/ 32 h 62"/>
                  <a:gd name="T12" fmla="*/ 1341 w 1389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9" h="62">
                    <a:moveTo>
                      <a:pt x="1341" y="62"/>
                    </a:moveTo>
                    <a:lnTo>
                      <a:pt x="48" y="62"/>
                    </a:lnTo>
                    <a:lnTo>
                      <a:pt x="22" y="32"/>
                    </a:lnTo>
                    <a:lnTo>
                      <a:pt x="0" y="0"/>
                    </a:lnTo>
                    <a:lnTo>
                      <a:pt x="1389" y="0"/>
                    </a:lnTo>
                    <a:lnTo>
                      <a:pt x="1367" y="32"/>
                    </a:lnTo>
                    <a:lnTo>
                      <a:pt x="1341" y="62"/>
                    </a:lnTo>
                    <a:close/>
                  </a:path>
                </a:pathLst>
              </a:custGeom>
              <a:solidFill>
                <a:srgbClr val="D0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4" name="isḷïḓe">
                <a:extLst>
                  <a:ext uri="{FF2B5EF4-FFF2-40B4-BE49-F238E27FC236}">
                    <a16:creationId xmlns:a16="http://schemas.microsoft.com/office/drawing/2014/main" xmlns="" id="{C5881CC8-E96C-4FCC-B662-D1D967430072}"/>
                  </a:ext>
                </a:extLst>
              </p:cNvPr>
              <p:cNvSpPr/>
              <p:nvPr/>
            </p:nvSpPr>
            <p:spPr bwMode="auto">
              <a:xfrm>
                <a:off x="1782" y="2136"/>
                <a:ext cx="278" cy="15"/>
              </a:xfrm>
              <a:custGeom>
                <a:avLst/>
                <a:gdLst>
                  <a:gd name="T0" fmla="*/ 1328 w 1389"/>
                  <a:gd name="T1" fmla="*/ 78 h 78"/>
                  <a:gd name="T2" fmla="*/ 61 w 1389"/>
                  <a:gd name="T3" fmla="*/ 78 h 78"/>
                  <a:gd name="T4" fmla="*/ 29 w 1389"/>
                  <a:gd name="T5" fmla="*/ 40 h 78"/>
                  <a:gd name="T6" fmla="*/ 0 w 1389"/>
                  <a:gd name="T7" fmla="*/ 0 h 78"/>
                  <a:gd name="T8" fmla="*/ 1389 w 1389"/>
                  <a:gd name="T9" fmla="*/ 0 h 78"/>
                  <a:gd name="T10" fmla="*/ 1360 w 1389"/>
                  <a:gd name="T11" fmla="*/ 40 h 78"/>
                  <a:gd name="T12" fmla="*/ 1328 w 1389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9" h="78">
                    <a:moveTo>
                      <a:pt x="1328" y="78"/>
                    </a:moveTo>
                    <a:lnTo>
                      <a:pt x="61" y="78"/>
                    </a:lnTo>
                    <a:lnTo>
                      <a:pt x="29" y="40"/>
                    </a:lnTo>
                    <a:lnTo>
                      <a:pt x="0" y="0"/>
                    </a:lnTo>
                    <a:lnTo>
                      <a:pt x="1389" y="0"/>
                    </a:lnTo>
                    <a:lnTo>
                      <a:pt x="1360" y="40"/>
                    </a:lnTo>
                    <a:lnTo>
                      <a:pt x="1328" y="78"/>
                    </a:lnTo>
                    <a:close/>
                  </a:path>
                </a:pathLst>
              </a:custGeom>
              <a:solidFill>
                <a:srgbClr val="D0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5" name="îṡlidê">
                <a:extLst>
                  <a:ext uri="{FF2B5EF4-FFF2-40B4-BE49-F238E27FC236}">
                    <a16:creationId xmlns:a16="http://schemas.microsoft.com/office/drawing/2014/main" xmlns="" id="{8F4224CC-BC10-42C5-976B-CD6A59B9FECD}"/>
                  </a:ext>
                </a:extLst>
              </p:cNvPr>
              <p:cNvSpPr/>
              <p:nvPr/>
            </p:nvSpPr>
            <p:spPr bwMode="auto">
              <a:xfrm>
                <a:off x="1782" y="2136"/>
                <a:ext cx="278" cy="18"/>
              </a:xfrm>
              <a:custGeom>
                <a:avLst/>
                <a:gdLst>
                  <a:gd name="T0" fmla="*/ 1313 w 1389"/>
                  <a:gd name="T1" fmla="*/ 93 h 93"/>
                  <a:gd name="T2" fmla="*/ 76 w 1389"/>
                  <a:gd name="T3" fmla="*/ 93 h 93"/>
                  <a:gd name="T4" fmla="*/ 36 w 1389"/>
                  <a:gd name="T5" fmla="*/ 48 h 93"/>
                  <a:gd name="T6" fmla="*/ 0 w 1389"/>
                  <a:gd name="T7" fmla="*/ 0 h 93"/>
                  <a:gd name="T8" fmla="*/ 1389 w 1389"/>
                  <a:gd name="T9" fmla="*/ 0 h 93"/>
                  <a:gd name="T10" fmla="*/ 1353 w 1389"/>
                  <a:gd name="T11" fmla="*/ 48 h 93"/>
                  <a:gd name="T12" fmla="*/ 1313 w 1389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9" h="93">
                    <a:moveTo>
                      <a:pt x="1313" y="93"/>
                    </a:moveTo>
                    <a:lnTo>
                      <a:pt x="76" y="93"/>
                    </a:lnTo>
                    <a:lnTo>
                      <a:pt x="36" y="48"/>
                    </a:lnTo>
                    <a:lnTo>
                      <a:pt x="0" y="0"/>
                    </a:lnTo>
                    <a:lnTo>
                      <a:pt x="1389" y="0"/>
                    </a:lnTo>
                    <a:lnTo>
                      <a:pt x="1353" y="48"/>
                    </a:lnTo>
                    <a:lnTo>
                      <a:pt x="1313" y="93"/>
                    </a:lnTo>
                    <a:close/>
                  </a:path>
                </a:pathLst>
              </a:custGeom>
              <a:solidFill>
                <a:srgbClr val="D1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6" name="îṣḻíḋê">
                <a:extLst>
                  <a:ext uri="{FF2B5EF4-FFF2-40B4-BE49-F238E27FC236}">
                    <a16:creationId xmlns:a16="http://schemas.microsoft.com/office/drawing/2014/main" xmlns="" id="{6E1E1B95-C96C-4640-8E7C-76683A5D32A1}"/>
                  </a:ext>
                </a:extLst>
              </p:cNvPr>
              <p:cNvSpPr/>
              <p:nvPr/>
            </p:nvSpPr>
            <p:spPr bwMode="auto">
              <a:xfrm>
                <a:off x="1782" y="2136"/>
                <a:ext cx="278" cy="21"/>
              </a:xfrm>
              <a:custGeom>
                <a:avLst/>
                <a:gdLst>
                  <a:gd name="T0" fmla="*/ 1298 w 1389"/>
                  <a:gd name="T1" fmla="*/ 109 h 109"/>
                  <a:gd name="T2" fmla="*/ 91 w 1389"/>
                  <a:gd name="T3" fmla="*/ 109 h 109"/>
                  <a:gd name="T4" fmla="*/ 66 w 1389"/>
                  <a:gd name="T5" fmla="*/ 83 h 109"/>
                  <a:gd name="T6" fmla="*/ 20 w 1389"/>
                  <a:gd name="T7" fmla="*/ 28 h 109"/>
                  <a:gd name="T8" fmla="*/ 0 w 1389"/>
                  <a:gd name="T9" fmla="*/ 0 h 109"/>
                  <a:gd name="T10" fmla="*/ 1389 w 1389"/>
                  <a:gd name="T11" fmla="*/ 0 h 109"/>
                  <a:gd name="T12" fmla="*/ 1369 w 1389"/>
                  <a:gd name="T13" fmla="*/ 28 h 109"/>
                  <a:gd name="T14" fmla="*/ 1323 w 1389"/>
                  <a:gd name="T15" fmla="*/ 83 h 109"/>
                  <a:gd name="T16" fmla="*/ 1298 w 1389"/>
                  <a:gd name="T1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9" h="109">
                    <a:moveTo>
                      <a:pt x="1298" y="109"/>
                    </a:moveTo>
                    <a:lnTo>
                      <a:pt x="91" y="109"/>
                    </a:lnTo>
                    <a:lnTo>
                      <a:pt x="66" y="83"/>
                    </a:lnTo>
                    <a:lnTo>
                      <a:pt x="20" y="28"/>
                    </a:lnTo>
                    <a:lnTo>
                      <a:pt x="0" y="0"/>
                    </a:lnTo>
                    <a:lnTo>
                      <a:pt x="1389" y="0"/>
                    </a:lnTo>
                    <a:lnTo>
                      <a:pt x="1369" y="28"/>
                    </a:lnTo>
                    <a:lnTo>
                      <a:pt x="1323" y="83"/>
                    </a:lnTo>
                    <a:lnTo>
                      <a:pt x="1298" y="109"/>
                    </a:lnTo>
                    <a:close/>
                  </a:path>
                </a:pathLst>
              </a:custGeom>
              <a:solidFill>
                <a:srgbClr val="D22E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7" name="í$líḓe">
                <a:extLst>
                  <a:ext uri="{FF2B5EF4-FFF2-40B4-BE49-F238E27FC236}">
                    <a16:creationId xmlns:a16="http://schemas.microsoft.com/office/drawing/2014/main" xmlns="" id="{2B99030D-5A95-41B3-8A70-85783E2E5542}"/>
                  </a:ext>
                </a:extLst>
              </p:cNvPr>
              <p:cNvSpPr/>
              <p:nvPr/>
            </p:nvSpPr>
            <p:spPr bwMode="auto">
              <a:xfrm>
                <a:off x="1782" y="2136"/>
                <a:ext cx="278" cy="25"/>
              </a:xfrm>
              <a:custGeom>
                <a:avLst/>
                <a:gdLst>
                  <a:gd name="T0" fmla="*/ 1282 w 1389"/>
                  <a:gd name="T1" fmla="*/ 125 h 125"/>
                  <a:gd name="T2" fmla="*/ 107 w 1389"/>
                  <a:gd name="T3" fmla="*/ 125 h 125"/>
                  <a:gd name="T4" fmla="*/ 77 w 1389"/>
                  <a:gd name="T5" fmla="*/ 95 h 125"/>
                  <a:gd name="T6" fmla="*/ 23 w 1389"/>
                  <a:gd name="T7" fmla="*/ 33 h 125"/>
                  <a:gd name="T8" fmla="*/ 0 w 1389"/>
                  <a:gd name="T9" fmla="*/ 0 h 125"/>
                  <a:gd name="T10" fmla="*/ 1389 w 1389"/>
                  <a:gd name="T11" fmla="*/ 0 h 125"/>
                  <a:gd name="T12" fmla="*/ 1366 w 1389"/>
                  <a:gd name="T13" fmla="*/ 33 h 125"/>
                  <a:gd name="T14" fmla="*/ 1312 w 1389"/>
                  <a:gd name="T15" fmla="*/ 95 h 125"/>
                  <a:gd name="T16" fmla="*/ 1282 w 1389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9" h="125">
                    <a:moveTo>
                      <a:pt x="1282" y="125"/>
                    </a:moveTo>
                    <a:lnTo>
                      <a:pt x="107" y="125"/>
                    </a:lnTo>
                    <a:lnTo>
                      <a:pt x="77" y="95"/>
                    </a:lnTo>
                    <a:lnTo>
                      <a:pt x="23" y="33"/>
                    </a:lnTo>
                    <a:lnTo>
                      <a:pt x="0" y="0"/>
                    </a:lnTo>
                    <a:lnTo>
                      <a:pt x="1389" y="0"/>
                    </a:lnTo>
                    <a:lnTo>
                      <a:pt x="1366" y="33"/>
                    </a:lnTo>
                    <a:lnTo>
                      <a:pt x="1312" y="95"/>
                    </a:lnTo>
                    <a:lnTo>
                      <a:pt x="1282" y="125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8" name="ïşḻidé">
                <a:extLst>
                  <a:ext uri="{FF2B5EF4-FFF2-40B4-BE49-F238E27FC236}">
                    <a16:creationId xmlns:a16="http://schemas.microsoft.com/office/drawing/2014/main" xmlns="" id="{87F83DA8-7623-4F41-8B26-A5AF0144653C}"/>
                  </a:ext>
                </a:extLst>
              </p:cNvPr>
              <p:cNvSpPr/>
              <p:nvPr/>
            </p:nvSpPr>
            <p:spPr bwMode="auto">
              <a:xfrm>
                <a:off x="1784" y="2139"/>
                <a:ext cx="274" cy="22"/>
              </a:xfrm>
              <a:custGeom>
                <a:avLst/>
                <a:gdLst>
                  <a:gd name="T0" fmla="*/ 0 w 1367"/>
                  <a:gd name="T1" fmla="*/ 0 h 110"/>
                  <a:gd name="T2" fmla="*/ 1367 w 1367"/>
                  <a:gd name="T3" fmla="*/ 0 h 110"/>
                  <a:gd name="T4" fmla="*/ 1345 w 1367"/>
                  <a:gd name="T5" fmla="*/ 29 h 110"/>
                  <a:gd name="T6" fmla="*/ 1297 w 1367"/>
                  <a:gd name="T7" fmla="*/ 84 h 110"/>
                  <a:gd name="T8" fmla="*/ 1271 w 1367"/>
                  <a:gd name="T9" fmla="*/ 110 h 110"/>
                  <a:gd name="T10" fmla="*/ 96 w 1367"/>
                  <a:gd name="T11" fmla="*/ 110 h 110"/>
                  <a:gd name="T12" fmla="*/ 70 w 1367"/>
                  <a:gd name="T13" fmla="*/ 84 h 110"/>
                  <a:gd name="T14" fmla="*/ 22 w 1367"/>
                  <a:gd name="T15" fmla="*/ 29 h 110"/>
                  <a:gd name="T16" fmla="*/ 0 w 1367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7" h="110">
                    <a:moveTo>
                      <a:pt x="0" y="0"/>
                    </a:moveTo>
                    <a:lnTo>
                      <a:pt x="1367" y="0"/>
                    </a:lnTo>
                    <a:lnTo>
                      <a:pt x="1345" y="29"/>
                    </a:lnTo>
                    <a:lnTo>
                      <a:pt x="1297" y="84"/>
                    </a:lnTo>
                    <a:lnTo>
                      <a:pt x="1271" y="110"/>
                    </a:lnTo>
                    <a:lnTo>
                      <a:pt x="96" y="110"/>
                    </a:lnTo>
                    <a:lnTo>
                      <a:pt x="70" y="84"/>
                    </a:lnTo>
                    <a:lnTo>
                      <a:pt x="22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9" name="îṩlíḓe">
                <a:extLst>
                  <a:ext uri="{FF2B5EF4-FFF2-40B4-BE49-F238E27FC236}">
                    <a16:creationId xmlns:a16="http://schemas.microsoft.com/office/drawing/2014/main" xmlns="" id="{14AF50FF-9110-40FC-A6EE-B847BFB19863}"/>
                  </a:ext>
                </a:extLst>
              </p:cNvPr>
              <p:cNvSpPr/>
              <p:nvPr/>
            </p:nvSpPr>
            <p:spPr bwMode="auto">
              <a:xfrm>
                <a:off x="1787" y="2142"/>
                <a:ext cx="269" cy="19"/>
              </a:xfrm>
              <a:custGeom>
                <a:avLst/>
                <a:gdLst>
                  <a:gd name="T0" fmla="*/ 0 w 1345"/>
                  <a:gd name="T1" fmla="*/ 0 h 95"/>
                  <a:gd name="T2" fmla="*/ 1345 w 1345"/>
                  <a:gd name="T3" fmla="*/ 0 h 95"/>
                  <a:gd name="T4" fmla="*/ 1305 w 1345"/>
                  <a:gd name="T5" fmla="*/ 50 h 95"/>
                  <a:gd name="T6" fmla="*/ 1260 w 1345"/>
                  <a:gd name="T7" fmla="*/ 95 h 95"/>
                  <a:gd name="T8" fmla="*/ 85 w 1345"/>
                  <a:gd name="T9" fmla="*/ 95 h 95"/>
                  <a:gd name="T10" fmla="*/ 40 w 1345"/>
                  <a:gd name="T11" fmla="*/ 50 h 95"/>
                  <a:gd name="T12" fmla="*/ 0 w 1345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5" h="95">
                    <a:moveTo>
                      <a:pt x="0" y="0"/>
                    </a:moveTo>
                    <a:lnTo>
                      <a:pt x="1345" y="0"/>
                    </a:lnTo>
                    <a:lnTo>
                      <a:pt x="1305" y="50"/>
                    </a:lnTo>
                    <a:lnTo>
                      <a:pt x="1260" y="95"/>
                    </a:lnTo>
                    <a:lnTo>
                      <a:pt x="85" y="95"/>
                    </a:lnTo>
                    <a:lnTo>
                      <a:pt x="40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4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0" name="işļidè">
                <a:extLst>
                  <a:ext uri="{FF2B5EF4-FFF2-40B4-BE49-F238E27FC236}">
                    <a16:creationId xmlns:a16="http://schemas.microsoft.com/office/drawing/2014/main" xmlns="" id="{77759E9E-FF8A-4FC9-AFAD-57BB86D25798}"/>
                  </a:ext>
                </a:extLst>
              </p:cNvPr>
              <p:cNvSpPr/>
              <p:nvPr/>
            </p:nvSpPr>
            <p:spPr bwMode="auto">
              <a:xfrm>
                <a:off x="1789" y="2145"/>
                <a:ext cx="264" cy="16"/>
              </a:xfrm>
              <a:custGeom>
                <a:avLst/>
                <a:gdLst>
                  <a:gd name="T0" fmla="*/ 0 w 1319"/>
                  <a:gd name="T1" fmla="*/ 0 h 79"/>
                  <a:gd name="T2" fmla="*/ 1319 w 1319"/>
                  <a:gd name="T3" fmla="*/ 0 h 79"/>
                  <a:gd name="T4" fmla="*/ 1285 w 1319"/>
                  <a:gd name="T5" fmla="*/ 41 h 79"/>
                  <a:gd name="T6" fmla="*/ 1247 w 1319"/>
                  <a:gd name="T7" fmla="*/ 79 h 79"/>
                  <a:gd name="T8" fmla="*/ 72 w 1319"/>
                  <a:gd name="T9" fmla="*/ 79 h 79"/>
                  <a:gd name="T10" fmla="*/ 34 w 1319"/>
                  <a:gd name="T11" fmla="*/ 41 h 79"/>
                  <a:gd name="T12" fmla="*/ 0 w 1319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9" h="79">
                    <a:moveTo>
                      <a:pt x="0" y="0"/>
                    </a:moveTo>
                    <a:lnTo>
                      <a:pt x="1319" y="0"/>
                    </a:lnTo>
                    <a:lnTo>
                      <a:pt x="1285" y="41"/>
                    </a:lnTo>
                    <a:lnTo>
                      <a:pt x="1247" y="79"/>
                    </a:lnTo>
                    <a:lnTo>
                      <a:pt x="72" y="79"/>
                    </a:lnTo>
                    <a:lnTo>
                      <a:pt x="34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1" name="îś1ïďe">
                <a:extLst>
                  <a:ext uri="{FF2B5EF4-FFF2-40B4-BE49-F238E27FC236}">
                    <a16:creationId xmlns:a16="http://schemas.microsoft.com/office/drawing/2014/main" xmlns="" id="{01F5E1C2-F922-4A5E-A49F-C1F3166C6DB0}"/>
                  </a:ext>
                </a:extLst>
              </p:cNvPr>
              <p:cNvSpPr/>
              <p:nvPr/>
            </p:nvSpPr>
            <p:spPr bwMode="auto">
              <a:xfrm>
                <a:off x="1792" y="2148"/>
                <a:ext cx="258" cy="13"/>
              </a:xfrm>
              <a:custGeom>
                <a:avLst/>
                <a:gdLst>
                  <a:gd name="T0" fmla="*/ 0 w 1293"/>
                  <a:gd name="T1" fmla="*/ 0 h 64"/>
                  <a:gd name="T2" fmla="*/ 1293 w 1293"/>
                  <a:gd name="T3" fmla="*/ 0 h 64"/>
                  <a:gd name="T4" fmla="*/ 1265 w 1293"/>
                  <a:gd name="T5" fmla="*/ 33 h 64"/>
                  <a:gd name="T6" fmla="*/ 1234 w 1293"/>
                  <a:gd name="T7" fmla="*/ 64 h 64"/>
                  <a:gd name="T8" fmla="*/ 59 w 1293"/>
                  <a:gd name="T9" fmla="*/ 64 h 64"/>
                  <a:gd name="T10" fmla="*/ 28 w 1293"/>
                  <a:gd name="T11" fmla="*/ 33 h 64"/>
                  <a:gd name="T12" fmla="*/ 0 w 1293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3" h="64">
                    <a:moveTo>
                      <a:pt x="0" y="0"/>
                    </a:moveTo>
                    <a:lnTo>
                      <a:pt x="1293" y="0"/>
                    </a:lnTo>
                    <a:lnTo>
                      <a:pt x="1265" y="33"/>
                    </a:lnTo>
                    <a:lnTo>
                      <a:pt x="1234" y="64"/>
                    </a:lnTo>
                    <a:lnTo>
                      <a:pt x="59" y="64"/>
                    </a:lnTo>
                    <a:lnTo>
                      <a:pt x="28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2" name="îṥḷiḍè">
                <a:extLst>
                  <a:ext uri="{FF2B5EF4-FFF2-40B4-BE49-F238E27FC236}">
                    <a16:creationId xmlns:a16="http://schemas.microsoft.com/office/drawing/2014/main" xmlns="" id="{DC7D56E7-4223-497A-8BF4-7E0E27FB2707}"/>
                  </a:ext>
                </a:extLst>
              </p:cNvPr>
              <p:cNvSpPr/>
              <p:nvPr/>
            </p:nvSpPr>
            <p:spPr bwMode="auto">
              <a:xfrm>
                <a:off x="1794" y="2151"/>
                <a:ext cx="254" cy="10"/>
              </a:xfrm>
              <a:custGeom>
                <a:avLst/>
                <a:gdLst>
                  <a:gd name="T0" fmla="*/ 0 w 1267"/>
                  <a:gd name="T1" fmla="*/ 0 h 47"/>
                  <a:gd name="T2" fmla="*/ 1267 w 1267"/>
                  <a:gd name="T3" fmla="*/ 0 h 47"/>
                  <a:gd name="T4" fmla="*/ 1245 w 1267"/>
                  <a:gd name="T5" fmla="*/ 23 h 47"/>
                  <a:gd name="T6" fmla="*/ 1221 w 1267"/>
                  <a:gd name="T7" fmla="*/ 47 h 47"/>
                  <a:gd name="T8" fmla="*/ 46 w 1267"/>
                  <a:gd name="T9" fmla="*/ 47 h 47"/>
                  <a:gd name="T10" fmla="*/ 22 w 1267"/>
                  <a:gd name="T11" fmla="*/ 23 h 47"/>
                  <a:gd name="T12" fmla="*/ 0 w 126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7" h="47">
                    <a:moveTo>
                      <a:pt x="0" y="0"/>
                    </a:moveTo>
                    <a:lnTo>
                      <a:pt x="1267" y="0"/>
                    </a:lnTo>
                    <a:lnTo>
                      <a:pt x="1245" y="23"/>
                    </a:lnTo>
                    <a:lnTo>
                      <a:pt x="1221" y="47"/>
                    </a:lnTo>
                    <a:lnTo>
                      <a:pt x="46" y="47"/>
                    </a:lnTo>
                    <a:lnTo>
                      <a:pt x="22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3" name="íšľîdê">
                <a:extLst>
                  <a:ext uri="{FF2B5EF4-FFF2-40B4-BE49-F238E27FC236}">
                    <a16:creationId xmlns:a16="http://schemas.microsoft.com/office/drawing/2014/main" xmlns="" id="{66399E01-0DDA-4996-9AA2-3C46867FEC92}"/>
                  </a:ext>
                </a:extLst>
              </p:cNvPr>
              <p:cNvSpPr/>
              <p:nvPr/>
            </p:nvSpPr>
            <p:spPr bwMode="auto">
              <a:xfrm>
                <a:off x="1797" y="2154"/>
                <a:ext cx="248" cy="7"/>
              </a:xfrm>
              <a:custGeom>
                <a:avLst/>
                <a:gdLst>
                  <a:gd name="T0" fmla="*/ 0 w 1237"/>
                  <a:gd name="T1" fmla="*/ 0 h 32"/>
                  <a:gd name="T2" fmla="*/ 1237 w 1237"/>
                  <a:gd name="T3" fmla="*/ 0 h 32"/>
                  <a:gd name="T4" fmla="*/ 1222 w 1237"/>
                  <a:gd name="T5" fmla="*/ 17 h 32"/>
                  <a:gd name="T6" fmla="*/ 1206 w 1237"/>
                  <a:gd name="T7" fmla="*/ 32 h 32"/>
                  <a:gd name="T8" fmla="*/ 31 w 1237"/>
                  <a:gd name="T9" fmla="*/ 32 h 32"/>
                  <a:gd name="T10" fmla="*/ 15 w 1237"/>
                  <a:gd name="T11" fmla="*/ 17 h 32"/>
                  <a:gd name="T12" fmla="*/ 0 w 1237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7" h="32">
                    <a:moveTo>
                      <a:pt x="0" y="0"/>
                    </a:moveTo>
                    <a:lnTo>
                      <a:pt x="1237" y="0"/>
                    </a:lnTo>
                    <a:lnTo>
                      <a:pt x="1222" y="17"/>
                    </a:lnTo>
                    <a:lnTo>
                      <a:pt x="1206" y="32"/>
                    </a:lnTo>
                    <a:lnTo>
                      <a:pt x="31" y="32"/>
                    </a:lnTo>
                    <a:lnTo>
                      <a:pt x="15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4" name="iṡlîḍé">
                <a:extLst>
                  <a:ext uri="{FF2B5EF4-FFF2-40B4-BE49-F238E27FC236}">
                    <a16:creationId xmlns:a16="http://schemas.microsoft.com/office/drawing/2014/main" xmlns="" id="{ABD54BAE-72E5-490B-9F82-1232AEC81F63}"/>
                  </a:ext>
                </a:extLst>
              </p:cNvPr>
              <p:cNvSpPr/>
              <p:nvPr/>
            </p:nvSpPr>
            <p:spPr bwMode="auto">
              <a:xfrm>
                <a:off x="1800" y="2157"/>
                <a:ext cx="242" cy="4"/>
              </a:xfrm>
              <a:custGeom>
                <a:avLst/>
                <a:gdLst>
                  <a:gd name="T0" fmla="*/ 0 w 1209"/>
                  <a:gd name="T1" fmla="*/ 0 h 16"/>
                  <a:gd name="T2" fmla="*/ 1209 w 1209"/>
                  <a:gd name="T3" fmla="*/ 0 h 16"/>
                  <a:gd name="T4" fmla="*/ 1201 w 1209"/>
                  <a:gd name="T5" fmla="*/ 8 h 16"/>
                  <a:gd name="T6" fmla="*/ 1192 w 1209"/>
                  <a:gd name="T7" fmla="*/ 16 h 16"/>
                  <a:gd name="T8" fmla="*/ 17 w 1209"/>
                  <a:gd name="T9" fmla="*/ 16 h 16"/>
                  <a:gd name="T10" fmla="*/ 8 w 1209"/>
                  <a:gd name="T11" fmla="*/ 8 h 16"/>
                  <a:gd name="T12" fmla="*/ 0 w 1209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9" h="16">
                    <a:moveTo>
                      <a:pt x="0" y="0"/>
                    </a:moveTo>
                    <a:lnTo>
                      <a:pt x="1209" y="0"/>
                    </a:lnTo>
                    <a:lnTo>
                      <a:pt x="1201" y="8"/>
                    </a:lnTo>
                    <a:lnTo>
                      <a:pt x="1192" y="16"/>
                    </a:lnTo>
                    <a:lnTo>
                      <a:pt x="17" y="16"/>
                    </a:lnTo>
                    <a:lnTo>
                      <a:pt x="8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5" name="îsḷïḋe">
                <a:extLst>
                  <a:ext uri="{FF2B5EF4-FFF2-40B4-BE49-F238E27FC236}">
                    <a16:creationId xmlns:a16="http://schemas.microsoft.com/office/drawing/2014/main" xmlns="" id="{6DB8D887-B724-457B-9B4C-290CBA3BF782}"/>
                  </a:ext>
                </a:extLst>
              </p:cNvPr>
              <p:cNvSpPr/>
              <p:nvPr/>
            </p:nvSpPr>
            <p:spPr bwMode="auto">
              <a:xfrm>
                <a:off x="1804" y="2160"/>
                <a:ext cx="235" cy="1"/>
              </a:xfrm>
              <a:prstGeom prst="rect">
                <a:avLst/>
              </a:prstGeom>
              <a:solidFill>
                <a:srgbClr val="D9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6" name="iṡ1ïḓè">
                <a:extLst>
                  <a:ext uri="{FF2B5EF4-FFF2-40B4-BE49-F238E27FC236}">
                    <a16:creationId xmlns:a16="http://schemas.microsoft.com/office/drawing/2014/main" xmlns="" id="{59213B94-D699-4A15-B5FF-20CC3BA4E5CC}"/>
                  </a:ext>
                </a:extLst>
              </p:cNvPr>
              <p:cNvSpPr/>
              <p:nvPr/>
            </p:nvSpPr>
            <p:spPr bwMode="auto">
              <a:xfrm>
                <a:off x="1784" y="2139"/>
                <a:ext cx="274" cy="1"/>
              </a:xfrm>
              <a:prstGeom prst="rect">
                <a:avLst/>
              </a:prstGeom>
              <a:solidFill>
                <a:srgbClr val="C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7" name="iṧ1îḑé">
                <a:extLst>
                  <a:ext uri="{FF2B5EF4-FFF2-40B4-BE49-F238E27FC236}">
                    <a16:creationId xmlns:a16="http://schemas.microsoft.com/office/drawing/2014/main" xmlns="" id="{84575971-379B-418A-82E1-EE92273F783A}"/>
                  </a:ext>
                </a:extLst>
              </p:cNvPr>
              <p:cNvSpPr/>
              <p:nvPr/>
            </p:nvSpPr>
            <p:spPr bwMode="auto">
              <a:xfrm>
                <a:off x="1784" y="2139"/>
                <a:ext cx="274" cy="3"/>
              </a:xfrm>
              <a:custGeom>
                <a:avLst/>
                <a:gdLst>
                  <a:gd name="T0" fmla="*/ 1356 w 1367"/>
                  <a:gd name="T1" fmla="*/ 15 h 15"/>
                  <a:gd name="T2" fmla="*/ 11 w 1367"/>
                  <a:gd name="T3" fmla="*/ 15 h 15"/>
                  <a:gd name="T4" fmla="*/ 5 w 1367"/>
                  <a:gd name="T5" fmla="*/ 8 h 15"/>
                  <a:gd name="T6" fmla="*/ 0 w 1367"/>
                  <a:gd name="T7" fmla="*/ 0 h 15"/>
                  <a:gd name="T8" fmla="*/ 1367 w 1367"/>
                  <a:gd name="T9" fmla="*/ 0 h 15"/>
                  <a:gd name="T10" fmla="*/ 1362 w 1367"/>
                  <a:gd name="T11" fmla="*/ 8 h 15"/>
                  <a:gd name="T12" fmla="*/ 1356 w 1367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7" h="15">
                    <a:moveTo>
                      <a:pt x="1356" y="15"/>
                    </a:moveTo>
                    <a:lnTo>
                      <a:pt x="11" y="15"/>
                    </a:lnTo>
                    <a:lnTo>
                      <a:pt x="5" y="8"/>
                    </a:lnTo>
                    <a:lnTo>
                      <a:pt x="0" y="0"/>
                    </a:lnTo>
                    <a:lnTo>
                      <a:pt x="1367" y="0"/>
                    </a:lnTo>
                    <a:lnTo>
                      <a:pt x="1362" y="8"/>
                    </a:lnTo>
                    <a:lnTo>
                      <a:pt x="1356" y="15"/>
                    </a:lnTo>
                    <a:close/>
                  </a:path>
                </a:pathLst>
              </a:custGeom>
              <a:solidFill>
                <a:srgbClr val="CE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8" name="ïŝ1idê">
                <a:extLst>
                  <a:ext uri="{FF2B5EF4-FFF2-40B4-BE49-F238E27FC236}">
                    <a16:creationId xmlns:a16="http://schemas.microsoft.com/office/drawing/2014/main" xmlns="" id="{81597B8E-F4A2-4C71-A01C-6C78083ADE47}"/>
                  </a:ext>
                </a:extLst>
              </p:cNvPr>
              <p:cNvSpPr/>
              <p:nvPr/>
            </p:nvSpPr>
            <p:spPr bwMode="auto">
              <a:xfrm>
                <a:off x="1784" y="2139"/>
                <a:ext cx="274" cy="6"/>
              </a:xfrm>
              <a:custGeom>
                <a:avLst/>
                <a:gdLst>
                  <a:gd name="T0" fmla="*/ 1343 w 1367"/>
                  <a:gd name="T1" fmla="*/ 31 h 31"/>
                  <a:gd name="T2" fmla="*/ 24 w 1367"/>
                  <a:gd name="T3" fmla="*/ 31 h 31"/>
                  <a:gd name="T4" fmla="*/ 11 w 1367"/>
                  <a:gd name="T5" fmla="*/ 15 h 31"/>
                  <a:gd name="T6" fmla="*/ 0 w 1367"/>
                  <a:gd name="T7" fmla="*/ 0 h 31"/>
                  <a:gd name="T8" fmla="*/ 1367 w 1367"/>
                  <a:gd name="T9" fmla="*/ 0 h 31"/>
                  <a:gd name="T10" fmla="*/ 1356 w 1367"/>
                  <a:gd name="T11" fmla="*/ 15 h 31"/>
                  <a:gd name="T12" fmla="*/ 1343 w 1367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7" h="31">
                    <a:moveTo>
                      <a:pt x="1343" y="31"/>
                    </a:moveTo>
                    <a:lnTo>
                      <a:pt x="24" y="31"/>
                    </a:lnTo>
                    <a:lnTo>
                      <a:pt x="11" y="15"/>
                    </a:lnTo>
                    <a:lnTo>
                      <a:pt x="0" y="0"/>
                    </a:lnTo>
                    <a:lnTo>
                      <a:pt x="1367" y="0"/>
                    </a:lnTo>
                    <a:lnTo>
                      <a:pt x="1356" y="15"/>
                    </a:lnTo>
                    <a:lnTo>
                      <a:pt x="1343" y="31"/>
                    </a:lnTo>
                    <a:close/>
                  </a:path>
                </a:pathLst>
              </a:custGeom>
              <a:solidFill>
                <a:srgbClr val="CF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9" name="îṩḻïďé">
                <a:extLst>
                  <a:ext uri="{FF2B5EF4-FFF2-40B4-BE49-F238E27FC236}">
                    <a16:creationId xmlns:a16="http://schemas.microsoft.com/office/drawing/2014/main" xmlns="" id="{89B2E489-F481-4D48-9BCC-27E12DADFCF9}"/>
                  </a:ext>
                </a:extLst>
              </p:cNvPr>
              <p:cNvSpPr/>
              <p:nvPr/>
            </p:nvSpPr>
            <p:spPr bwMode="auto">
              <a:xfrm>
                <a:off x="1784" y="2139"/>
                <a:ext cx="274" cy="9"/>
              </a:xfrm>
              <a:custGeom>
                <a:avLst/>
                <a:gdLst>
                  <a:gd name="T0" fmla="*/ 1330 w 1367"/>
                  <a:gd name="T1" fmla="*/ 47 h 47"/>
                  <a:gd name="T2" fmla="*/ 37 w 1367"/>
                  <a:gd name="T3" fmla="*/ 47 h 47"/>
                  <a:gd name="T4" fmla="*/ 18 w 1367"/>
                  <a:gd name="T5" fmla="*/ 24 h 47"/>
                  <a:gd name="T6" fmla="*/ 0 w 1367"/>
                  <a:gd name="T7" fmla="*/ 0 h 47"/>
                  <a:gd name="T8" fmla="*/ 1367 w 1367"/>
                  <a:gd name="T9" fmla="*/ 0 h 47"/>
                  <a:gd name="T10" fmla="*/ 1349 w 1367"/>
                  <a:gd name="T11" fmla="*/ 24 h 47"/>
                  <a:gd name="T12" fmla="*/ 1330 w 1367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7" h="47">
                    <a:moveTo>
                      <a:pt x="1330" y="47"/>
                    </a:moveTo>
                    <a:lnTo>
                      <a:pt x="37" y="47"/>
                    </a:lnTo>
                    <a:lnTo>
                      <a:pt x="18" y="24"/>
                    </a:lnTo>
                    <a:lnTo>
                      <a:pt x="0" y="0"/>
                    </a:lnTo>
                    <a:lnTo>
                      <a:pt x="1367" y="0"/>
                    </a:lnTo>
                    <a:lnTo>
                      <a:pt x="1349" y="24"/>
                    </a:lnTo>
                    <a:lnTo>
                      <a:pt x="1330" y="47"/>
                    </a:lnTo>
                    <a:close/>
                  </a:path>
                </a:pathLst>
              </a:custGeom>
              <a:solidFill>
                <a:srgbClr val="D0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0" name="ïşḻíḋê">
                <a:extLst>
                  <a:ext uri="{FF2B5EF4-FFF2-40B4-BE49-F238E27FC236}">
                    <a16:creationId xmlns:a16="http://schemas.microsoft.com/office/drawing/2014/main" xmlns="" id="{595EA178-6D23-43B4-86BC-D386AF97CD6D}"/>
                  </a:ext>
                </a:extLst>
              </p:cNvPr>
              <p:cNvSpPr/>
              <p:nvPr/>
            </p:nvSpPr>
            <p:spPr bwMode="auto">
              <a:xfrm>
                <a:off x="1784" y="2139"/>
                <a:ext cx="274" cy="12"/>
              </a:xfrm>
              <a:custGeom>
                <a:avLst/>
                <a:gdLst>
                  <a:gd name="T0" fmla="*/ 1317 w 1367"/>
                  <a:gd name="T1" fmla="*/ 63 h 63"/>
                  <a:gd name="T2" fmla="*/ 50 w 1367"/>
                  <a:gd name="T3" fmla="*/ 63 h 63"/>
                  <a:gd name="T4" fmla="*/ 24 w 1367"/>
                  <a:gd name="T5" fmla="*/ 32 h 63"/>
                  <a:gd name="T6" fmla="*/ 0 w 1367"/>
                  <a:gd name="T7" fmla="*/ 0 h 63"/>
                  <a:gd name="T8" fmla="*/ 1367 w 1367"/>
                  <a:gd name="T9" fmla="*/ 0 h 63"/>
                  <a:gd name="T10" fmla="*/ 1343 w 1367"/>
                  <a:gd name="T11" fmla="*/ 32 h 63"/>
                  <a:gd name="T12" fmla="*/ 1317 w 1367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7" h="63">
                    <a:moveTo>
                      <a:pt x="1317" y="63"/>
                    </a:moveTo>
                    <a:lnTo>
                      <a:pt x="50" y="63"/>
                    </a:lnTo>
                    <a:lnTo>
                      <a:pt x="24" y="32"/>
                    </a:lnTo>
                    <a:lnTo>
                      <a:pt x="0" y="0"/>
                    </a:lnTo>
                    <a:lnTo>
                      <a:pt x="1367" y="0"/>
                    </a:lnTo>
                    <a:lnTo>
                      <a:pt x="1343" y="32"/>
                    </a:lnTo>
                    <a:lnTo>
                      <a:pt x="1317" y="63"/>
                    </a:lnTo>
                    <a:close/>
                  </a:path>
                </a:pathLst>
              </a:custGeom>
              <a:solidFill>
                <a:srgbClr val="D0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1" name="íšlîďê">
                <a:extLst>
                  <a:ext uri="{FF2B5EF4-FFF2-40B4-BE49-F238E27FC236}">
                    <a16:creationId xmlns:a16="http://schemas.microsoft.com/office/drawing/2014/main" xmlns="" id="{21D678B4-9680-4BF4-AABD-6EB3C1826445}"/>
                  </a:ext>
                </a:extLst>
              </p:cNvPr>
              <p:cNvSpPr/>
              <p:nvPr/>
            </p:nvSpPr>
            <p:spPr bwMode="auto">
              <a:xfrm>
                <a:off x="1784" y="2139"/>
                <a:ext cx="274" cy="15"/>
              </a:xfrm>
              <a:custGeom>
                <a:avLst/>
                <a:gdLst>
                  <a:gd name="T0" fmla="*/ 1302 w 1367"/>
                  <a:gd name="T1" fmla="*/ 78 h 78"/>
                  <a:gd name="T2" fmla="*/ 65 w 1367"/>
                  <a:gd name="T3" fmla="*/ 78 h 78"/>
                  <a:gd name="T4" fmla="*/ 31 w 1367"/>
                  <a:gd name="T5" fmla="*/ 40 h 78"/>
                  <a:gd name="T6" fmla="*/ 0 w 1367"/>
                  <a:gd name="T7" fmla="*/ 0 h 78"/>
                  <a:gd name="T8" fmla="*/ 1367 w 1367"/>
                  <a:gd name="T9" fmla="*/ 0 h 78"/>
                  <a:gd name="T10" fmla="*/ 1336 w 1367"/>
                  <a:gd name="T11" fmla="*/ 40 h 78"/>
                  <a:gd name="T12" fmla="*/ 1302 w 1367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7" h="78">
                    <a:moveTo>
                      <a:pt x="1302" y="78"/>
                    </a:moveTo>
                    <a:lnTo>
                      <a:pt x="65" y="78"/>
                    </a:lnTo>
                    <a:lnTo>
                      <a:pt x="31" y="40"/>
                    </a:lnTo>
                    <a:lnTo>
                      <a:pt x="0" y="0"/>
                    </a:lnTo>
                    <a:lnTo>
                      <a:pt x="1367" y="0"/>
                    </a:lnTo>
                    <a:lnTo>
                      <a:pt x="1336" y="40"/>
                    </a:lnTo>
                    <a:lnTo>
                      <a:pt x="1302" y="78"/>
                    </a:lnTo>
                    <a:close/>
                  </a:path>
                </a:pathLst>
              </a:custGeom>
              <a:solidFill>
                <a:srgbClr val="D1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2" name="iṩ1iḍè">
                <a:extLst>
                  <a:ext uri="{FF2B5EF4-FFF2-40B4-BE49-F238E27FC236}">
                    <a16:creationId xmlns:a16="http://schemas.microsoft.com/office/drawing/2014/main" xmlns="" id="{92D2504A-F8F2-48F2-8137-29F6BC7111C1}"/>
                  </a:ext>
                </a:extLst>
              </p:cNvPr>
              <p:cNvSpPr/>
              <p:nvPr/>
            </p:nvSpPr>
            <p:spPr bwMode="auto">
              <a:xfrm>
                <a:off x="1784" y="2139"/>
                <a:ext cx="274" cy="18"/>
              </a:xfrm>
              <a:custGeom>
                <a:avLst/>
                <a:gdLst>
                  <a:gd name="T0" fmla="*/ 1288 w 1367"/>
                  <a:gd name="T1" fmla="*/ 94 h 94"/>
                  <a:gd name="T2" fmla="*/ 79 w 1367"/>
                  <a:gd name="T3" fmla="*/ 94 h 94"/>
                  <a:gd name="T4" fmla="*/ 37 w 1367"/>
                  <a:gd name="T5" fmla="*/ 49 h 94"/>
                  <a:gd name="T6" fmla="*/ 0 w 1367"/>
                  <a:gd name="T7" fmla="*/ 0 h 94"/>
                  <a:gd name="T8" fmla="*/ 1367 w 1367"/>
                  <a:gd name="T9" fmla="*/ 0 h 94"/>
                  <a:gd name="T10" fmla="*/ 1330 w 1367"/>
                  <a:gd name="T11" fmla="*/ 49 h 94"/>
                  <a:gd name="T12" fmla="*/ 1288 w 1367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7" h="94">
                    <a:moveTo>
                      <a:pt x="1288" y="94"/>
                    </a:moveTo>
                    <a:lnTo>
                      <a:pt x="79" y="94"/>
                    </a:lnTo>
                    <a:lnTo>
                      <a:pt x="37" y="49"/>
                    </a:lnTo>
                    <a:lnTo>
                      <a:pt x="0" y="0"/>
                    </a:lnTo>
                    <a:lnTo>
                      <a:pt x="1367" y="0"/>
                    </a:lnTo>
                    <a:lnTo>
                      <a:pt x="1330" y="49"/>
                    </a:lnTo>
                    <a:lnTo>
                      <a:pt x="1288" y="94"/>
                    </a:lnTo>
                    <a:close/>
                  </a:path>
                </a:pathLst>
              </a:custGeom>
              <a:solidFill>
                <a:srgbClr val="D22E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3" name="ïṡḷîḓé">
                <a:extLst>
                  <a:ext uri="{FF2B5EF4-FFF2-40B4-BE49-F238E27FC236}">
                    <a16:creationId xmlns:a16="http://schemas.microsoft.com/office/drawing/2014/main" xmlns="" id="{D022D263-0695-4960-8BCA-DA5517C7D037}"/>
                  </a:ext>
                </a:extLst>
              </p:cNvPr>
              <p:cNvSpPr/>
              <p:nvPr/>
            </p:nvSpPr>
            <p:spPr bwMode="auto">
              <a:xfrm>
                <a:off x="1784" y="2139"/>
                <a:ext cx="274" cy="22"/>
              </a:xfrm>
              <a:custGeom>
                <a:avLst/>
                <a:gdLst>
                  <a:gd name="T0" fmla="*/ 1271 w 1367"/>
                  <a:gd name="T1" fmla="*/ 110 h 110"/>
                  <a:gd name="T2" fmla="*/ 96 w 1367"/>
                  <a:gd name="T3" fmla="*/ 110 h 110"/>
                  <a:gd name="T4" fmla="*/ 70 w 1367"/>
                  <a:gd name="T5" fmla="*/ 84 h 110"/>
                  <a:gd name="T6" fmla="*/ 22 w 1367"/>
                  <a:gd name="T7" fmla="*/ 29 h 110"/>
                  <a:gd name="T8" fmla="*/ 0 w 1367"/>
                  <a:gd name="T9" fmla="*/ 0 h 110"/>
                  <a:gd name="T10" fmla="*/ 1367 w 1367"/>
                  <a:gd name="T11" fmla="*/ 0 h 110"/>
                  <a:gd name="T12" fmla="*/ 1345 w 1367"/>
                  <a:gd name="T13" fmla="*/ 29 h 110"/>
                  <a:gd name="T14" fmla="*/ 1297 w 1367"/>
                  <a:gd name="T15" fmla="*/ 84 h 110"/>
                  <a:gd name="T16" fmla="*/ 1271 w 1367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7" h="110">
                    <a:moveTo>
                      <a:pt x="1271" y="110"/>
                    </a:moveTo>
                    <a:lnTo>
                      <a:pt x="96" y="110"/>
                    </a:lnTo>
                    <a:lnTo>
                      <a:pt x="70" y="84"/>
                    </a:lnTo>
                    <a:lnTo>
                      <a:pt x="22" y="29"/>
                    </a:lnTo>
                    <a:lnTo>
                      <a:pt x="0" y="0"/>
                    </a:lnTo>
                    <a:lnTo>
                      <a:pt x="1367" y="0"/>
                    </a:lnTo>
                    <a:lnTo>
                      <a:pt x="1345" y="29"/>
                    </a:lnTo>
                    <a:lnTo>
                      <a:pt x="1297" y="84"/>
                    </a:lnTo>
                    <a:lnTo>
                      <a:pt x="1271" y="110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4" name="íṣ1ïdê">
                <a:extLst>
                  <a:ext uri="{FF2B5EF4-FFF2-40B4-BE49-F238E27FC236}">
                    <a16:creationId xmlns:a16="http://schemas.microsoft.com/office/drawing/2014/main" xmlns="" id="{F529E96A-FFF8-4E71-9EA3-20CE054E38DB}"/>
                  </a:ext>
                </a:extLst>
              </p:cNvPr>
              <p:cNvSpPr/>
              <p:nvPr/>
            </p:nvSpPr>
            <p:spPr bwMode="auto">
              <a:xfrm>
                <a:off x="1784" y="2139"/>
                <a:ext cx="274" cy="25"/>
              </a:xfrm>
              <a:custGeom>
                <a:avLst/>
                <a:gdLst>
                  <a:gd name="T0" fmla="*/ 1255 w 1367"/>
                  <a:gd name="T1" fmla="*/ 125 h 125"/>
                  <a:gd name="T2" fmla="*/ 112 w 1367"/>
                  <a:gd name="T3" fmla="*/ 125 h 125"/>
                  <a:gd name="T4" fmla="*/ 81 w 1367"/>
                  <a:gd name="T5" fmla="*/ 97 h 125"/>
                  <a:gd name="T6" fmla="*/ 25 w 1367"/>
                  <a:gd name="T7" fmla="*/ 34 h 125"/>
                  <a:gd name="T8" fmla="*/ 0 w 1367"/>
                  <a:gd name="T9" fmla="*/ 0 h 125"/>
                  <a:gd name="T10" fmla="*/ 1367 w 1367"/>
                  <a:gd name="T11" fmla="*/ 0 h 125"/>
                  <a:gd name="T12" fmla="*/ 1342 w 1367"/>
                  <a:gd name="T13" fmla="*/ 34 h 125"/>
                  <a:gd name="T14" fmla="*/ 1286 w 1367"/>
                  <a:gd name="T15" fmla="*/ 97 h 125"/>
                  <a:gd name="T16" fmla="*/ 1255 w 1367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7" h="125">
                    <a:moveTo>
                      <a:pt x="1255" y="125"/>
                    </a:moveTo>
                    <a:lnTo>
                      <a:pt x="112" y="125"/>
                    </a:lnTo>
                    <a:lnTo>
                      <a:pt x="81" y="97"/>
                    </a:lnTo>
                    <a:lnTo>
                      <a:pt x="25" y="34"/>
                    </a:lnTo>
                    <a:lnTo>
                      <a:pt x="0" y="0"/>
                    </a:lnTo>
                    <a:lnTo>
                      <a:pt x="1367" y="0"/>
                    </a:lnTo>
                    <a:lnTo>
                      <a:pt x="1342" y="34"/>
                    </a:lnTo>
                    <a:lnTo>
                      <a:pt x="1286" y="97"/>
                    </a:lnTo>
                    <a:lnTo>
                      <a:pt x="1255" y="125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5" name="íśľíďê">
                <a:extLst>
                  <a:ext uri="{FF2B5EF4-FFF2-40B4-BE49-F238E27FC236}">
                    <a16:creationId xmlns:a16="http://schemas.microsoft.com/office/drawing/2014/main" xmlns="" id="{962B1B7F-CEDB-461D-9234-C6A5CE1AFBBD}"/>
                  </a:ext>
                </a:extLst>
              </p:cNvPr>
              <p:cNvSpPr/>
              <p:nvPr/>
            </p:nvSpPr>
            <p:spPr bwMode="auto">
              <a:xfrm>
                <a:off x="1787" y="2142"/>
                <a:ext cx="269" cy="22"/>
              </a:xfrm>
              <a:custGeom>
                <a:avLst/>
                <a:gdLst>
                  <a:gd name="T0" fmla="*/ 0 w 1345"/>
                  <a:gd name="T1" fmla="*/ 0 h 110"/>
                  <a:gd name="T2" fmla="*/ 1345 w 1345"/>
                  <a:gd name="T3" fmla="*/ 0 h 110"/>
                  <a:gd name="T4" fmla="*/ 1321 w 1345"/>
                  <a:gd name="T5" fmla="*/ 29 h 110"/>
                  <a:gd name="T6" fmla="*/ 1271 w 1345"/>
                  <a:gd name="T7" fmla="*/ 85 h 110"/>
                  <a:gd name="T8" fmla="*/ 1244 w 1345"/>
                  <a:gd name="T9" fmla="*/ 110 h 110"/>
                  <a:gd name="T10" fmla="*/ 101 w 1345"/>
                  <a:gd name="T11" fmla="*/ 110 h 110"/>
                  <a:gd name="T12" fmla="*/ 74 w 1345"/>
                  <a:gd name="T13" fmla="*/ 85 h 110"/>
                  <a:gd name="T14" fmla="*/ 24 w 1345"/>
                  <a:gd name="T15" fmla="*/ 29 h 110"/>
                  <a:gd name="T16" fmla="*/ 0 w 1345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5" h="110">
                    <a:moveTo>
                      <a:pt x="0" y="0"/>
                    </a:moveTo>
                    <a:lnTo>
                      <a:pt x="1345" y="0"/>
                    </a:lnTo>
                    <a:lnTo>
                      <a:pt x="1321" y="29"/>
                    </a:lnTo>
                    <a:lnTo>
                      <a:pt x="1271" y="85"/>
                    </a:lnTo>
                    <a:lnTo>
                      <a:pt x="1244" y="110"/>
                    </a:lnTo>
                    <a:lnTo>
                      <a:pt x="101" y="110"/>
                    </a:lnTo>
                    <a:lnTo>
                      <a:pt x="74" y="85"/>
                    </a:lnTo>
                    <a:lnTo>
                      <a:pt x="24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4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6" name="íŝľíḋé">
                <a:extLst>
                  <a:ext uri="{FF2B5EF4-FFF2-40B4-BE49-F238E27FC236}">
                    <a16:creationId xmlns:a16="http://schemas.microsoft.com/office/drawing/2014/main" xmlns="" id="{8043052D-CBC0-4983-B75E-CE17CA7A899F}"/>
                  </a:ext>
                </a:extLst>
              </p:cNvPr>
              <p:cNvSpPr/>
              <p:nvPr/>
            </p:nvSpPr>
            <p:spPr bwMode="auto">
              <a:xfrm>
                <a:off x="1789" y="2145"/>
                <a:ext cx="264" cy="19"/>
              </a:xfrm>
              <a:custGeom>
                <a:avLst/>
                <a:gdLst>
                  <a:gd name="T0" fmla="*/ 0 w 1319"/>
                  <a:gd name="T1" fmla="*/ 0 h 94"/>
                  <a:gd name="T2" fmla="*/ 1319 w 1319"/>
                  <a:gd name="T3" fmla="*/ 0 h 94"/>
                  <a:gd name="T4" fmla="*/ 1299 w 1319"/>
                  <a:gd name="T5" fmla="*/ 25 h 94"/>
                  <a:gd name="T6" fmla="*/ 1255 w 1319"/>
                  <a:gd name="T7" fmla="*/ 72 h 94"/>
                  <a:gd name="T8" fmla="*/ 1231 w 1319"/>
                  <a:gd name="T9" fmla="*/ 94 h 94"/>
                  <a:gd name="T10" fmla="*/ 88 w 1319"/>
                  <a:gd name="T11" fmla="*/ 94 h 94"/>
                  <a:gd name="T12" fmla="*/ 64 w 1319"/>
                  <a:gd name="T13" fmla="*/ 72 h 94"/>
                  <a:gd name="T14" fmla="*/ 20 w 1319"/>
                  <a:gd name="T15" fmla="*/ 25 h 94"/>
                  <a:gd name="T16" fmla="*/ 0 w 1319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9" h="94">
                    <a:moveTo>
                      <a:pt x="0" y="0"/>
                    </a:moveTo>
                    <a:lnTo>
                      <a:pt x="1319" y="0"/>
                    </a:lnTo>
                    <a:lnTo>
                      <a:pt x="1299" y="25"/>
                    </a:lnTo>
                    <a:lnTo>
                      <a:pt x="1255" y="72"/>
                    </a:lnTo>
                    <a:lnTo>
                      <a:pt x="1231" y="94"/>
                    </a:lnTo>
                    <a:lnTo>
                      <a:pt x="88" y="94"/>
                    </a:lnTo>
                    <a:lnTo>
                      <a:pt x="64" y="72"/>
                    </a:lnTo>
                    <a:lnTo>
                      <a:pt x="20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7" name="í$ḻiďé">
                <a:extLst>
                  <a:ext uri="{FF2B5EF4-FFF2-40B4-BE49-F238E27FC236}">
                    <a16:creationId xmlns:a16="http://schemas.microsoft.com/office/drawing/2014/main" xmlns="" id="{C9A8E561-6798-4677-A2DC-A42C6251F599}"/>
                  </a:ext>
                </a:extLst>
              </p:cNvPr>
              <p:cNvSpPr/>
              <p:nvPr/>
            </p:nvSpPr>
            <p:spPr bwMode="auto">
              <a:xfrm>
                <a:off x="1792" y="2148"/>
                <a:ext cx="258" cy="16"/>
              </a:xfrm>
              <a:custGeom>
                <a:avLst/>
                <a:gdLst>
                  <a:gd name="T0" fmla="*/ 0 w 1293"/>
                  <a:gd name="T1" fmla="*/ 0 h 79"/>
                  <a:gd name="T2" fmla="*/ 1293 w 1293"/>
                  <a:gd name="T3" fmla="*/ 0 h 79"/>
                  <a:gd name="T4" fmla="*/ 1257 w 1293"/>
                  <a:gd name="T5" fmla="*/ 41 h 79"/>
                  <a:gd name="T6" fmla="*/ 1218 w 1293"/>
                  <a:gd name="T7" fmla="*/ 79 h 79"/>
                  <a:gd name="T8" fmla="*/ 75 w 1293"/>
                  <a:gd name="T9" fmla="*/ 79 h 79"/>
                  <a:gd name="T10" fmla="*/ 36 w 1293"/>
                  <a:gd name="T11" fmla="*/ 41 h 79"/>
                  <a:gd name="T12" fmla="*/ 0 w 1293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3" h="79">
                    <a:moveTo>
                      <a:pt x="0" y="0"/>
                    </a:moveTo>
                    <a:lnTo>
                      <a:pt x="1293" y="0"/>
                    </a:lnTo>
                    <a:lnTo>
                      <a:pt x="1257" y="41"/>
                    </a:lnTo>
                    <a:lnTo>
                      <a:pt x="1218" y="79"/>
                    </a:lnTo>
                    <a:lnTo>
                      <a:pt x="75" y="79"/>
                    </a:lnTo>
                    <a:lnTo>
                      <a:pt x="36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8" name="ïṣ1ídé">
                <a:extLst>
                  <a:ext uri="{FF2B5EF4-FFF2-40B4-BE49-F238E27FC236}">
                    <a16:creationId xmlns:a16="http://schemas.microsoft.com/office/drawing/2014/main" xmlns="" id="{ECA5B1D3-5709-45B1-BD5A-9C064B494E06}"/>
                  </a:ext>
                </a:extLst>
              </p:cNvPr>
              <p:cNvSpPr/>
              <p:nvPr/>
            </p:nvSpPr>
            <p:spPr bwMode="auto">
              <a:xfrm>
                <a:off x="1794" y="2151"/>
                <a:ext cx="254" cy="13"/>
              </a:xfrm>
              <a:custGeom>
                <a:avLst/>
                <a:gdLst>
                  <a:gd name="T0" fmla="*/ 0 w 1267"/>
                  <a:gd name="T1" fmla="*/ 0 h 62"/>
                  <a:gd name="T2" fmla="*/ 1267 w 1267"/>
                  <a:gd name="T3" fmla="*/ 0 h 62"/>
                  <a:gd name="T4" fmla="*/ 1237 w 1267"/>
                  <a:gd name="T5" fmla="*/ 32 h 62"/>
                  <a:gd name="T6" fmla="*/ 1205 w 1267"/>
                  <a:gd name="T7" fmla="*/ 62 h 62"/>
                  <a:gd name="T8" fmla="*/ 62 w 1267"/>
                  <a:gd name="T9" fmla="*/ 62 h 62"/>
                  <a:gd name="T10" fmla="*/ 30 w 1267"/>
                  <a:gd name="T11" fmla="*/ 32 h 62"/>
                  <a:gd name="T12" fmla="*/ 0 w 1267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7" h="62">
                    <a:moveTo>
                      <a:pt x="0" y="0"/>
                    </a:moveTo>
                    <a:lnTo>
                      <a:pt x="1267" y="0"/>
                    </a:lnTo>
                    <a:lnTo>
                      <a:pt x="1237" y="32"/>
                    </a:lnTo>
                    <a:lnTo>
                      <a:pt x="1205" y="62"/>
                    </a:lnTo>
                    <a:lnTo>
                      <a:pt x="62" y="62"/>
                    </a:lnTo>
                    <a:lnTo>
                      <a:pt x="30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9" name="ïślíďé">
                <a:extLst>
                  <a:ext uri="{FF2B5EF4-FFF2-40B4-BE49-F238E27FC236}">
                    <a16:creationId xmlns:a16="http://schemas.microsoft.com/office/drawing/2014/main" xmlns="" id="{58447D61-BC09-481F-9519-7C3424560431}"/>
                  </a:ext>
                </a:extLst>
              </p:cNvPr>
              <p:cNvSpPr/>
              <p:nvPr/>
            </p:nvSpPr>
            <p:spPr bwMode="auto">
              <a:xfrm>
                <a:off x="1797" y="2154"/>
                <a:ext cx="248" cy="10"/>
              </a:xfrm>
              <a:custGeom>
                <a:avLst/>
                <a:gdLst>
                  <a:gd name="T0" fmla="*/ 0 w 1237"/>
                  <a:gd name="T1" fmla="*/ 0 h 47"/>
                  <a:gd name="T2" fmla="*/ 1237 w 1237"/>
                  <a:gd name="T3" fmla="*/ 0 h 47"/>
                  <a:gd name="T4" fmla="*/ 1215 w 1237"/>
                  <a:gd name="T5" fmla="*/ 25 h 47"/>
                  <a:gd name="T6" fmla="*/ 1190 w 1237"/>
                  <a:gd name="T7" fmla="*/ 47 h 47"/>
                  <a:gd name="T8" fmla="*/ 47 w 1237"/>
                  <a:gd name="T9" fmla="*/ 47 h 47"/>
                  <a:gd name="T10" fmla="*/ 22 w 1237"/>
                  <a:gd name="T11" fmla="*/ 25 h 47"/>
                  <a:gd name="T12" fmla="*/ 0 w 123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7" h="47">
                    <a:moveTo>
                      <a:pt x="0" y="0"/>
                    </a:moveTo>
                    <a:lnTo>
                      <a:pt x="1237" y="0"/>
                    </a:lnTo>
                    <a:lnTo>
                      <a:pt x="1215" y="25"/>
                    </a:lnTo>
                    <a:lnTo>
                      <a:pt x="1190" y="47"/>
                    </a:lnTo>
                    <a:lnTo>
                      <a:pt x="47" y="47"/>
                    </a:lnTo>
                    <a:lnTo>
                      <a:pt x="22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0" name="îṥḷíḋé">
                <a:extLst>
                  <a:ext uri="{FF2B5EF4-FFF2-40B4-BE49-F238E27FC236}">
                    <a16:creationId xmlns:a16="http://schemas.microsoft.com/office/drawing/2014/main" xmlns="" id="{BD26C3C1-F75C-48B0-805B-0258084DAA50}"/>
                  </a:ext>
                </a:extLst>
              </p:cNvPr>
              <p:cNvSpPr/>
              <p:nvPr/>
            </p:nvSpPr>
            <p:spPr bwMode="auto">
              <a:xfrm>
                <a:off x="1800" y="2157"/>
                <a:ext cx="242" cy="7"/>
              </a:xfrm>
              <a:custGeom>
                <a:avLst/>
                <a:gdLst>
                  <a:gd name="T0" fmla="*/ 0 w 1209"/>
                  <a:gd name="T1" fmla="*/ 0 h 31"/>
                  <a:gd name="T2" fmla="*/ 1209 w 1209"/>
                  <a:gd name="T3" fmla="*/ 0 h 31"/>
                  <a:gd name="T4" fmla="*/ 1192 w 1209"/>
                  <a:gd name="T5" fmla="*/ 16 h 31"/>
                  <a:gd name="T6" fmla="*/ 1176 w 1209"/>
                  <a:gd name="T7" fmla="*/ 31 h 31"/>
                  <a:gd name="T8" fmla="*/ 33 w 1209"/>
                  <a:gd name="T9" fmla="*/ 31 h 31"/>
                  <a:gd name="T10" fmla="*/ 17 w 1209"/>
                  <a:gd name="T11" fmla="*/ 16 h 31"/>
                  <a:gd name="T12" fmla="*/ 0 w 1209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9" h="31">
                    <a:moveTo>
                      <a:pt x="0" y="0"/>
                    </a:moveTo>
                    <a:lnTo>
                      <a:pt x="1209" y="0"/>
                    </a:lnTo>
                    <a:lnTo>
                      <a:pt x="1192" y="16"/>
                    </a:lnTo>
                    <a:lnTo>
                      <a:pt x="1176" y="31"/>
                    </a:lnTo>
                    <a:lnTo>
                      <a:pt x="33" y="31"/>
                    </a:lnTo>
                    <a:lnTo>
                      <a:pt x="17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1" name="íŝľiḑé">
                <a:extLst>
                  <a:ext uri="{FF2B5EF4-FFF2-40B4-BE49-F238E27FC236}">
                    <a16:creationId xmlns:a16="http://schemas.microsoft.com/office/drawing/2014/main" xmlns="" id="{A120464F-B788-4C1C-8929-B467D334F5D9}"/>
                  </a:ext>
                </a:extLst>
              </p:cNvPr>
              <p:cNvSpPr/>
              <p:nvPr/>
            </p:nvSpPr>
            <p:spPr bwMode="auto">
              <a:xfrm>
                <a:off x="1804" y="2160"/>
                <a:ext cx="235" cy="4"/>
              </a:xfrm>
              <a:custGeom>
                <a:avLst/>
                <a:gdLst>
                  <a:gd name="T0" fmla="*/ 0 w 1175"/>
                  <a:gd name="T1" fmla="*/ 0 h 16"/>
                  <a:gd name="T2" fmla="*/ 1175 w 1175"/>
                  <a:gd name="T3" fmla="*/ 0 h 16"/>
                  <a:gd name="T4" fmla="*/ 1167 w 1175"/>
                  <a:gd name="T5" fmla="*/ 8 h 16"/>
                  <a:gd name="T6" fmla="*/ 1159 w 1175"/>
                  <a:gd name="T7" fmla="*/ 16 h 16"/>
                  <a:gd name="T8" fmla="*/ 16 w 1175"/>
                  <a:gd name="T9" fmla="*/ 16 h 16"/>
                  <a:gd name="T10" fmla="*/ 8 w 1175"/>
                  <a:gd name="T11" fmla="*/ 8 h 16"/>
                  <a:gd name="T12" fmla="*/ 0 w 1175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5" h="16">
                    <a:moveTo>
                      <a:pt x="0" y="0"/>
                    </a:moveTo>
                    <a:lnTo>
                      <a:pt x="1175" y="0"/>
                    </a:lnTo>
                    <a:lnTo>
                      <a:pt x="1167" y="8"/>
                    </a:lnTo>
                    <a:lnTo>
                      <a:pt x="1159" y="16"/>
                    </a:lnTo>
                    <a:lnTo>
                      <a:pt x="16" y="16"/>
                    </a:lnTo>
                    <a:lnTo>
                      <a:pt x="8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2" name="ïṥ1iḍè">
                <a:extLst>
                  <a:ext uri="{FF2B5EF4-FFF2-40B4-BE49-F238E27FC236}">
                    <a16:creationId xmlns:a16="http://schemas.microsoft.com/office/drawing/2014/main" xmlns="" id="{DD20FDA2-4E0D-4F5A-B750-1441A70F9D8F}"/>
                  </a:ext>
                </a:extLst>
              </p:cNvPr>
              <p:cNvSpPr/>
              <p:nvPr/>
            </p:nvSpPr>
            <p:spPr bwMode="auto">
              <a:xfrm>
                <a:off x="1807" y="2164"/>
                <a:ext cx="228" cy="1"/>
              </a:xfrm>
              <a:prstGeom prst="rect">
                <a:avLst/>
              </a:pr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3" name="ïṡļîďè">
                <a:extLst>
                  <a:ext uri="{FF2B5EF4-FFF2-40B4-BE49-F238E27FC236}">
                    <a16:creationId xmlns:a16="http://schemas.microsoft.com/office/drawing/2014/main" xmlns="" id="{4D0C5C69-649B-4EB1-A891-85D8681DC75E}"/>
                  </a:ext>
                </a:extLst>
              </p:cNvPr>
              <p:cNvSpPr/>
              <p:nvPr/>
            </p:nvSpPr>
            <p:spPr bwMode="auto">
              <a:xfrm>
                <a:off x="1787" y="2142"/>
                <a:ext cx="269" cy="1"/>
              </a:xfrm>
              <a:prstGeom prst="rect">
                <a:avLst/>
              </a:prstGeom>
              <a:solidFill>
                <a:srgbClr val="CE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4" name="ïšlïḑé">
                <a:extLst>
                  <a:ext uri="{FF2B5EF4-FFF2-40B4-BE49-F238E27FC236}">
                    <a16:creationId xmlns:a16="http://schemas.microsoft.com/office/drawing/2014/main" xmlns="" id="{86608AE6-E966-4DC1-B78E-818576F0F6BE}"/>
                  </a:ext>
                </a:extLst>
              </p:cNvPr>
              <p:cNvSpPr/>
              <p:nvPr/>
            </p:nvSpPr>
            <p:spPr bwMode="auto">
              <a:xfrm>
                <a:off x="1787" y="2142"/>
                <a:ext cx="269" cy="3"/>
              </a:xfrm>
              <a:custGeom>
                <a:avLst/>
                <a:gdLst>
                  <a:gd name="T0" fmla="*/ 1332 w 1345"/>
                  <a:gd name="T1" fmla="*/ 16 h 16"/>
                  <a:gd name="T2" fmla="*/ 13 w 1345"/>
                  <a:gd name="T3" fmla="*/ 16 h 16"/>
                  <a:gd name="T4" fmla="*/ 7 w 1345"/>
                  <a:gd name="T5" fmla="*/ 9 h 16"/>
                  <a:gd name="T6" fmla="*/ 0 w 1345"/>
                  <a:gd name="T7" fmla="*/ 0 h 16"/>
                  <a:gd name="T8" fmla="*/ 1345 w 1345"/>
                  <a:gd name="T9" fmla="*/ 0 h 16"/>
                  <a:gd name="T10" fmla="*/ 1338 w 1345"/>
                  <a:gd name="T11" fmla="*/ 9 h 16"/>
                  <a:gd name="T12" fmla="*/ 1332 w 134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5" h="16">
                    <a:moveTo>
                      <a:pt x="1332" y="16"/>
                    </a:moveTo>
                    <a:lnTo>
                      <a:pt x="13" y="16"/>
                    </a:lnTo>
                    <a:lnTo>
                      <a:pt x="7" y="9"/>
                    </a:lnTo>
                    <a:lnTo>
                      <a:pt x="0" y="0"/>
                    </a:lnTo>
                    <a:lnTo>
                      <a:pt x="1345" y="0"/>
                    </a:lnTo>
                    <a:lnTo>
                      <a:pt x="1338" y="9"/>
                    </a:lnTo>
                    <a:lnTo>
                      <a:pt x="1332" y="16"/>
                    </a:lnTo>
                    <a:close/>
                  </a:path>
                </a:pathLst>
              </a:custGeom>
              <a:solidFill>
                <a:srgbClr val="CF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5" name="îsḷîḑé">
                <a:extLst>
                  <a:ext uri="{FF2B5EF4-FFF2-40B4-BE49-F238E27FC236}">
                    <a16:creationId xmlns:a16="http://schemas.microsoft.com/office/drawing/2014/main" xmlns="" id="{F67DBBEC-5C72-4DC7-8F43-5F112448673D}"/>
                  </a:ext>
                </a:extLst>
              </p:cNvPr>
              <p:cNvSpPr/>
              <p:nvPr/>
            </p:nvSpPr>
            <p:spPr bwMode="auto">
              <a:xfrm>
                <a:off x="1787" y="2142"/>
                <a:ext cx="269" cy="6"/>
              </a:xfrm>
              <a:custGeom>
                <a:avLst/>
                <a:gdLst>
                  <a:gd name="T0" fmla="*/ 1319 w 1345"/>
                  <a:gd name="T1" fmla="*/ 32 h 32"/>
                  <a:gd name="T2" fmla="*/ 26 w 1345"/>
                  <a:gd name="T3" fmla="*/ 32 h 32"/>
                  <a:gd name="T4" fmla="*/ 13 w 1345"/>
                  <a:gd name="T5" fmla="*/ 17 h 32"/>
                  <a:gd name="T6" fmla="*/ 0 w 1345"/>
                  <a:gd name="T7" fmla="*/ 0 h 32"/>
                  <a:gd name="T8" fmla="*/ 1345 w 1345"/>
                  <a:gd name="T9" fmla="*/ 0 h 32"/>
                  <a:gd name="T10" fmla="*/ 1332 w 1345"/>
                  <a:gd name="T11" fmla="*/ 17 h 32"/>
                  <a:gd name="T12" fmla="*/ 1319 w 1345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5" h="32">
                    <a:moveTo>
                      <a:pt x="1319" y="32"/>
                    </a:moveTo>
                    <a:lnTo>
                      <a:pt x="26" y="32"/>
                    </a:lnTo>
                    <a:lnTo>
                      <a:pt x="13" y="17"/>
                    </a:lnTo>
                    <a:lnTo>
                      <a:pt x="0" y="0"/>
                    </a:lnTo>
                    <a:lnTo>
                      <a:pt x="1345" y="0"/>
                    </a:lnTo>
                    <a:lnTo>
                      <a:pt x="1332" y="17"/>
                    </a:lnTo>
                    <a:lnTo>
                      <a:pt x="1319" y="32"/>
                    </a:lnTo>
                    <a:close/>
                  </a:path>
                </a:pathLst>
              </a:custGeom>
              <a:solidFill>
                <a:srgbClr val="D0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6" name="ïş1íḑè">
                <a:extLst>
                  <a:ext uri="{FF2B5EF4-FFF2-40B4-BE49-F238E27FC236}">
                    <a16:creationId xmlns:a16="http://schemas.microsoft.com/office/drawing/2014/main" xmlns="" id="{3E2249C1-5177-4072-810C-3162CA4BC6C1}"/>
                  </a:ext>
                </a:extLst>
              </p:cNvPr>
              <p:cNvSpPr/>
              <p:nvPr/>
            </p:nvSpPr>
            <p:spPr bwMode="auto">
              <a:xfrm>
                <a:off x="1787" y="2142"/>
                <a:ext cx="269" cy="9"/>
              </a:xfrm>
              <a:custGeom>
                <a:avLst/>
                <a:gdLst>
                  <a:gd name="T0" fmla="*/ 1306 w 1345"/>
                  <a:gd name="T1" fmla="*/ 48 h 48"/>
                  <a:gd name="T2" fmla="*/ 39 w 1345"/>
                  <a:gd name="T3" fmla="*/ 48 h 48"/>
                  <a:gd name="T4" fmla="*/ 19 w 1345"/>
                  <a:gd name="T5" fmla="*/ 24 h 48"/>
                  <a:gd name="T6" fmla="*/ 0 w 1345"/>
                  <a:gd name="T7" fmla="*/ 0 h 48"/>
                  <a:gd name="T8" fmla="*/ 1345 w 1345"/>
                  <a:gd name="T9" fmla="*/ 0 h 48"/>
                  <a:gd name="T10" fmla="*/ 1326 w 1345"/>
                  <a:gd name="T11" fmla="*/ 24 h 48"/>
                  <a:gd name="T12" fmla="*/ 1306 w 1345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5" h="48">
                    <a:moveTo>
                      <a:pt x="1306" y="48"/>
                    </a:moveTo>
                    <a:lnTo>
                      <a:pt x="39" y="48"/>
                    </a:lnTo>
                    <a:lnTo>
                      <a:pt x="19" y="24"/>
                    </a:lnTo>
                    <a:lnTo>
                      <a:pt x="0" y="0"/>
                    </a:lnTo>
                    <a:lnTo>
                      <a:pt x="1345" y="0"/>
                    </a:lnTo>
                    <a:lnTo>
                      <a:pt x="1326" y="24"/>
                    </a:lnTo>
                    <a:lnTo>
                      <a:pt x="1306" y="48"/>
                    </a:lnTo>
                    <a:close/>
                  </a:path>
                </a:pathLst>
              </a:custGeom>
              <a:solidFill>
                <a:srgbClr val="D0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7" name="iṣ1íḑé">
                <a:extLst>
                  <a:ext uri="{FF2B5EF4-FFF2-40B4-BE49-F238E27FC236}">
                    <a16:creationId xmlns:a16="http://schemas.microsoft.com/office/drawing/2014/main" xmlns="" id="{DCB99FF2-6FDD-4928-9D21-A942022E6074}"/>
                  </a:ext>
                </a:extLst>
              </p:cNvPr>
              <p:cNvSpPr/>
              <p:nvPr/>
            </p:nvSpPr>
            <p:spPr bwMode="auto">
              <a:xfrm>
                <a:off x="1787" y="2142"/>
                <a:ext cx="269" cy="12"/>
              </a:xfrm>
              <a:custGeom>
                <a:avLst/>
                <a:gdLst>
                  <a:gd name="T0" fmla="*/ 1291 w 1345"/>
                  <a:gd name="T1" fmla="*/ 63 h 63"/>
                  <a:gd name="T2" fmla="*/ 54 w 1345"/>
                  <a:gd name="T3" fmla="*/ 63 h 63"/>
                  <a:gd name="T4" fmla="*/ 26 w 1345"/>
                  <a:gd name="T5" fmla="*/ 32 h 63"/>
                  <a:gd name="T6" fmla="*/ 0 w 1345"/>
                  <a:gd name="T7" fmla="*/ 0 h 63"/>
                  <a:gd name="T8" fmla="*/ 1345 w 1345"/>
                  <a:gd name="T9" fmla="*/ 0 h 63"/>
                  <a:gd name="T10" fmla="*/ 1319 w 1345"/>
                  <a:gd name="T11" fmla="*/ 32 h 63"/>
                  <a:gd name="T12" fmla="*/ 1291 w 1345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5" h="63">
                    <a:moveTo>
                      <a:pt x="1291" y="63"/>
                    </a:moveTo>
                    <a:lnTo>
                      <a:pt x="54" y="63"/>
                    </a:lnTo>
                    <a:lnTo>
                      <a:pt x="26" y="32"/>
                    </a:lnTo>
                    <a:lnTo>
                      <a:pt x="0" y="0"/>
                    </a:lnTo>
                    <a:lnTo>
                      <a:pt x="1345" y="0"/>
                    </a:lnTo>
                    <a:lnTo>
                      <a:pt x="1319" y="32"/>
                    </a:lnTo>
                    <a:lnTo>
                      <a:pt x="1291" y="63"/>
                    </a:lnTo>
                    <a:close/>
                  </a:path>
                </a:pathLst>
              </a:custGeom>
              <a:solidFill>
                <a:srgbClr val="D1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8" name="îṧḻîḍé">
                <a:extLst>
                  <a:ext uri="{FF2B5EF4-FFF2-40B4-BE49-F238E27FC236}">
                    <a16:creationId xmlns:a16="http://schemas.microsoft.com/office/drawing/2014/main" xmlns="" id="{48DDACDD-0D31-4B0D-B5CC-C252EB1770B4}"/>
                  </a:ext>
                </a:extLst>
              </p:cNvPr>
              <p:cNvSpPr/>
              <p:nvPr/>
            </p:nvSpPr>
            <p:spPr bwMode="auto">
              <a:xfrm>
                <a:off x="1787" y="2142"/>
                <a:ext cx="269" cy="15"/>
              </a:xfrm>
              <a:custGeom>
                <a:avLst/>
                <a:gdLst>
                  <a:gd name="T0" fmla="*/ 1277 w 1345"/>
                  <a:gd name="T1" fmla="*/ 79 h 79"/>
                  <a:gd name="T2" fmla="*/ 68 w 1345"/>
                  <a:gd name="T3" fmla="*/ 79 h 79"/>
                  <a:gd name="T4" fmla="*/ 33 w 1345"/>
                  <a:gd name="T5" fmla="*/ 42 h 79"/>
                  <a:gd name="T6" fmla="*/ 0 w 1345"/>
                  <a:gd name="T7" fmla="*/ 0 h 79"/>
                  <a:gd name="T8" fmla="*/ 1345 w 1345"/>
                  <a:gd name="T9" fmla="*/ 0 h 79"/>
                  <a:gd name="T10" fmla="*/ 1312 w 1345"/>
                  <a:gd name="T11" fmla="*/ 42 h 79"/>
                  <a:gd name="T12" fmla="*/ 1277 w 1345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5" h="79">
                    <a:moveTo>
                      <a:pt x="1277" y="79"/>
                    </a:moveTo>
                    <a:lnTo>
                      <a:pt x="68" y="79"/>
                    </a:lnTo>
                    <a:lnTo>
                      <a:pt x="33" y="42"/>
                    </a:lnTo>
                    <a:lnTo>
                      <a:pt x="0" y="0"/>
                    </a:lnTo>
                    <a:lnTo>
                      <a:pt x="1345" y="0"/>
                    </a:lnTo>
                    <a:lnTo>
                      <a:pt x="1312" y="42"/>
                    </a:lnTo>
                    <a:lnTo>
                      <a:pt x="1277" y="79"/>
                    </a:lnTo>
                    <a:close/>
                  </a:path>
                </a:pathLst>
              </a:custGeom>
              <a:solidFill>
                <a:srgbClr val="D22E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9" name="iSļíḑè">
                <a:extLst>
                  <a:ext uri="{FF2B5EF4-FFF2-40B4-BE49-F238E27FC236}">
                    <a16:creationId xmlns:a16="http://schemas.microsoft.com/office/drawing/2014/main" xmlns="" id="{B847061E-6179-4E8C-9E3C-D13AA4DD0E38}"/>
                  </a:ext>
                </a:extLst>
              </p:cNvPr>
              <p:cNvSpPr/>
              <p:nvPr/>
            </p:nvSpPr>
            <p:spPr bwMode="auto">
              <a:xfrm>
                <a:off x="1787" y="2142"/>
                <a:ext cx="269" cy="19"/>
              </a:xfrm>
              <a:custGeom>
                <a:avLst/>
                <a:gdLst>
                  <a:gd name="T0" fmla="*/ 1260 w 1345"/>
                  <a:gd name="T1" fmla="*/ 95 h 95"/>
                  <a:gd name="T2" fmla="*/ 85 w 1345"/>
                  <a:gd name="T3" fmla="*/ 95 h 95"/>
                  <a:gd name="T4" fmla="*/ 40 w 1345"/>
                  <a:gd name="T5" fmla="*/ 50 h 95"/>
                  <a:gd name="T6" fmla="*/ 0 w 1345"/>
                  <a:gd name="T7" fmla="*/ 0 h 95"/>
                  <a:gd name="T8" fmla="*/ 1345 w 1345"/>
                  <a:gd name="T9" fmla="*/ 0 h 95"/>
                  <a:gd name="T10" fmla="*/ 1305 w 1345"/>
                  <a:gd name="T11" fmla="*/ 50 h 95"/>
                  <a:gd name="T12" fmla="*/ 1260 w 1345"/>
                  <a:gd name="T13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5" h="95">
                    <a:moveTo>
                      <a:pt x="1260" y="95"/>
                    </a:moveTo>
                    <a:lnTo>
                      <a:pt x="85" y="95"/>
                    </a:lnTo>
                    <a:lnTo>
                      <a:pt x="40" y="50"/>
                    </a:lnTo>
                    <a:lnTo>
                      <a:pt x="0" y="0"/>
                    </a:lnTo>
                    <a:lnTo>
                      <a:pt x="1345" y="0"/>
                    </a:lnTo>
                    <a:lnTo>
                      <a:pt x="1305" y="50"/>
                    </a:lnTo>
                    <a:lnTo>
                      <a:pt x="1260" y="95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0" name="iṣ1ïḑé">
                <a:extLst>
                  <a:ext uri="{FF2B5EF4-FFF2-40B4-BE49-F238E27FC236}">
                    <a16:creationId xmlns:a16="http://schemas.microsoft.com/office/drawing/2014/main" xmlns="" id="{52422529-E7B0-4463-86B4-42BBD82DDF27}"/>
                  </a:ext>
                </a:extLst>
              </p:cNvPr>
              <p:cNvSpPr/>
              <p:nvPr/>
            </p:nvSpPr>
            <p:spPr bwMode="auto">
              <a:xfrm>
                <a:off x="1787" y="2142"/>
                <a:ext cx="269" cy="22"/>
              </a:xfrm>
              <a:custGeom>
                <a:avLst/>
                <a:gdLst>
                  <a:gd name="T0" fmla="*/ 1244 w 1345"/>
                  <a:gd name="T1" fmla="*/ 110 h 110"/>
                  <a:gd name="T2" fmla="*/ 101 w 1345"/>
                  <a:gd name="T3" fmla="*/ 110 h 110"/>
                  <a:gd name="T4" fmla="*/ 74 w 1345"/>
                  <a:gd name="T5" fmla="*/ 85 h 110"/>
                  <a:gd name="T6" fmla="*/ 24 w 1345"/>
                  <a:gd name="T7" fmla="*/ 29 h 110"/>
                  <a:gd name="T8" fmla="*/ 0 w 1345"/>
                  <a:gd name="T9" fmla="*/ 0 h 110"/>
                  <a:gd name="T10" fmla="*/ 1345 w 1345"/>
                  <a:gd name="T11" fmla="*/ 0 h 110"/>
                  <a:gd name="T12" fmla="*/ 1321 w 1345"/>
                  <a:gd name="T13" fmla="*/ 29 h 110"/>
                  <a:gd name="T14" fmla="*/ 1271 w 1345"/>
                  <a:gd name="T15" fmla="*/ 85 h 110"/>
                  <a:gd name="T16" fmla="*/ 1244 w 1345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5" h="110">
                    <a:moveTo>
                      <a:pt x="1244" y="110"/>
                    </a:moveTo>
                    <a:lnTo>
                      <a:pt x="101" y="110"/>
                    </a:lnTo>
                    <a:lnTo>
                      <a:pt x="74" y="85"/>
                    </a:lnTo>
                    <a:lnTo>
                      <a:pt x="24" y="29"/>
                    </a:lnTo>
                    <a:lnTo>
                      <a:pt x="0" y="0"/>
                    </a:lnTo>
                    <a:lnTo>
                      <a:pt x="1345" y="0"/>
                    </a:lnTo>
                    <a:lnTo>
                      <a:pt x="1321" y="29"/>
                    </a:lnTo>
                    <a:lnTo>
                      <a:pt x="1271" y="85"/>
                    </a:lnTo>
                    <a:lnTo>
                      <a:pt x="1244" y="110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8" name="îŝľíḋè">
              <a:extLst>
                <a:ext uri="{FF2B5EF4-FFF2-40B4-BE49-F238E27FC236}">
                  <a16:creationId xmlns:a16="http://schemas.microsoft.com/office/drawing/2014/main" xmlns="" id="{6D8AB5B4-5525-4733-91EC-E02F81CAB2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85497" y="2226456"/>
              <a:ext cx="824071" cy="189930"/>
              <a:chOff x="1787" y="2142"/>
              <a:chExt cx="269" cy="62"/>
            </a:xfrm>
          </p:grpSpPr>
          <p:sp>
            <p:nvSpPr>
              <p:cNvPr id="91" name="ïsḻídè">
                <a:extLst>
                  <a:ext uri="{FF2B5EF4-FFF2-40B4-BE49-F238E27FC236}">
                    <a16:creationId xmlns:a16="http://schemas.microsoft.com/office/drawing/2014/main" xmlns="" id="{4332BF3D-C811-4EBE-9959-78F1351697E2}"/>
                  </a:ext>
                </a:extLst>
              </p:cNvPr>
              <p:cNvSpPr/>
              <p:nvPr/>
            </p:nvSpPr>
            <p:spPr bwMode="auto">
              <a:xfrm>
                <a:off x="1787" y="2142"/>
                <a:ext cx="269" cy="25"/>
              </a:xfrm>
              <a:custGeom>
                <a:avLst/>
                <a:gdLst>
                  <a:gd name="T0" fmla="*/ 1226 w 1345"/>
                  <a:gd name="T1" fmla="*/ 126 h 126"/>
                  <a:gd name="T2" fmla="*/ 119 w 1345"/>
                  <a:gd name="T3" fmla="*/ 126 h 126"/>
                  <a:gd name="T4" fmla="*/ 87 w 1345"/>
                  <a:gd name="T5" fmla="*/ 97 h 126"/>
                  <a:gd name="T6" fmla="*/ 27 w 1345"/>
                  <a:gd name="T7" fmla="*/ 34 h 126"/>
                  <a:gd name="T8" fmla="*/ 0 w 1345"/>
                  <a:gd name="T9" fmla="*/ 0 h 126"/>
                  <a:gd name="T10" fmla="*/ 1345 w 1345"/>
                  <a:gd name="T11" fmla="*/ 0 h 126"/>
                  <a:gd name="T12" fmla="*/ 1318 w 1345"/>
                  <a:gd name="T13" fmla="*/ 34 h 126"/>
                  <a:gd name="T14" fmla="*/ 1258 w 1345"/>
                  <a:gd name="T15" fmla="*/ 97 h 126"/>
                  <a:gd name="T16" fmla="*/ 1226 w 1345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5" h="126">
                    <a:moveTo>
                      <a:pt x="1226" y="126"/>
                    </a:moveTo>
                    <a:lnTo>
                      <a:pt x="119" y="126"/>
                    </a:lnTo>
                    <a:lnTo>
                      <a:pt x="87" y="97"/>
                    </a:lnTo>
                    <a:lnTo>
                      <a:pt x="27" y="34"/>
                    </a:lnTo>
                    <a:lnTo>
                      <a:pt x="0" y="0"/>
                    </a:lnTo>
                    <a:lnTo>
                      <a:pt x="1345" y="0"/>
                    </a:lnTo>
                    <a:lnTo>
                      <a:pt x="1318" y="34"/>
                    </a:lnTo>
                    <a:lnTo>
                      <a:pt x="1258" y="97"/>
                    </a:lnTo>
                    <a:lnTo>
                      <a:pt x="1226" y="126"/>
                    </a:lnTo>
                    <a:close/>
                  </a:path>
                </a:pathLst>
              </a:custGeom>
              <a:solidFill>
                <a:srgbClr val="D4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ṩḷíḍè">
                <a:extLst>
                  <a:ext uri="{FF2B5EF4-FFF2-40B4-BE49-F238E27FC236}">
                    <a16:creationId xmlns:a16="http://schemas.microsoft.com/office/drawing/2014/main" xmlns="" id="{2EB5459C-B5CB-44A2-9288-83E7EC02B745}"/>
                  </a:ext>
                </a:extLst>
              </p:cNvPr>
              <p:cNvSpPr/>
              <p:nvPr/>
            </p:nvSpPr>
            <p:spPr bwMode="auto">
              <a:xfrm>
                <a:off x="1789" y="2145"/>
                <a:ext cx="264" cy="22"/>
              </a:xfrm>
              <a:custGeom>
                <a:avLst/>
                <a:gdLst>
                  <a:gd name="T0" fmla="*/ 0 w 1319"/>
                  <a:gd name="T1" fmla="*/ 0 h 110"/>
                  <a:gd name="T2" fmla="*/ 1319 w 1319"/>
                  <a:gd name="T3" fmla="*/ 0 h 110"/>
                  <a:gd name="T4" fmla="*/ 1295 w 1319"/>
                  <a:gd name="T5" fmla="*/ 30 h 110"/>
                  <a:gd name="T6" fmla="*/ 1242 w 1319"/>
                  <a:gd name="T7" fmla="*/ 84 h 110"/>
                  <a:gd name="T8" fmla="*/ 1213 w 1319"/>
                  <a:gd name="T9" fmla="*/ 110 h 110"/>
                  <a:gd name="T10" fmla="*/ 106 w 1319"/>
                  <a:gd name="T11" fmla="*/ 110 h 110"/>
                  <a:gd name="T12" fmla="*/ 77 w 1319"/>
                  <a:gd name="T13" fmla="*/ 84 h 110"/>
                  <a:gd name="T14" fmla="*/ 24 w 1319"/>
                  <a:gd name="T15" fmla="*/ 30 h 110"/>
                  <a:gd name="T16" fmla="*/ 0 w 1319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9" h="110">
                    <a:moveTo>
                      <a:pt x="0" y="0"/>
                    </a:moveTo>
                    <a:lnTo>
                      <a:pt x="1319" y="0"/>
                    </a:lnTo>
                    <a:lnTo>
                      <a:pt x="1295" y="30"/>
                    </a:lnTo>
                    <a:lnTo>
                      <a:pt x="1242" y="84"/>
                    </a:lnTo>
                    <a:lnTo>
                      <a:pt x="1213" y="110"/>
                    </a:lnTo>
                    <a:lnTo>
                      <a:pt x="106" y="110"/>
                    </a:lnTo>
                    <a:lnTo>
                      <a:pt x="77" y="84"/>
                    </a:lnTo>
                    <a:lnTo>
                      <a:pt x="24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ṡlïḍê">
                <a:extLst>
                  <a:ext uri="{FF2B5EF4-FFF2-40B4-BE49-F238E27FC236}">
                    <a16:creationId xmlns:a16="http://schemas.microsoft.com/office/drawing/2014/main" xmlns="" id="{0E1BDC94-26DD-4E3B-8944-ABA83AAC621A}"/>
                  </a:ext>
                </a:extLst>
              </p:cNvPr>
              <p:cNvSpPr/>
              <p:nvPr/>
            </p:nvSpPr>
            <p:spPr bwMode="auto">
              <a:xfrm>
                <a:off x="1792" y="2148"/>
                <a:ext cx="258" cy="19"/>
              </a:xfrm>
              <a:custGeom>
                <a:avLst/>
                <a:gdLst>
                  <a:gd name="T0" fmla="*/ 0 w 1293"/>
                  <a:gd name="T1" fmla="*/ 0 h 95"/>
                  <a:gd name="T2" fmla="*/ 1293 w 1293"/>
                  <a:gd name="T3" fmla="*/ 0 h 95"/>
                  <a:gd name="T4" fmla="*/ 1271 w 1293"/>
                  <a:gd name="T5" fmla="*/ 26 h 95"/>
                  <a:gd name="T6" fmla="*/ 1225 w 1293"/>
                  <a:gd name="T7" fmla="*/ 73 h 95"/>
                  <a:gd name="T8" fmla="*/ 1200 w 1293"/>
                  <a:gd name="T9" fmla="*/ 95 h 95"/>
                  <a:gd name="T10" fmla="*/ 93 w 1293"/>
                  <a:gd name="T11" fmla="*/ 95 h 95"/>
                  <a:gd name="T12" fmla="*/ 68 w 1293"/>
                  <a:gd name="T13" fmla="*/ 73 h 95"/>
                  <a:gd name="T14" fmla="*/ 22 w 1293"/>
                  <a:gd name="T15" fmla="*/ 26 h 95"/>
                  <a:gd name="T16" fmla="*/ 0 w 1293"/>
                  <a:gd name="T1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3" h="95">
                    <a:moveTo>
                      <a:pt x="0" y="0"/>
                    </a:moveTo>
                    <a:lnTo>
                      <a:pt x="1293" y="0"/>
                    </a:lnTo>
                    <a:lnTo>
                      <a:pt x="1271" y="26"/>
                    </a:lnTo>
                    <a:lnTo>
                      <a:pt x="1225" y="73"/>
                    </a:lnTo>
                    <a:lnTo>
                      <a:pt x="1200" y="95"/>
                    </a:lnTo>
                    <a:lnTo>
                      <a:pt x="93" y="95"/>
                    </a:lnTo>
                    <a:lnTo>
                      <a:pt x="68" y="73"/>
                    </a:lnTo>
                    <a:lnTo>
                      <a:pt x="22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ïšḷiḓé">
                <a:extLst>
                  <a:ext uri="{FF2B5EF4-FFF2-40B4-BE49-F238E27FC236}">
                    <a16:creationId xmlns:a16="http://schemas.microsoft.com/office/drawing/2014/main" xmlns="" id="{9942A208-1157-4A55-83F7-CC070B266730}"/>
                  </a:ext>
                </a:extLst>
              </p:cNvPr>
              <p:cNvSpPr/>
              <p:nvPr/>
            </p:nvSpPr>
            <p:spPr bwMode="auto">
              <a:xfrm>
                <a:off x="1794" y="2151"/>
                <a:ext cx="254" cy="16"/>
              </a:xfrm>
              <a:custGeom>
                <a:avLst/>
                <a:gdLst>
                  <a:gd name="T0" fmla="*/ 0 w 1267"/>
                  <a:gd name="T1" fmla="*/ 0 h 78"/>
                  <a:gd name="T2" fmla="*/ 1267 w 1267"/>
                  <a:gd name="T3" fmla="*/ 0 h 78"/>
                  <a:gd name="T4" fmla="*/ 1229 w 1267"/>
                  <a:gd name="T5" fmla="*/ 41 h 78"/>
                  <a:gd name="T6" fmla="*/ 1187 w 1267"/>
                  <a:gd name="T7" fmla="*/ 78 h 78"/>
                  <a:gd name="T8" fmla="*/ 80 w 1267"/>
                  <a:gd name="T9" fmla="*/ 78 h 78"/>
                  <a:gd name="T10" fmla="*/ 38 w 1267"/>
                  <a:gd name="T11" fmla="*/ 41 h 78"/>
                  <a:gd name="T12" fmla="*/ 0 w 1267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7" h="78">
                    <a:moveTo>
                      <a:pt x="0" y="0"/>
                    </a:moveTo>
                    <a:lnTo>
                      <a:pt x="1267" y="0"/>
                    </a:lnTo>
                    <a:lnTo>
                      <a:pt x="1229" y="41"/>
                    </a:lnTo>
                    <a:lnTo>
                      <a:pt x="1187" y="78"/>
                    </a:lnTo>
                    <a:lnTo>
                      <a:pt x="80" y="78"/>
                    </a:lnTo>
                    <a:lnTo>
                      <a:pt x="38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iŝľîdê">
                <a:extLst>
                  <a:ext uri="{FF2B5EF4-FFF2-40B4-BE49-F238E27FC236}">
                    <a16:creationId xmlns:a16="http://schemas.microsoft.com/office/drawing/2014/main" xmlns="" id="{A5BDE942-D11D-4021-8A4A-A116A010C043}"/>
                  </a:ext>
                </a:extLst>
              </p:cNvPr>
              <p:cNvSpPr/>
              <p:nvPr/>
            </p:nvSpPr>
            <p:spPr bwMode="auto">
              <a:xfrm>
                <a:off x="1797" y="2154"/>
                <a:ext cx="248" cy="13"/>
              </a:xfrm>
              <a:custGeom>
                <a:avLst/>
                <a:gdLst>
                  <a:gd name="T0" fmla="*/ 0 w 1237"/>
                  <a:gd name="T1" fmla="*/ 0 h 63"/>
                  <a:gd name="T2" fmla="*/ 1237 w 1237"/>
                  <a:gd name="T3" fmla="*/ 0 h 63"/>
                  <a:gd name="T4" fmla="*/ 1206 w 1237"/>
                  <a:gd name="T5" fmla="*/ 33 h 63"/>
                  <a:gd name="T6" fmla="*/ 1172 w 1237"/>
                  <a:gd name="T7" fmla="*/ 63 h 63"/>
                  <a:gd name="T8" fmla="*/ 65 w 1237"/>
                  <a:gd name="T9" fmla="*/ 63 h 63"/>
                  <a:gd name="T10" fmla="*/ 31 w 1237"/>
                  <a:gd name="T11" fmla="*/ 33 h 63"/>
                  <a:gd name="T12" fmla="*/ 0 w 1237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7" h="63">
                    <a:moveTo>
                      <a:pt x="0" y="0"/>
                    </a:moveTo>
                    <a:lnTo>
                      <a:pt x="1237" y="0"/>
                    </a:lnTo>
                    <a:lnTo>
                      <a:pt x="1206" y="33"/>
                    </a:lnTo>
                    <a:lnTo>
                      <a:pt x="1172" y="63"/>
                    </a:lnTo>
                    <a:lnTo>
                      <a:pt x="65" y="63"/>
                    </a:lnTo>
                    <a:lnTo>
                      <a:pt x="31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iś1îḍè">
                <a:extLst>
                  <a:ext uri="{FF2B5EF4-FFF2-40B4-BE49-F238E27FC236}">
                    <a16:creationId xmlns:a16="http://schemas.microsoft.com/office/drawing/2014/main" xmlns="" id="{307D9326-276E-4D87-9684-9414CFF90F73}"/>
                  </a:ext>
                </a:extLst>
              </p:cNvPr>
              <p:cNvSpPr/>
              <p:nvPr/>
            </p:nvSpPr>
            <p:spPr bwMode="auto">
              <a:xfrm>
                <a:off x="1800" y="2157"/>
                <a:ext cx="242" cy="10"/>
              </a:xfrm>
              <a:custGeom>
                <a:avLst/>
                <a:gdLst>
                  <a:gd name="T0" fmla="*/ 0 w 1209"/>
                  <a:gd name="T1" fmla="*/ 0 h 47"/>
                  <a:gd name="T2" fmla="*/ 1209 w 1209"/>
                  <a:gd name="T3" fmla="*/ 0 h 47"/>
                  <a:gd name="T4" fmla="*/ 1184 w 1209"/>
                  <a:gd name="T5" fmla="*/ 24 h 47"/>
                  <a:gd name="T6" fmla="*/ 1158 w 1209"/>
                  <a:gd name="T7" fmla="*/ 47 h 47"/>
                  <a:gd name="T8" fmla="*/ 51 w 1209"/>
                  <a:gd name="T9" fmla="*/ 47 h 47"/>
                  <a:gd name="T10" fmla="*/ 25 w 1209"/>
                  <a:gd name="T11" fmla="*/ 24 h 47"/>
                  <a:gd name="T12" fmla="*/ 0 w 1209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9" h="47">
                    <a:moveTo>
                      <a:pt x="0" y="0"/>
                    </a:moveTo>
                    <a:lnTo>
                      <a:pt x="1209" y="0"/>
                    </a:lnTo>
                    <a:lnTo>
                      <a:pt x="1184" y="24"/>
                    </a:lnTo>
                    <a:lnTo>
                      <a:pt x="1158" y="47"/>
                    </a:lnTo>
                    <a:lnTo>
                      <a:pt x="51" y="47"/>
                    </a:lnTo>
                    <a:lnTo>
                      <a:pt x="25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îsļîḋê">
                <a:extLst>
                  <a:ext uri="{FF2B5EF4-FFF2-40B4-BE49-F238E27FC236}">
                    <a16:creationId xmlns:a16="http://schemas.microsoft.com/office/drawing/2014/main" xmlns="" id="{2B9C581F-A3B9-4BEF-81D8-B01924520FE1}"/>
                  </a:ext>
                </a:extLst>
              </p:cNvPr>
              <p:cNvSpPr/>
              <p:nvPr/>
            </p:nvSpPr>
            <p:spPr bwMode="auto">
              <a:xfrm>
                <a:off x="1804" y="2160"/>
                <a:ext cx="235" cy="7"/>
              </a:xfrm>
              <a:custGeom>
                <a:avLst/>
                <a:gdLst>
                  <a:gd name="T0" fmla="*/ 0 w 1175"/>
                  <a:gd name="T1" fmla="*/ 0 h 32"/>
                  <a:gd name="T2" fmla="*/ 1175 w 1175"/>
                  <a:gd name="T3" fmla="*/ 0 h 32"/>
                  <a:gd name="T4" fmla="*/ 1159 w 1175"/>
                  <a:gd name="T5" fmla="*/ 16 h 32"/>
                  <a:gd name="T6" fmla="*/ 1141 w 1175"/>
                  <a:gd name="T7" fmla="*/ 32 h 32"/>
                  <a:gd name="T8" fmla="*/ 34 w 1175"/>
                  <a:gd name="T9" fmla="*/ 32 h 32"/>
                  <a:gd name="T10" fmla="*/ 16 w 1175"/>
                  <a:gd name="T11" fmla="*/ 16 h 32"/>
                  <a:gd name="T12" fmla="*/ 0 w 1175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5" h="32">
                    <a:moveTo>
                      <a:pt x="0" y="0"/>
                    </a:moveTo>
                    <a:lnTo>
                      <a:pt x="1175" y="0"/>
                    </a:lnTo>
                    <a:lnTo>
                      <a:pt x="1159" y="16"/>
                    </a:lnTo>
                    <a:lnTo>
                      <a:pt x="1141" y="32"/>
                    </a:lnTo>
                    <a:lnTo>
                      <a:pt x="34" y="32"/>
                    </a:lnTo>
                    <a:lnTo>
                      <a:pt x="16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ïŝļíďe">
                <a:extLst>
                  <a:ext uri="{FF2B5EF4-FFF2-40B4-BE49-F238E27FC236}">
                    <a16:creationId xmlns:a16="http://schemas.microsoft.com/office/drawing/2014/main" xmlns="" id="{63950892-C5F9-4962-8D60-F0FA55969246}"/>
                  </a:ext>
                </a:extLst>
              </p:cNvPr>
              <p:cNvSpPr/>
              <p:nvPr/>
            </p:nvSpPr>
            <p:spPr bwMode="auto">
              <a:xfrm>
                <a:off x="1807" y="2164"/>
                <a:ext cx="228" cy="3"/>
              </a:xfrm>
              <a:custGeom>
                <a:avLst/>
                <a:gdLst>
                  <a:gd name="T0" fmla="*/ 0 w 1143"/>
                  <a:gd name="T1" fmla="*/ 0 h 16"/>
                  <a:gd name="T2" fmla="*/ 1143 w 1143"/>
                  <a:gd name="T3" fmla="*/ 0 h 16"/>
                  <a:gd name="T4" fmla="*/ 1135 w 1143"/>
                  <a:gd name="T5" fmla="*/ 8 h 16"/>
                  <a:gd name="T6" fmla="*/ 1125 w 1143"/>
                  <a:gd name="T7" fmla="*/ 16 h 16"/>
                  <a:gd name="T8" fmla="*/ 18 w 1143"/>
                  <a:gd name="T9" fmla="*/ 16 h 16"/>
                  <a:gd name="T10" fmla="*/ 8 w 1143"/>
                  <a:gd name="T11" fmla="*/ 8 h 16"/>
                  <a:gd name="T12" fmla="*/ 0 w 1143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3" h="16">
                    <a:moveTo>
                      <a:pt x="0" y="0"/>
                    </a:moveTo>
                    <a:lnTo>
                      <a:pt x="1143" y="0"/>
                    </a:lnTo>
                    <a:lnTo>
                      <a:pt x="1135" y="8"/>
                    </a:lnTo>
                    <a:lnTo>
                      <a:pt x="1125" y="16"/>
                    </a:lnTo>
                    <a:lnTo>
                      <a:pt x="18" y="16"/>
                    </a:lnTo>
                    <a:lnTo>
                      <a:pt x="8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ṩlídé">
                <a:extLst>
                  <a:ext uri="{FF2B5EF4-FFF2-40B4-BE49-F238E27FC236}">
                    <a16:creationId xmlns:a16="http://schemas.microsoft.com/office/drawing/2014/main" xmlns="" id="{0012290D-8736-400F-95A6-4231FE9E6151}"/>
                  </a:ext>
                </a:extLst>
              </p:cNvPr>
              <p:cNvSpPr/>
              <p:nvPr/>
            </p:nvSpPr>
            <p:spPr bwMode="auto">
              <a:xfrm>
                <a:off x="1810" y="2167"/>
                <a:ext cx="222" cy="1"/>
              </a:xfrm>
              <a:prstGeom prst="rect">
                <a:avLst/>
              </a:pr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ïṧľíḋè">
                <a:extLst>
                  <a:ext uri="{FF2B5EF4-FFF2-40B4-BE49-F238E27FC236}">
                    <a16:creationId xmlns:a16="http://schemas.microsoft.com/office/drawing/2014/main" xmlns="" id="{043B35D8-BFD4-47E1-A343-68B46DFB3EDC}"/>
                  </a:ext>
                </a:extLst>
              </p:cNvPr>
              <p:cNvSpPr/>
              <p:nvPr/>
            </p:nvSpPr>
            <p:spPr bwMode="auto">
              <a:xfrm>
                <a:off x="1789" y="2145"/>
                <a:ext cx="264" cy="1"/>
              </a:xfrm>
              <a:prstGeom prst="rect">
                <a:avLst/>
              </a:prstGeom>
              <a:solidFill>
                <a:srgbClr val="CF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iṧľïḋe">
                <a:extLst>
                  <a:ext uri="{FF2B5EF4-FFF2-40B4-BE49-F238E27FC236}">
                    <a16:creationId xmlns:a16="http://schemas.microsoft.com/office/drawing/2014/main" xmlns="" id="{F941B4BD-1FDD-4B5A-AA22-D3F154565F51}"/>
                  </a:ext>
                </a:extLst>
              </p:cNvPr>
              <p:cNvSpPr/>
              <p:nvPr/>
            </p:nvSpPr>
            <p:spPr bwMode="auto">
              <a:xfrm>
                <a:off x="1789" y="2145"/>
                <a:ext cx="264" cy="3"/>
              </a:xfrm>
              <a:custGeom>
                <a:avLst/>
                <a:gdLst>
                  <a:gd name="T0" fmla="*/ 1306 w 1319"/>
                  <a:gd name="T1" fmla="*/ 16 h 16"/>
                  <a:gd name="T2" fmla="*/ 13 w 1319"/>
                  <a:gd name="T3" fmla="*/ 16 h 16"/>
                  <a:gd name="T4" fmla="*/ 6 w 1319"/>
                  <a:gd name="T5" fmla="*/ 8 h 16"/>
                  <a:gd name="T6" fmla="*/ 0 w 1319"/>
                  <a:gd name="T7" fmla="*/ 0 h 16"/>
                  <a:gd name="T8" fmla="*/ 1319 w 1319"/>
                  <a:gd name="T9" fmla="*/ 0 h 16"/>
                  <a:gd name="T10" fmla="*/ 1313 w 1319"/>
                  <a:gd name="T11" fmla="*/ 8 h 16"/>
                  <a:gd name="T12" fmla="*/ 1306 w 131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9" h="16">
                    <a:moveTo>
                      <a:pt x="1306" y="16"/>
                    </a:moveTo>
                    <a:lnTo>
                      <a:pt x="13" y="16"/>
                    </a:lnTo>
                    <a:lnTo>
                      <a:pt x="6" y="8"/>
                    </a:lnTo>
                    <a:lnTo>
                      <a:pt x="0" y="0"/>
                    </a:lnTo>
                    <a:lnTo>
                      <a:pt x="1319" y="0"/>
                    </a:lnTo>
                    <a:lnTo>
                      <a:pt x="1313" y="8"/>
                    </a:lnTo>
                    <a:lnTo>
                      <a:pt x="1306" y="16"/>
                    </a:lnTo>
                    <a:close/>
                  </a:path>
                </a:pathLst>
              </a:custGeom>
              <a:solidFill>
                <a:srgbClr val="D0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iş1ïdè">
                <a:extLst>
                  <a:ext uri="{FF2B5EF4-FFF2-40B4-BE49-F238E27FC236}">
                    <a16:creationId xmlns:a16="http://schemas.microsoft.com/office/drawing/2014/main" xmlns="" id="{09DE570C-2316-44AA-865B-3B6A8B7BF64A}"/>
                  </a:ext>
                </a:extLst>
              </p:cNvPr>
              <p:cNvSpPr/>
              <p:nvPr/>
            </p:nvSpPr>
            <p:spPr bwMode="auto">
              <a:xfrm>
                <a:off x="1789" y="2145"/>
                <a:ext cx="264" cy="6"/>
              </a:xfrm>
              <a:custGeom>
                <a:avLst/>
                <a:gdLst>
                  <a:gd name="T0" fmla="*/ 1293 w 1319"/>
                  <a:gd name="T1" fmla="*/ 32 h 32"/>
                  <a:gd name="T2" fmla="*/ 26 w 1319"/>
                  <a:gd name="T3" fmla="*/ 32 h 32"/>
                  <a:gd name="T4" fmla="*/ 13 w 1319"/>
                  <a:gd name="T5" fmla="*/ 16 h 32"/>
                  <a:gd name="T6" fmla="*/ 0 w 1319"/>
                  <a:gd name="T7" fmla="*/ 0 h 32"/>
                  <a:gd name="T8" fmla="*/ 1319 w 1319"/>
                  <a:gd name="T9" fmla="*/ 0 h 32"/>
                  <a:gd name="T10" fmla="*/ 1306 w 1319"/>
                  <a:gd name="T11" fmla="*/ 16 h 32"/>
                  <a:gd name="T12" fmla="*/ 1293 w 1319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9" h="32">
                    <a:moveTo>
                      <a:pt x="1293" y="32"/>
                    </a:moveTo>
                    <a:lnTo>
                      <a:pt x="26" y="32"/>
                    </a:lnTo>
                    <a:lnTo>
                      <a:pt x="13" y="16"/>
                    </a:lnTo>
                    <a:lnTo>
                      <a:pt x="0" y="0"/>
                    </a:lnTo>
                    <a:lnTo>
                      <a:pt x="1319" y="0"/>
                    </a:lnTo>
                    <a:lnTo>
                      <a:pt x="1306" y="16"/>
                    </a:lnTo>
                    <a:lnTo>
                      <a:pt x="1293" y="32"/>
                    </a:lnTo>
                    <a:close/>
                  </a:path>
                </a:pathLst>
              </a:custGeom>
              <a:solidFill>
                <a:srgbClr val="D0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i$ļîḍê">
                <a:extLst>
                  <a:ext uri="{FF2B5EF4-FFF2-40B4-BE49-F238E27FC236}">
                    <a16:creationId xmlns:a16="http://schemas.microsoft.com/office/drawing/2014/main" xmlns="" id="{58E08139-E60F-41AD-BB7D-58F0AD81991F}"/>
                  </a:ext>
                </a:extLst>
              </p:cNvPr>
              <p:cNvSpPr/>
              <p:nvPr/>
            </p:nvSpPr>
            <p:spPr bwMode="auto">
              <a:xfrm>
                <a:off x="1789" y="2145"/>
                <a:ext cx="264" cy="9"/>
              </a:xfrm>
              <a:custGeom>
                <a:avLst/>
                <a:gdLst>
                  <a:gd name="T0" fmla="*/ 1278 w 1319"/>
                  <a:gd name="T1" fmla="*/ 47 h 47"/>
                  <a:gd name="T2" fmla="*/ 41 w 1319"/>
                  <a:gd name="T3" fmla="*/ 47 h 47"/>
                  <a:gd name="T4" fmla="*/ 19 w 1319"/>
                  <a:gd name="T5" fmla="*/ 25 h 47"/>
                  <a:gd name="T6" fmla="*/ 0 w 1319"/>
                  <a:gd name="T7" fmla="*/ 0 h 47"/>
                  <a:gd name="T8" fmla="*/ 1319 w 1319"/>
                  <a:gd name="T9" fmla="*/ 0 h 47"/>
                  <a:gd name="T10" fmla="*/ 1300 w 1319"/>
                  <a:gd name="T11" fmla="*/ 25 h 47"/>
                  <a:gd name="T12" fmla="*/ 1278 w 1319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9" h="47">
                    <a:moveTo>
                      <a:pt x="1278" y="47"/>
                    </a:moveTo>
                    <a:lnTo>
                      <a:pt x="41" y="47"/>
                    </a:lnTo>
                    <a:lnTo>
                      <a:pt x="19" y="25"/>
                    </a:lnTo>
                    <a:lnTo>
                      <a:pt x="0" y="0"/>
                    </a:lnTo>
                    <a:lnTo>
                      <a:pt x="1319" y="0"/>
                    </a:lnTo>
                    <a:lnTo>
                      <a:pt x="1300" y="25"/>
                    </a:lnTo>
                    <a:lnTo>
                      <a:pt x="1278" y="47"/>
                    </a:lnTo>
                    <a:close/>
                  </a:path>
                </a:pathLst>
              </a:custGeom>
              <a:solidFill>
                <a:srgbClr val="D1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ïšḻiḑé">
                <a:extLst>
                  <a:ext uri="{FF2B5EF4-FFF2-40B4-BE49-F238E27FC236}">
                    <a16:creationId xmlns:a16="http://schemas.microsoft.com/office/drawing/2014/main" xmlns="" id="{3799180E-1782-48C7-9AEE-D5DADF0738FC}"/>
                  </a:ext>
                </a:extLst>
              </p:cNvPr>
              <p:cNvSpPr/>
              <p:nvPr/>
            </p:nvSpPr>
            <p:spPr bwMode="auto">
              <a:xfrm>
                <a:off x="1789" y="2145"/>
                <a:ext cx="264" cy="12"/>
              </a:xfrm>
              <a:custGeom>
                <a:avLst/>
                <a:gdLst>
                  <a:gd name="T0" fmla="*/ 1263 w 1319"/>
                  <a:gd name="T1" fmla="*/ 63 h 63"/>
                  <a:gd name="T2" fmla="*/ 56 w 1319"/>
                  <a:gd name="T3" fmla="*/ 63 h 63"/>
                  <a:gd name="T4" fmla="*/ 26 w 1319"/>
                  <a:gd name="T5" fmla="*/ 33 h 63"/>
                  <a:gd name="T6" fmla="*/ 0 w 1319"/>
                  <a:gd name="T7" fmla="*/ 0 h 63"/>
                  <a:gd name="T8" fmla="*/ 1319 w 1319"/>
                  <a:gd name="T9" fmla="*/ 0 h 63"/>
                  <a:gd name="T10" fmla="*/ 1293 w 1319"/>
                  <a:gd name="T11" fmla="*/ 33 h 63"/>
                  <a:gd name="T12" fmla="*/ 1263 w 1319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9" h="63">
                    <a:moveTo>
                      <a:pt x="1263" y="63"/>
                    </a:moveTo>
                    <a:lnTo>
                      <a:pt x="56" y="63"/>
                    </a:lnTo>
                    <a:lnTo>
                      <a:pt x="26" y="33"/>
                    </a:lnTo>
                    <a:lnTo>
                      <a:pt x="0" y="0"/>
                    </a:lnTo>
                    <a:lnTo>
                      <a:pt x="1319" y="0"/>
                    </a:lnTo>
                    <a:lnTo>
                      <a:pt x="1293" y="33"/>
                    </a:lnTo>
                    <a:lnTo>
                      <a:pt x="1263" y="63"/>
                    </a:lnTo>
                    <a:close/>
                  </a:path>
                </a:pathLst>
              </a:custGeom>
              <a:solidFill>
                <a:srgbClr val="D22E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ïŝlíḓé">
                <a:extLst>
                  <a:ext uri="{FF2B5EF4-FFF2-40B4-BE49-F238E27FC236}">
                    <a16:creationId xmlns:a16="http://schemas.microsoft.com/office/drawing/2014/main" xmlns="" id="{3FA65796-9222-4342-8F3E-E7E94908C208}"/>
                  </a:ext>
                </a:extLst>
              </p:cNvPr>
              <p:cNvSpPr/>
              <p:nvPr/>
            </p:nvSpPr>
            <p:spPr bwMode="auto">
              <a:xfrm>
                <a:off x="1789" y="2145"/>
                <a:ext cx="264" cy="16"/>
              </a:xfrm>
              <a:custGeom>
                <a:avLst/>
                <a:gdLst>
                  <a:gd name="T0" fmla="*/ 1247 w 1319"/>
                  <a:gd name="T1" fmla="*/ 79 h 79"/>
                  <a:gd name="T2" fmla="*/ 72 w 1319"/>
                  <a:gd name="T3" fmla="*/ 79 h 79"/>
                  <a:gd name="T4" fmla="*/ 34 w 1319"/>
                  <a:gd name="T5" fmla="*/ 41 h 79"/>
                  <a:gd name="T6" fmla="*/ 0 w 1319"/>
                  <a:gd name="T7" fmla="*/ 0 h 79"/>
                  <a:gd name="T8" fmla="*/ 1319 w 1319"/>
                  <a:gd name="T9" fmla="*/ 0 h 79"/>
                  <a:gd name="T10" fmla="*/ 1285 w 1319"/>
                  <a:gd name="T11" fmla="*/ 41 h 79"/>
                  <a:gd name="T12" fmla="*/ 1247 w 1319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9" h="79">
                    <a:moveTo>
                      <a:pt x="1247" y="79"/>
                    </a:moveTo>
                    <a:lnTo>
                      <a:pt x="72" y="79"/>
                    </a:lnTo>
                    <a:lnTo>
                      <a:pt x="34" y="41"/>
                    </a:lnTo>
                    <a:lnTo>
                      <a:pt x="0" y="0"/>
                    </a:lnTo>
                    <a:lnTo>
                      <a:pt x="1319" y="0"/>
                    </a:lnTo>
                    <a:lnTo>
                      <a:pt x="1285" y="41"/>
                    </a:lnTo>
                    <a:lnTo>
                      <a:pt x="1247" y="79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ïśḻiḍè">
                <a:extLst>
                  <a:ext uri="{FF2B5EF4-FFF2-40B4-BE49-F238E27FC236}">
                    <a16:creationId xmlns:a16="http://schemas.microsoft.com/office/drawing/2014/main" xmlns="" id="{5A0318AA-65E9-4A55-AEAA-ED25CE3554C9}"/>
                  </a:ext>
                </a:extLst>
              </p:cNvPr>
              <p:cNvSpPr/>
              <p:nvPr/>
            </p:nvSpPr>
            <p:spPr bwMode="auto">
              <a:xfrm>
                <a:off x="1789" y="2145"/>
                <a:ext cx="264" cy="19"/>
              </a:xfrm>
              <a:custGeom>
                <a:avLst/>
                <a:gdLst>
                  <a:gd name="T0" fmla="*/ 1231 w 1319"/>
                  <a:gd name="T1" fmla="*/ 94 h 94"/>
                  <a:gd name="T2" fmla="*/ 88 w 1319"/>
                  <a:gd name="T3" fmla="*/ 94 h 94"/>
                  <a:gd name="T4" fmla="*/ 64 w 1319"/>
                  <a:gd name="T5" fmla="*/ 72 h 94"/>
                  <a:gd name="T6" fmla="*/ 20 w 1319"/>
                  <a:gd name="T7" fmla="*/ 25 h 94"/>
                  <a:gd name="T8" fmla="*/ 0 w 1319"/>
                  <a:gd name="T9" fmla="*/ 0 h 94"/>
                  <a:gd name="T10" fmla="*/ 1319 w 1319"/>
                  <a:gd name="T11" fmla="*/ 0 h 94"/>
                  <a:gd name="T12" fmla="*/ 1299 w 1319"/>
                  <a:gd name="T13" fmla="*/ 25 h 94"/>
                  <a:gd name="T14" fmla="*/ 1255 w 1319"/>
                  <a:gd name="T15" fmla="*/ 72 h 94"/>
                  <a:gd name="T16" fmla="*/ 1231 w 1319"/>
                  <a:gd name="T1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9" h="94">
                    <a:moveTo>
                      <a:pt x="1231" y="94"/>
                    </a:moveTo>
                    <a:lnTo>
                      <a:pt x="88" y="94"/>
                    </a:lnTo>
                    <a:lnTo>
                      <a:pt x="64" y="72"/>
                    </a:lnTo>
                    <a:lnTo>
                      <a:pt x="20" y="25"/>
                    </a:lnTo>
                    <a:lnTo>
                      <a:pt x="0" y="0"/>
                    </a:lnTo>
                    <a:lnTo>
                      <a:pt x="1319" y="0"/>
                    </a:lnTo>
                    <a:lnTo>
                      <a:pt x="1299" y="25"/>
                    </a:lnTo>
                    <a:lnTo>
                      <a:pt x="1255" y="72"/>
                    </a:lnTo>
                    <a:lnTo>
                      <a:pt x="1231" y="94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şľídê">
                <a:extLst>
                  <a:ext uri="{FF2B5EF4-FFF2-40B4-BE49-F238E27FC236}">
                    <a16:creationId xmlns:a16="http://schemas.microsoft.com/office/drawing/2014/main" xmlns="" id="{678AAE8A-D336-41DB-B4B8-344E98D654E0}"/>
                  </a:ext>
                </a:extLst>
              </p:cNvPr>
              <p:cNvSpPr/>
              <p:nvPr/>
            </p:nvSpPr>
            <p:spPr bwMode="auto">
              <a:xfrm>
                <a:off x="1789" y="2145"/>
                <a:ext cx="264" cy="22"/>
              </a:xfrm>
              <a:custGeom>
                <a:avLst/>
                <a:gdLst>
                  <a:gd name="T0" fmla="*/ 1213 w 1319"/>
                  <a:gd name="T1" fmla="*/ 110 h 110"/>
                  <a:gd name="T2" fmla="*/ 106 w 1319"/>
                  <a:gd name="T3" fmla="*/ 110 h 110"/>
                  <a:gd name="T4" fmla="*/ 77 w 1319"/>
                  <a:gd name="T5" fmla="*/ 84 h 110"/>
                  <a:gd name="T6" fmla="*/ 24 w 1319"/>
                  <a:gd name="T7" fmla="*/ 30 h 110"/>
                  <a:gd name="T8" fmla="*/ 0 w 1319"/>
                  <a:gd name="T9" fmla="*/ 0 h 110"/>
                  <a:gd name="T10" fmla="*/ 1319 w 1319"/>
                  <a:gd name="T11" fmla="*/ 0 h 110"/>
                  <a:gd name="T12" fmla="*/ 1295 w 1319"/>
                  <a:gd name="T13" fmla="*/ 30 h 110"/>
                  <a:gd name="T14" fmla="*/ 1242 w 1319"/>
                  <a:gd name="T15" fmla="*/ 84 h 110"/>
                  <a:gd name="T16" fmla="*/ 1213 w 1319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9" h="110">
                    <a:moveTo>
                      <a:pt x="1213" y="110"/>
                    </a:moveTo>
                    <a:lnTo>
                      <a:pt x="106" y="110"/>
                    </a:lnTo>
                    <a:lnTo>
                      <a:pt x="77" y="84"/>
                    </a:lnTo>
                    <a:lnTo>
                      <a:pt x="24" y="30"/>
                    </a:lnTo>
                    <a:lnTo>
                      <a:pt x="0" y="0"/>
                    </a:lnTo>
                    <a:lnTo>
                      <a:pt x="1319" y="0"/>
                    </a:lnTo>
                    <a:lnTo>
                      <a:pt x="1295" y="30"/>
                    </a:lnTo>
                    <a:lnTo>
                      <a:pt x="1242" y="84"/>
                    </a:lnTo>
                    <a:lnTo>
                      <a:pt x="1213" y="110"/>
                    </a:lnTo>
                    <a:close/>
                  </a:path>
                </a:pathLst>
              </a:custGeom>
              <a:solidFill>
                <a:srgbClr val="D4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iśľïḋê">
                <a:extLst>
                  <a:ext uri="{FF2B5EF4-FFF2-40B4-BE49-F238E27FC236}">
                    <a16:creationId xmlns:a16="http://schemas.microsoft.com/office/drawing/2014/main" xmlns="" id="{4F494863-CA38-414A-9379-3250C5121794}"/>
                  </a:ext>
                </a:extLst>
              </p:cNvPr>
              <p:cNvSpPr/>
              <p:nvPr/>
            </p:nvSpPr>
            <p:spPr bwMode="auto">
              <a:xfrm>
                <a:off x="1789" y="2145"/>
                <a:ext cx="264" cy="25"/>
              </a:xfrm>
              <a:custGeom>
                <a:avLst/>
                <a:gdLst>
                  <a:gd name="T0" fmla="*/ 1195 w 1319"/>
                  <a:gd name="T1" fmla="*/ 125 h 125"/>
                  <a:gd name="T2" fmla="*/ 124 w 1319"/>
                  <a:gd name="T3" fmla="*/ 125 h 125"/>
                  <a:gd name="T4" fmla="*/ 90 w 1319"/>
                  <a:gd name="T5" fmla="*/ 98 h 125"/>
                  <a:gd name="T6" fmla="*/ 29 w 1319"/>
                  <a:gd name="T7" fmla="*/ 34 h 125"/>
                  <a:gd name="T8" fmla="*/ 0 w 1319"/>
                  <a:gd name="T9" fmla="*/ 0 h 125"/>
                  <a:gd name="T10" fmla="*/ 1319 w 1319"/>
                  <a:gd name="T11" fmla="*/ 0 h 125"/>
                  <a:gd name="T12" fmla="*/ 1291 w 1319"/>
                  <a:gd name="T13" fmla="*/ 34 h 125"/>
                  <a:gd name="T14" fmla="*/ 1229 w 1319"/>
                  <a:gd name="T15" fmla="*/ 98 h 125"/>
                  <a:gd name="T16" fmla="*/ 1195 w 1319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9" h="125">
                    <a:moveTo>
                      <a:pt x="1195" y="125"/>
                    </a:moveTo>
                    <a:lnTo>
                      <a:pt x="124" y="125"/>
                    </a:lnTo>
                    <a:lnTo>
                      <a:pt x="90" y="98"/>
                    </a:lnTo>
                    <a:lnTo>
                      <a:pt x="29" y="34"/>
                    </a:lnTo>
                    <a:lnTo>
                      <a:pt x="0" y="0"/>
                    </a:lnTo>
                    <a:lnTo>
                      <a:pt x="1319" y="0"/>
                    </a:lnTo>
                    <a:lnTo>
                      <a:pt x="1291" y="34"/>
                    </a:lnTo>
                    <a:lnTo>
                      <a:pt x="1229" y="98"/>
                    </a:lnTo>
                    <a:lnTo>
                      <a:pt x="1195" y="125"/>
                    </a:lnTo>
                    <a:close/>
                  </a:path>
                </a:pathLst>
              </a:custGeom>
              <a:solidFill>
                <a:srgbClr val="D5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isľíḍè">
                <a:extLst>
                  <a:ext uri="{FF2B5EF4-FFF2-40B4-BE49-F238E27FC236}">
                    <a16:creationId xmlns:a16="http://schemas.microsoft.com/office/drawing/2014/main" xmlns="" id="{802500C8-94C6-4F5E-B409-2820738170E8}"/>
                  </a:ext>
                </a:extLst>
              </p:cNvPr>
              <p:cNvSpPr/>
              <p:nvPr/>
            </p:nvSpPr>
            <p:spPr bwMode="auto">
              <a:xfrm>
                <a:off x="1792" y="2148"/>
                <a:ext cx="258" cy="22"/>
              </a:xfrm>
              <a:custGeom>
                <a:avLst/>
                <a:gdLst>
                  <a:gd name="T0" fmla="*/ 0 w 1293"/>
                  <a:gd name="T1" fmla="*/ 0 h 110"/>
                  <a:gd name="T2" fmla="*/ 1293 w 1293"/>
                  <a:gd name="T3" fmla="*/ 0 h 110"/>
                  <a:gd name="T4" fmla="*/ 1267 w 1293"/>
                  <a:gd name="T5" fmla="*/ 30 h 110"/>
                  <a:gd name="T6" fmla="*/ 1212 w 1293"/>
                  <a:gd name="T7" fmla="*/ 86 h 110"/>
                  <a:gd name="T8" fmla="*/ 1182 w 1293"/>
                  <a:gd name="T9" fmla="*/ 110 h 110"/>
                  <a:gd name="T10" fmla="*/ 111 w 1293"/>
                  <a:gd name="T11" fmla="*/ 110 h 110"/>
                  <a:gd name="T12" fmla="*/ 81 w 1293"/>
                  <a:gd name="T13" fmla="*/ 86 h 110"/>
                  <a:gd name="T14" fmla="*/ 26 w 1293"/>
                  <a:gd name="T15" fmla="*/ 30 h 110"/>
                  <a:gd name="T16" fmla="*/ 0 w 1293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3" h="110">
                    <a:moveTo>
                      <a:pt x="0" y="0"/>
                    </a:moveTo>
                    <a:lnTo>
                      <a:pt x="1293" y="0"/>
                    </a:lnTo>
                    <a:lnTo>
                      <a:pt x="1267" y="30"/>
                    </a:lnTo>
                    <a:lnTo>
                      <a:pt x="1212" y="86"/>
                    </a:lnTo>
                    <a:lnTo>
                      <a:pt x="1182" y="110"/>
                    </a:lnTo>
                    <a:lnTo>
                      <a:pt x="111" y="110"/>
                    </a:lnTo>
                    <a:lnTo>
                      <a:pt x="81" y="86"/>
                    </a:lnTo>
                    <a:lnTo>
                      <a:pt x="26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îšlïdé">
                <a:extLst>
                  <a:ext uri="{FF2B5EF4-FFF2-40B4-BE49-F238E27FC236}">
                    <a16:creationId xmlns:a16="http://schemas.microsoft.com/office/drawing/2014/main" xmlns="" id="{8F3FD7DD-D1A9-4E0F-9E36-5057E27378F5}"/>
                  </a:ext>
                </a:extLst>
              </p:cNvPr>
              <p:cNvSpPr/>
              <p:nvPr/>
            </p:nvSpPr>
            <p:spPr bwMode="auto">
              <a:xfrm>
                <a:off x="1794" y="2151"/>
                <a:ext cx="254" cy="19"/>
              </a:xfrm>
              <a:custGeom>
                <a:avLst/>
                <a:gdLst>
                  <a:gd name="T0" fmla="*/ 0 w 1267"/>
                  <a:gd name="T1" fmla="*/ 0 h 93"/>
                  <a:gd name="T2" fmla="*/ 1267 w 1267"/>
                  <a:gd name="T3" fmla="*/ 0 h 93"/>
                  <a:gd name="T4" fmla="*/ 1244 w 1267"/>
                  <a:gd name="T5" fmla="*/ 24 h 93"/>
                  <a:gd name="T6" fmla="*/ 1195 w 1267"/>
                  <a:gd name="T7" fmla="*/ 72 h 93"/>
                  <a:gd name="T8" fmla="*/ 1169 w 1267"/>
                  <a:gd name="T9" fmla="*/ 93 h 93"/>
                  <a:gd name="T10" fmla="*/ 98 w 1267"/>
                  <a:gd name="T11" fmla="*/ 93 h 93"/>
                  <a:gd name="T12" fmla="*/ 72 w 1267"/>
                  <a:gd name="T13" fmla="*/ 72 h 93"/>
                  <a:gd name="T14" fmla="*/ 23 w 1267"/>
                  <a:gd name="T15" fmla="*/ 24 h 93"/>
                  <a:gd name="T16" fmla="*/ 0 w 1267"/>
                  <a:gd name="T17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7" h="93">
                    <a:moveTo>
                      <a:pt x="0" y="0"/>
                    </a:moveTo>
                    <a:lnTo>
                      <a:pt x="1267" y="0"/>
                    </a:lnTo>
                    <a:lnTo>
                      <a:pt x="1244" y="24"/>
                    </a:lnTo>
                    <a:lnTo>
                      <a:pt x="1195" y="72"/>
                    </a:lnTo>
                    <a:lnTo>
                      <a:pt x="1169" y="93"/>
                    </a:lnTo>
                    <a:lnTo>
                      <a:pt x="98" y="93"/>
                    </a:lnTo>
                    <a:lnTo>
                      <a:pt x="72" y="72"/>
                    </a:lnTo>
                    <a:lnTo>
                      <a:pt x="23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ïṧlíďê">
                <a:extLst>
                  <a:ext uri="{FF2B5EF4-FFF2-40B4-BE49-F238E27FC236}">
                    <a16:creationId xmlns:a16="http://schemas.microsoft.com/office/drawing/2014/main" xmlns="" id="{0D297D1A-2A47-4BDE-8FC6-B83C84E1370B}"/>
                  </a:ext>
                </a:extLst>
              </p:cNvPr>
              <p:cNvSpPr/>
              <p:nvPr/>
            </p:nvSpPr>
            <p:spPr bwMode="auto">
              <a:xfrm>
                <a:off x="1797" y="2154"/>
                <a:ext cx="248" cy="16"/>
              </a:xfrm>
              <a:custGeom>
                <a:avLst/>
                <a:gdLst>
                  <a:gd name="T0" fmla="*/ 0 w 1237"/>
                  <a:gd name="T1" fmla="*/ 0 h 78"/>
                  <a:gd name="T2" fmla="*/ 1237 w 1237"/>
                  <a:gd name="T3" fmla="*/ 0 h 78"/>
                  <a:gd name="T4" fmla="*/ 1197 w 1237"/>
                  <a:gd name="T5" fmla="*/ 41 h 78"/>
                  <a:gd name="T6" fmla="*/ 1154 w 1237"/>
                  <a:gd name="T7" fmla="*/ 78 h 78"/>
                  <a:gd name="T8" fmla="*/ 83 w 1237"/>
                  <a:gd name="T9" fmla="*/ 78 h 78"/>
                  <a:gd name="T10" fmla="*/ 40 w 1237"/>
                  <a:gd name="T11" fmla="*/ 41 h 78"/>
                  <a:gd name="T12" fmla="*/ 0 w 1237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7" h="78">
                    <a:moveTo>
                      <a:pt x="0" y="0"/>
                    </a:moveTo>
                    <a:lnTo>
                      <a:pt x="1237" y="0"/>
                    </a:lnTo>
                    <a:lnTo>
                      <a:pt x="1197" y="41"/>
                    </a:lnTo>
                    <a:lnTo>
                      <a:pt x="1154" y="78"/>
                    </a:lnTo>
                    <a:lnTo>
                      <a:pt x="83" y="78"/>
                    </a:lnTo>
                    <a:lnTo>
                      <a:pt x="40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íSḷidè">
                <a:extLst>
                  <a:ext uri="{FF2B5EF4-FFF2-40B4-BE49-F238E27FC236}">
                    <a16:creationId xmlns:a16="http://schemas.microsoft.com/office/drawing/2014/main" xmlns="" id="{00843D28-27F5-47CC-A442-29C6987C5B87}"/>
                  </a:ext>
                </a:extLst>
              </p:cNvPr>
              <p:cNvSpPr/>
              <p:nvPr/>
            </p:nvSpPr>
            <p:spPr bwMode="auto">
              <a:xfrm>
                <a:off x="1800" y="2157"/>
                <a:ext cx="242" cy="13"/>
              </a:xfrm>
              <a:custGeom>
                <a:avLst/>
                <a:gdLst>
                  <a:gd name="T0" fmla="*/ 0 w 1209"/>
                  <a:gd name="T1" fmla="*/ 0 h 62"/>
                  <a:gd name="T2" fmla="*/ 1209 w 1209"/>
                  <a:gd name="T3" fmla="*/ 0 h 62"/>
                  <a:gd name="T4" fmla="*/ 1175 w 1209"/>
                  <a:gd name="T5" fmla="*/ 32 h 62"/>
                  <a:gd name="T6" fmla="*/ 1140 w 1209"/>
                  <a:gd name="T7" fmla="*/ 62 h 62"/>
                  <a:gd name="T8" fmla="*/ 69 w 1209"/>
                  <a:gd name="T9" fmla="*/ 62 h 62"/>
                  <a:gd name="T10" fmla="*/ 34 w 1209"/>
                  <a:gd name="T11" fmla="*/ 32 h 62"/>
                  <a:gd name="T12" fmla="*/ 0 w 1209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9" h="62">
                    <a:moveTo>
                      <a:pt x="0" y="0"/>
                    </a:moveTo>
                    <a:lnTo>
                      <a:pt x="1209" y="0"/>
                    </a:lnTo>
                    <a:lnTo>
                      <a:pt x="1175" y="32"/>
                    </a:lnTo>
                    <a:lnTo>
                      <a:pt x="1140" y="62"/>
                    </a:lnTo>
                    <a:lnTo>
                      <a:pt x="69" y="62"/>
                    </a:lnTo>
                    <a:lnTo>
                      <a:pt x="34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ṩḷïďè">
                <a:extLst>
                  <a:ext uri="{FF2B5EF4-FFF2-40B4-BE49-F238E27FC236}">
                    <a16:creationId xmlns:a16="http://schemas.microsoft.com/office/drawing/2014/main" xmlns="" id="{7FB13216-05EF-41C8-86A2-960C88364034}"/>
                  </a:ext>
                </a:extLst>
              </p:cNvPr>
              <p:cNvSpPr/>
              <p:nvPr/>
            </p:nvSpPr>
            <p:spPr bwMode="auto">
              <a:xfrm>
                <a:off x="1804" y="2160"/>
                <a:ext cx="235" cy="10"/>
              </a:xfrm>
              <a:custGeom>
                <a:avLst/>
                <a:gdLst>
                  <a:gd name="T0" fmla="*/ 0 w 1175"/>
                  <a:gd name="T1" fmla="*/ 0 h 47"/>
                  <a:gd name="T2" fmla="*/ 1175 w 1175"/>
                  <a:gd name="T3" fmla="*/ 0 h 47"/>
                  <a:gd name="T4" fmla="*/ 1150 w 1175"/>
                  <a:gd name="T5" fmla="*/ 25 h 47"/>
                  <a:gd name="T6" fmla="*/ 1123 w 1175"/>
                  <a:gd name="T7" fmla="*/ 47 h 47"/>
                  <a:gd name="T8" fmla="*/ 52 w 1175"/>
                  <a:gd name="T9" fmla="*/ 47 h 47"/>
                  <a:gd name="T10" fmla="*/ 25 w 1175"/>
                  <a:gd name="T11" fmla="*/ 25 h 47"/>
                  <a:gd name="T12" fmla="*/ 0 w 1175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5" h="47">
                    <a:moveTo>
                      <a:pt x="0" y="0"/>
                    </a:moveTo>
                    <a:lnTo>
                      <a:pt x="1175" y="0"/>
                    </a:lnTo>
                    <a:lnTo>
                      <a:pt x="1150" y="25"/>
                    </a:lnTo>
                    <a:lnTo>
                      <a:pt x="1123" y="47"/>
                    </a:lnTo>
                    <a:lnTo>
                      <a:pt x="52" y="47"/>
                    </a:lnTo>
                    <a:lnTo>
                      <a:pt x="25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iṧļîḍé">
                <a:extLst>
                  <a:ext uri="{FF2B5EF4-FFF2-40B4-BE49-F238E27FC236}">
                    <a16:creationId xmlns:a16="http://schemas.microsoft.com/office/drawing/2014/main" xmlns="" id="{A957FE33-15E5-4865-A0F0-722AD090F4C9}"/>
                  </a:ext>
                </a:extLst>
              </p:cNvPr>
              <p:cNvSpPr/>
              <p:nvPr/>
            </p:nvSpPr>
            <p:spPr bwMode="auto">
              <a:xfrm>
                <a:off x="1807" y="2164"/>
                <a:ext cx="228" cy="6"/>
              </a:xfrm>
              <a:custGeom>
                <a:avLst/>
                <a:gdLst>
                  <a:gd name="T0" fmla="*/ 0 w 1143"/>
                  <a:gd name="T1" fmla="*/ 0 h 31"/>
                  <a:gd name="T2" fmla="*/ 1143 w 1143"/>
                  <a:gd name="T3" fmla="*/ 0 h 31"/>
                  <a:gd name="T4" fmla="*/ 1125 w 1143"/>
                  <a:gd name="T5" fmla="*/ 16 h 31"/>
                  <a:gd name="T6" fmla="*/ 1107 w 1143"/>
                  <a:gd name="T7" fmla="*/ 31 h 31"/>
                  <a:gd name="T8" fmla="*/ 36 w 1143"/>
                  <a:gd name="T9" fmla="*/ 31 h 31"/>
                  <a:gd name="T10" fmla="*/ 18 w 1143"/>
                  <a:gd name="T11" fmla="*/ 16 h 31"/>
                  <a:gd name="T12" fmla="*/ 0 w 1143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3" h="31">
                    <a:moveTo>
                      <a:pt x="0" y="0"/>
                    </a:moveTo>
                    <a:lnTo>
                      <a:pt x="1143" y="0"/>
                    </a:lnTo>
                    <a:lnTo>
                      <a:pt x="1125" y="16"/>
                    </a:lnTo>
                    <a:lnTo>
                      <a:pt x="1107" y="31"/>
                    </a:lnTo>
                    <a:lnTo>
                      <a:pt x="36" y="31"/>
                    </a:lnTo>
                    <a:lnTo>
                      <a:pt x="18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íṥḻíḑé">
                <a:extLst>
                  <a:ext uri="{FF2B5EF4-FFF2-40B4-BE49-F238E27FC236}">
                    <a16:creationId xmlns:a16="http://schemas.microsoft.com/office/drawing/2014/main" xmlns="" id="{6F5F380D-E3B1-48F4-82B7-28D5A2100C78}"/>
                  </a:ext>
                </a:extLst>
              </p:cNvPr>
              <p:cNvSpPr/>
              <p:nvPr/>
            </p:nvSpPr>
            <p:spPr bwMode="auto">
              <a:xfrm>
                <a:off x="1810" y="2167"/>
                <a:ext cx="222" cy="3"/>
              </a:xfrm>
              <a:custGeom>
                <a:avLst/>
                <a:gdLst>
                  <a:gd name="T0" fmla="*/ 0 w 1107"/>
                  <a:gd name="T1" fmla="*/ 0 h 15"/>
                  <a:gd name="T2" fmla="*/ 1107 w 1107"/>
                  <a:gd name="T3" fmla="*/ 0 h 15"/>
                  <a:gd name="T4" fmla="*/ 1098 w 1107"/>
                  <a:gd name="T5" fmla="*/ 8 h 15"/>
                  <a:gd name="T6" fmla="*/ 1089 w 1107"/>
                  <a:gd name="T7" fmla="*/ 15 h 15"/>
                  <a:gd name="T8" fmla="*/ 18 w 1107"/>
                  <a:gd name="T9" fmla="*/ 15 h 15"/>
                  <a:gd name="T10" fmla="*/ 9 w 1107"/>
                  <a:gd name="T11" fmla="*/ 8 h 15"/>
                  <a:gd name="T12" fmla="*/ 0 w 1107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7" h="15">
                    <a:moveTo>
                      <a:pt x="0" y="0"/>
                    </a:moveTo>
                    <a:lnTo>
                      <a:pt x="1107" y="0"/>
                    </a:lnTo>
                    <a:lnTo>
                      <a:pt x="1098" y="8"/>
                    </a:lnTo>
                    <a:lnTo>
                      <a:pt x="1089" y="15"/>
                    </a:lnTo>
                    <a:lnTo>
                      <a:pt x="18" y="15"/>
                    </a:lnTo>
                    <a:lnTo>
                      <a:pt x="9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iṧḻïḓe">
                <a:extLst>
                  <a:ext uri="{FF2B5EF4-FFF2-40B4-BE49-F238E27FC236}">
                    <a16:creationId xmlns:a16="http://schemas.microsoft.com/office/drawing/2014/main" xmlns="" id="{06185AA2-9F30-48F0-8060-9DFCC84D400C}"/>
                  </a:ext>
                </a:extLst>
              </p:cNvPr>
              <p:cNvSpPr/>
              <p:nvPr/>
            </p:nvSpPr>
            <p:spPr bwMode="auto">
              <a:xfrm>
                <a:off x="1814" y="2170"/>
                <a:ext cx="214" cy="1"/>
              </a:xfrm>
              <a:prstGeom prst="rect">
                <a:avLst/>
              </a:prstGeom>
              <a:solidFill>
                <a:srgbClr val="DB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îṧľîḑe">
                <a:extLst>
                  <a:ext uri="{FF2B5EF4-FFF2-40B4-BE49-F238E27FC236}">
                    <a16:creationId xmlns:a16="http://schemas.microsoft.com/office/drawing/2014/main" xmlns="" id="{CB61C0DD-95C1-411D-8579-8F079D8FD7A1}"/>
                  </a:ext>
                </a:extLst>
              </p:cNvPr>
              <p:cNvSpPr/>
              <p:nvPr/>
            </p:nvSpPr>
            <p:spPr bwMode="auto">
              <a:xfrm>
                <a:off x="1792" y="2148"/>
                <a:ext cx="258" cy="1"/>
              </a:xfrm>
              <a:prstGeom prst="rect">
                <a:avLst/>
              </a:prstGeom>
              <a:solidFill>
                <a:srgbClr val="D02D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iṧ1ïďê">
                <a:extLst>
                  <a:ext uri="{FF2B5EF4-FFF2-40B4-BE49-F238E27FC236}">
                    <a16:creationId xmlns:a16="http://schemas.microsoft.com/office/drawing/2014/main" xmlns="" id="{EE67DDE5-2903-49FE-90C8-6ABE2BFF60D1}"/>
                  </a:ext>
                </a:extLst>
              </p:cNvPr>
              <p:cNvSpPr/>
              <p:nvPr/>
            </p:nvSpPr>
            <p:spPr bwMode="auto">
              <a:xfrm>
                <a:off x="1792" y="2148"/>
                <a:ext cx="258" cy="3"/>
              </a:xfrm>
              <a:custGeom>
                <a:avLst/>
                <a:gdLst>
                  <a:gd name="T0" fmla="*/ 1280 w 1293"/>
                  <a:gd name="T1" fmla="*/ 17 h 17"/>
                  <a:gd name="T2" fmla="*/ 13 w 1293"/>
                  <a:gd name="T3" fmla="*/ 17 h 17"/>
                  <a:gd name="T4" fmla="*/ 6 w 1293"/>
                  <a:gd name="T5" fmla="*/ 9 h 17"/>
                  <a:gd name="T6" fmla="*/ 0 w 1293"/>
                  <a:gd name="T7" fmla="*/ 0 h 17"/>
                  <a:gd name="T8" fmla="*/ 1293 w 1293"/>
                  <a:gd name="T9" fmla="*/ 0 h 17"/>
                  <a:gd name="T10" fmla="*/ 1287 w 1293"/>
                  <a:gd name="T11" fmla="*/ 9 h 17"/>
                  <a:gd name="T12" fmla="*/ 1280 w 1293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3" h="17">
                    <a:moveTo>
                      <a:pt x="1280" y="17"/>
                    </a:moveTo>
                    <a:lnTo>
                      <a:pt x="13" y="17"/>
                    </a:lnTo>
                    <a:lnTo>
                      <a:pt x="6" y="9"/>
                    </a:lnTo>
                    <a:lnTo>
                      <a:pt x="0" y="0"/>
                    </a:lnTo>
                    <a:lnTo>
                      <a:pt x="1293" y="0"/>
                    </a:lnTo>
                    <a:lnTo>
                      <a:pt x="1287" y="9"/>
                    </a:lnTo>
                    <a:lnTo>
                      <a:pt x="1280" y="17"/>
                    </a:lnTo>
                    <a:close/>
                  </a:path>
                </a:pathLst>
              </a:custGeom>
              <a:solidFill>
                <a:srgbClr val="D0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îŝḻïḑe">
                <a:extLst>
                  <a:ext uri="{FF2B5EF4-FFF2-40B4-BE49-F238E27FC236}">
                    <a16:creationId xmlns:a16="http://schemas.microsoft.com/office/drawing/2014/main" xmlns="" id="{98609814-73B4-48F3-A87B-FDB3DF3A85EF}"/>
                  </a:ext>
                </a:extLst>
              </p:cNvPr>
              <p:cNvSpPr/>
              <p:nvPr/>
            </p:nvSpPr>
            <p:spPr bwMode="auto">
              <a:xfrm>
                <a:off x="1792" y="2148"/>
                <a:ext cx="258" cy="6"/>
              </a:xfrm>
              <a:custGeom>
                <a:avLst/>
                <a:gdLst>
                  <a:gd name="T0" fmla="*/ 1265 w 1293"/>
                  <a:gd name="T1" fmla="*/ 32 h 32"/>
                  <a:gd name="T2" fmla="*/ 28 w 1293"/>
                  <a:gd name="T3" fmla="*/ 32 h 32"/>
                  <a:gd name="T4" fmla="*/ 13 w 1293"/>
                  <a:gd name="T5" fmla="*/ 17 h 32"/>
                  <a:gd name="T6" fmla="*/ 0 w 1293"/>
                  <a:gd name="T7" fmla="*/ 0 h 32"/>
                  <a:gd name="T8" fmla="*/ 1293 w 1293"/>
                  <a:gd name="T9" fmla="*/ 0 h 32"/>
                  <a:gd name="T10" fmla="*/ 1280 w 1293"/>
                  <a:gd name="T11" fmla="*/ 17 h 32"/>
                  <a:gd name="T12" fmla="*/ 1265 w 1293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3" h="32">
                    <a:moveTo>
                      <a:pt x="1265" y="32"/>
                    </a:moveTo>
                    <a:lnTo>
                      <a:pt x="28" y="32"/>
                    </a:lnTo>
                    <a:lnTo>
                      <a:pt x="13" y="17"/>
                    </a:lnTo>
                    <a:lnTo>
                      <a:pt x="0" y="0"/>
                    </a:lnTo>
                    <a:lnTo>
                      <a:pt x="1293" y="0"/>
                    </a:lnTo>
                    <a:lnTo>
                      <a:pt x="1280" y="17"/>
                    </a:lnTo>
                    <a:lnTo>
                      <a:pt x="1265" y="32"/>
                    </a:lnTo>
                    <a:close/>
                  </a:path>
                </a:pathLst>
              </a:custGeom>
              <a:solidFill>
                <a:srgbClr val="D1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iśľîdè">
                <a:extLst>
                  <a:ext uri="{FF2B5EF4-FFF2-40B4-BE49-F238E27FC236}">
                    <a16:creationId xmlns:a16="http://schemas.microsoft.com/office/drawing/2014/main" xmlns="" id="{C93D88AB-861C-43E1-9330-B478B2C4E6B1}"/>
                  </a:ext>
                </a:extLst>
              </p:cNvPr>
              <p:cNvSpPr/>
              <p:nvPr/>
            </p:nvSpPr>
            <p:spPr bwMode="auto">
              <a:xfrm>
                <a:off x="1792" y="2148"/>
                <a:ext cx="258" cy="9"/>
              </a:xfrm>
              <a:custGeom>
                <a:avLst/>
                <a:gdLst>
                  <a:gd name="T0" fmla="*/ 1250 w 1293"/>
                  <a:gd name="T1" fmla="*/ 48 h 48"/>
                  <a:gd name="T2" fmla="*/ 43 w 1293"/>
                  <a:gd name="T3" fmla="*/ 48 h 48"/>
                  <a:gd name="T4" fmla="*/ 21 w 1293"/>
                  <a:gd name="T5" fmla="*/ 25 h 48"/>
                  <a:gd name="T6" fmla="*/ 0 w 1293"/>
                  <a:gd name="T7" fmla="*/ 0 h 48"/>
                  <a:gd name="T8" fmla="*/ 1293 w 1293"/>
                  <a:gd name="T9" fmla="*/ 0 h 48"/>
                  <a:gd name="T10" fmla="*/ 1272 w 1293"/>
                  <a:gd name="T11" fmla="*/ 25 h 48"/>
                  <a:gd name="T12" fmla="*/ 1250 w 1293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3" h="48">
                    <a:moveTo>
                      <a:pt x="1250" y="48"/>
                    </a:moveTo>
                    <a:lnTo>
                      <a:pt x="43" y="48"/>
                    </a:lnTo>
                    <a:lnTo>
                      <a:pt x="21" y="25"/>
                    </a:lnTo>
                    <a:lnTo>
                      <a:pt x="0" y="0"/>
                    </a:lnTo>
                    <a:lnTo>
                      <a:pt x="1293" y="0"/>
                    </a:lnTo>
                    <a:lnTo>
                      <a:pt x="1272" y="25"/>
                    </a:lnTo>
                    <a:lnTo>
                      <a:pt x="1250" y="48"/>
                    </a:lnTo>
                    <a:close/>
                  </a:path>
                </a:pathLst>
              </a:custGeom>
              <a:solidFill>
                <a:srgbClr val="D22E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ïšļidè">
                <a:extLst>
                  <a:ext uri="{FF2B5EF4-FFF2-40B4-BE49-F238E27FC236}">
                    <a16:creationId xmlns:a16="http://schemas.microsoft.com/office/drawing/2014/main" xmlns="" id="{B659332F-BD6E-4C52-A3DB-7A7A371E7A49}"/>
                  </a:ext>
                </a:extLst>
              </p:cNvPr>
              <p:cNvSpPr/>
              <p:nvPr/>
            </p:nvSpPr>
            <p:spPr bwMode="auto">
              <a:xfrm>
                <a:off x="1792" y="2148"/>
                <a:ext cx="258" cy="13"/>
              </a:xfrm>
              <a:custGeom>
                <a:avLst/>
                <a:gdLst>
                  <a:gd name="T0" fmla="*/ 1234 w 1293"/>
                  <a:gd name="T1" fmla="*/ 64 h 64"/>
                  <a:gd name="T2" fmla="*/ 59 w 1293"/>
                  <a:gd name="T3" fmla="*/ 64 h 64"/>
                  <a:gd name="T4" fmla="*/ 28 w 1293"/>
                  <a:gd name="T5" fmla="*/ 33 h 64"/>
                  <a:gd name="T6" fmla="*/ 0 w 1293"/>
                  <a:gd name="T7" fmla="*/ 0 h 64"/>
                  <a:gd name="T8" fmla="*/ 1293 w 1293"/>
                  <a:gd name="T9" fmla="*/ 0 h 64"/>
                  <a:gd name="T10" fmla="*/ 1265 w 1293"/>
                  <a:gd name="T11" fmla="*/ 33 h 64"/>
                  <a:gd name="T12" fmla="*/ 1234 w 1293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3" h="64">
                    <a:moveTo>
                      <a:pt x="1234" y="64"/>
                    </a:moveTo>
                    <a:lnTo>
                      <a:pt x="59" y="64"/>
                    </a:lnTo>
                    <a:lnTo>
                      <a:pt x="28" y="33"/>
                    </a:lnTo>
                    <a:lnTo>
                      <a:pt x="0" y="0"/>
                    </a:lnTo>
                    <a:lnTo>
                      <a:pt x="1293" y="0"/>
                    </a:lnTo>
                    <a:lnTo>
                      <a:pt x="1265" y="33"/>
                    </a:lnTo>
                    <a:lnTo>
                      <a:pt x="1234" y="64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îṧḷîḋe">
                <a:extLst>
                  <a:ext uri="{FF2B5EF4-FFF2-40B4-BE49-F238E27FC236}">
                    <a16:creationId xmlns:a16="http://schemas.microsoft.com/office/drawing/2014/main" xmlns="" id="{B6A37D1C-F5BF-4250-8797-3B2E84C5C6D3}"/>
                  </a:ext>
                </a:extLst>
              </p:cNvPr>
              <p:cNvSpPr/>
              <p:nvPr/>
            </p:nvSpPr>
            <p:spPr bwMode="auto">
              <a:xfrm>
                <a:off x="1792" y="2148"/>
                <a:ext cx="258" cy="16"/>
              </a:xfrm>
              <a:custGeom>
                <a:avLst/>
                <a:gdLst>
                  <a:gd name="T0" fmla="*/ 1218 w 1293"/>
                  <a:gd name="T1" fmla="*/ 79 h 79"/>
                  <a:gd name="T2" fmla="*/ 75 w 1293"/>
                  <a:gd name="T3" fmla="*/ 79 h 79"/>
                  <a:gd name="T4" fmla="*/ 36 w 1293"/>
                  <a:gd name="T5" fmla="*/ 41 h 79"/>
                  <a:gd name="T6" fmla="*/ 0 w 1293"/>
                  <a:gd name="T7" fmla="*/ 0 h 79"/>
                  <a:gd name="T8" fmla="*/ 1293 w 1293"/>
                  <a:gd name="T9" fmla="*/ 0 h 79"/>
                  <a:gd name="T10" fmla="*/ 1257 w 1293"/>
                  <a:gd name="T11" fmla="*/ 41 h 79"/>
                  <a:gd name="T12" fmla="*/ 1218 w 1293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3" h="79">
                    <a:moveTo>
                      <a:pt x="1218" y="79"/>
                    </a:moveTo>
                    <a:lnTo>
                      <a:pt x="75" y="79"/>
                    </a:lnTo>
                    <a:lnTo>
                      <a:pt x="36" y="41"/>
                    </a:lnTo>
                    <a:lnTo>
                      <a:pt x="0" y="0"/>
                    </a:lnTo>
                    <a:lnTo>
                      <a:pt x="1293" y="0"/>
                    </a:lnTo>
                    <a:lnTo>
                      <a:pt x="1257" y="41"/>
                    </a:lnTo>
                    <a:lnTo>
                      <a:pt x="1218" y="79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ïṥlíḑé">
                <a:extLst>
                  <a:ext uri="{FF2B5EF4-FFF2-40B4-BE49-F238E27FC236}">
                    <a16:creationId xmlns:a16="http://schemas.microsoft.com/office/drawing/2014/main" xmlns="" id="{3E6D307C-E21D-4C45-B586-70F20B9EE630}"/>
                  </a:ext>
                </a:extLst>
              </p:cNvPr>
              <p:cNvSpPr/>
              <p:nvPr/>
            </p:nvSpPr>
            <p:spPr bwMode="auto">
              <a:xfrm>
                <a:off x="1792" y="2148"/>
                <a:ext cx="258" cy="19"/>
              </a:xfrm>
              <a:custGeom>
                <a:avLst/>
                <a:gdLst>
                  <a:gd name="T0" fmla="*/ 1200 w 1293"/>
                  <a:gd name="T1" fmla="*/ 95 h 95"/>
                  <a:gd name="T2" fmla="*/ 93 w 1293"/>
                  <a:gd name="T3" fmla="*/ 95 h 95"/>
                  <a:gd name="T4" fmla="*/ 68 w 1293"/>
                  <a:gd name="T5" fmla="*/ 73 h 95"/>
                  <a:gd name="T6" fmla="*/ 22 w 1293"/>
                  <a:gd name="T7" fmla="*/ 26 h 95"/>
                  <a:gd name="T8" fmla="*/ 0 w 1293"/>
                  <a:gd name="T9" fmla="*/ 0 h 95"/>
                  <a:gd name="T10" fmla="*/ 1293 w 1293"/>
                  <a:gd name="T11" fmla="*/ 0 h 95"/>
                  <a:gd name="T12" fmla="*/ 1271 w 1293"/>
                  <a:gd name="T13" fmla="*/ 26 h 95"/>
                  <a:gd name="T14" fmla="*/ 1225 w 1293"/>
                  <a:gd name="T15" fmla="*/ 73 h 95"/>
                  <a:gd name="T16" fmla="*/ 1200 w 1293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3" h="95">
                    <a:moveTo>
                      <a:pt x="1200" y="95"/>
                    </a:moveTo>
                    <a:lnTo>
                      <a:pt x="93" y="95"/>
                    </a:lnTo>
                    <a:lnTo>
                      <a:pt x="68" y="73"/>
                    </a:lnTo>
                    <a:lnTo>
                      <a:pt x="22" y="26"/>
                    </a:lnTo>
                    <a:lnTo>
                      <a:pt x="0" y="0"/>
                    </a:lnTo>
                    <a:lnTo>
                      <a:pt x="1293" y="0"/>
                    </a:lnTo>
                    <a:lnTo>
                      <a:pt x="1271" y="26"/>
                    </a:lnTo>
                    <a:lnTo>
                      <a:pt x="1225" y="73"/>
                    </a:lnTo>
                    <a:lnTo>
                      <a:pt x="1200" y="95"/>
                    </a:lnTo>
                    <a:close/>
                  </a:path>
                </a:pathLst>
              </a:custGeom>
              <a:solidFill>
                <a:srgbClr val="D4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íṩļïďê">
                <a:extLst>
                  <a:ext uri="{FF2B5EF4-FFF2-40B4-BE49-F238E27FC236}">
                    <a16:creationId xmlns:a16="http://schemas.microsoft.com/office/drawing/2014/main" xmlns="" id="{D45539EB-B944-4284-AF8E-05D0C96ACE93}"/>
                  </a:ext>
                </a:extLst>
              </p:cNvPr>
              <p:cNvSpPr/>
              <p:nvPr/>
            </p:nvSpPr>
            <p:spPr bwMode="auto">
              <a:xfrm>
                <a:off x="1792" y="2148"/>
                <a:ext cx="258" cy="22"/>
              </a:xfrm>
              <a:custGeom>
                <a:avLst/>
                <a:gdLst>
                  <a:gd name="T0" fmla="*/ 1182 w 1293"/>
                  <a:gd name="T1" fmla="*/ 110 h 110"/>
                  <a:gd name="T2" fmla="*/ 111 w 1293"/>
                  <a:gd name="T3" fmla="*/ 110 h 110"/>
                  <a:gd name="T4" fmla="*/ 81 w 1293"/>
                  <a:gd name="T5" fmla="*/ 86 h 110"/>
                  <a:gd name="T6" fmla="*/ 26 w 1293"/>
                  <a:gd name="T7" fmla="*/ 30 h 110"/>
                  <a:gd name="T8" fmla="*/ 0 w 1293"/>
                  <a:gd name="T9" fmla="*/ 0 h 110"/>
                  <a:gd name="T10" fmla="*/ 1293 w 1293"/>
                  <a:gd name="T11" fmla="*/ 0 h 110"/>
                  <a:gd name="T12" fmla="*/ 1267 w 1293"/>
                  <a:gd name="T13" fmla="*/ 30 h 110"/>
                  <a:gd name="T14" fmla="*/ 1212 w 1293"/>
                  <a:gd name="T15" fmla="*/ 86 h 110"/>
                  <a:gd name="T16" fmla="*/ 1182 w 1293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3" h="110">
                    <a:moveTo>
                      <a:pt x="1182" y="110"/>
                    </a:moveTo>
                    <a:lnTo>
                      <a:pt x="111" y="110"/>
                    </a:lnTo>
                    <a:lnTo>
                      <a:pt x="81" y="86"/>
                    </a:lnTo>
                    <a:lnTo>
                      <a:pt x="26" y="30"/>
                    </a:lnTo>
                    <a:lnTo>
                      <a:pt x="0" y="0"/>
                    </a:lnTo>
                    <a:lnTo>
                      <a:pt x="1293" y="0"/>
                    </a:lnTo>
                    <a:lnTo>
                      <a:pt x="1267" y="30"/>
                    </a:lnTo>
                    <a:lnTo>
                      <a:pt x="1212" y="86"/>
                    </a:lnTo>
                    <a:lnTo>
                      <a:pt x="1182" y="110"/>
                    </a:lnTo>
                    <a:close/>
                  </a:path>
                </a:pathLst>
              </a:custGeom>
              <a:solidFill>
                <a:srgbClr val="D5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î$lîḓè">
                <a:extLst>
                  <a:ext uri="{FF2B5EF4-FFF2-40B4-BE49-F238E27FC236}">
                    <a16:creationId xmlns:a16="http://schemas.microsoft.com/office/drawing/2014/main" xmlns="" id="{17D969C4-C7A0-4468-9E4A-D03E49838750}"/>
                  </a:ext>
                </a:extLst>
              </p:cNvPr>
              <p:cNvSpPr/>
              <p:nvPr/>
            </p:nvSpPr>
            <p:spPr bwMode="auto">
              <a:xfrm>
                <a:off x="1792" y="2148"/>
                <a:ext cx="258" cy="25"/>
              </a:xfrm>
              <a:custGeom>
                <a:avLst/>
                <a:gdLst>
                  <a:gd name="T0" fmla="*/ 1161 w 1293"/>
                  <a:gd name="T1" fmla="*/ 127 h 127"/>
                  <a:gd name="T2" fmla="*/ 132 w 1293"/>
                  <a:gd name="T3" fmla="*/ 127 h 127"/>
                  <a:gd name="T4" fmla="*/ 96 w 1293"/>
                  <a:gd name="T5" fmla="*/ 98 h 127"/>
                  <a:gd name="T6" fmla="*/ 30 w 1293"/>
                  <a:gd name="T7" fmla="*/ 35 h 127"/>
                  <a:gd name="T8" fmla="*/ 0 w 1293"/>
                  <a:gd name="T9" fmla="*/ 0 h 127"/>
                  <a:gd name="T10" fmla="*/ 1293 w 1293"/>
                  <a:gd name="T11" fmla="*/ 0 h 127"/>
                  <a:gd name="T12" fmla="*/ 1263 w 1293"/>
                  <a:gd name="T13" fmla="*/ 35 h 127"/>
                  <a:gd name="T14" fmla="*/ 1197 w 1293"/>
                  <a:gd name="T15" fmla="*/ 98 h 127"/>
                  <a:gd name="T16" fmla="*/ 1161 w 1293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3" h="127">
                    <a:moveTo>
                      <a:pt x="1161" y="127"/>
                    </a:moveTo>
                    <a:lnTo>
                      <a:pt x="132" y="127"/>
                    </a:lnTo>
                    <a:lnTo>
                      <a:pt x="96" y="98"/>
                    </a:lnTo>
                    <a:lnTo>
                      <a:pt x="30" y="35"/>
                    </a:lnTo>
                    <a:lnTo>
                      <a:pt x="0" y="0"/>
                    </a:lnTo>
                    <a:lnTo>
                      <a:pt x="1293" y="0"/>
                    </a:lnTo>
                    <a:lnTo>
                      <a:pt x="1263" y="35"/>
                    </a:lnTo>
                    <a:lnTo>
                      <a:pt x="1197" y="98"/>
                    </a:lnTo>
                    <a:lnTo>
                      <a:pt x="1161" y="127"/>
                    </a:lnTo>
                    <a:close/>
                  </a:path>
                </a:pathLst>
              </a:custGeom>
              <a:solidFill>
                <a:srgbClr val="D6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ïşḷiḓé">
                <a:extLst>
                  <a:ext uri="{FF2B5EF4-FFF2-40B4-BE49-F238E27FC236}">
                    <a16:creationId xmlns:a16="http://schemas.microsoft.com/office/drawing/2014/main" xmlns="" id="{56C30F73-3E59-4A8E-9EDE-CE993E9D8281}"/>
                  </a:ext>
                </a:extLst>
              </p:cNvPr>
              <p:cNvSpPr/>
              <p:nvPr/>
            </p:nvSpPr>
            <p:spPr bwMode="auto">
              <a:xfrm>
                <a:off x="1794" y="2151"/>
                <a:ext cx="254" cy="22"/>
              </a:xfrm>
              <a:custGeom>
                <a:avLst/>
                <a:gdLst>
                  <a:gd name="T0" fmla="*/ 0 w 1267"/>
                  <a:gd name="T1" fmla="*/ 0 h 110"/>
                  <a:gd name="T2" fmla="*/ 1267 w 1267"/>
                  <a:gd name="T3" fmla="*/ 0 h 110"/>
                  <a:gd name="T4" fmla="*/ 1240 w 1267"/>
                  <a:gd name="T5" fmla="*/ 30 h 110"/>
                  <a:gd name="T6" fmla="*/ 1180 w 1267"/>
                  <a:gd name="T7" fmla="*/ 84 h 110"/>
                  <a:gd name="T8" fmla="*/ 1148 w 1267"/>
                  <a:gd name="T9" fmla="*/ 110 h 110"/>
                  <a:gd name="T10" fmla="*/ 119 w 1267"/>
                  <a:gd name="T11" fmla="*/ 110 h 110"/>
                  <a:gd name="T12" fmla="*/ 87 w 1267"/>
                  <a:gd name="T13" fmla="*/ 84 h 110"/>
                  <a:gd name="T14" fmla="*/ 27 w 1267"/>
                  <a:gd name="T15" fmla="*/ 30 h 110"/>
                  <a:gd name="T16" fmla="*/ 0 w 1267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7" h="110">
                    <a:moveTo>
                      <a:pt x="0" y="0"/>
                    </a:moveTo>
                    <a:lnTo>
                      <a:pt x="1267" y="0"/>
                    </a:lnTo>
                    <a:lnTo>
                      <a:pt x="1240" y="30"/>
                    </a:lnTo>
                    <a:lnTo>
                      <a:pt x="1180" y="84"/>
                    </a:lnTo>
                    <a:lnTo>
                      <a:pt x="1148" y="110"/>
                    </a:lnTo>
                    <a:lnTo>
                      <a:pt x="119" y="110"/>
                    </a:lnTo>
                    <a:lnTo>
                      <a:pt x="87" y="84"/>
                    </a:lnTo>
                    <a:lnTo>
                      <a:pt x="27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îṧḷïḋe">
                <a:extLst>
                  <a:ext uri="{FF2B5EF4-FFF2-40B4-BE49-F238E27FC236}">
                    <a16:creationId xmlns:a16="http://schemas.microsoft.com/office/drawing/2014/main" xmlns="" id="{97AA48B4-2068-4CF7-AE56-EDC826C31495}"/>
                  </a:ext>
                </a:extLst>
              </p:cNvPr>
              <p:cNvSpPr/>
              <p:nvPr/>
            </p:nvSpPr>
            <p:spPr bwMode="auto">
              <a:xfrm>
                <a:off x="1797" y="2154"/>
                <a:ext cx="248" cy="19"/>
              </a:xfrm>
              <a:custGeom>
                <a:avLst/>
                <a:gdLst>
                  <a:gd name="T0" fmla="*/ 0 w 1237"/>
                  <a:gd name="T1" fmla="*/ 0 h 95"/>
                  <a:gd name="T2" fmla="*/ 1237 w 1237"/>
                  <a:gd name="T3" fmla="*/ 0 h 95"/>
                  <a:gd name="T4" fmla="*/ 1214 w 1237"/>
                  <a:gd name="T5" fmla="*/ 26 h 95"/>
                  <a:gd name="T6" fmla="*/ 1161 w 1237"/>
                  <a:gd name="T7" fmla="*/ 72 h 95"/>
                  <a:gd name="T8" fmla="*/ 1133 w 1237"/>
                  <a:gd name="T9" fmla="*/ 95 h 95"/>
                  <a:gd name="T10" fmla="*/ 104 w 1237"/>
                  <a:gd name="T11" fmla="*/ 95 h 95"/>
                  <a:gd name="T12" fmla="*/ 76 w 1237"/>
                  <a:gd name="T13" fmla="*/ 72 h 95"/>
                  <a:gd name="T14" fmla="*/ 23 w 1237"/>
                  <a:gd name="T15" fmla="*/ 26 h 95"/>
                  <a:gd name="T16" fmla="*/ 0 w 1237"/>
                  <a:gd name="T1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7" h="95">
                    <a:moveTo>
                      <a:pt x="0" y="0"/>
                    </a:moveTo>
                    <a:lnTo>
                      <a:pt x="1237" y="0"/>
                    </a:lnTo>
                    <a:lnTo>
                      <a:pt x="1214" y="26"/>
                    </a:lnTo>
                    <a:lnTo>
                      <a:pt x="1161" y="72"/>
                    </a:lnTo>
                    <a:lnTo>
                      <a:pt x="1133" y="95"/>
                    </a:lnTo>
                    <a:lnTo>
                      <a:pt x="104" y="95"/>
                    </a:lnTo>
                    <a:lnTo>
                      <a:pt x="76" y="72"/>
                    </a:lnTo>
                    <a:lnTo>
                      <a:pt x="23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iSľîde">
                <a:extLst>
                  <a:ext uri="{FF2B5EF4-FFF2-40B4-BE49-F238E27FC236}">
                    <a16:creationId xmlns:a16="http://schemas.microsoft.com/office/drawing/2014/main" xmlns="" id="{2B599BAF-4E36-4990-8439-7C76952007B9}"/>
                  </a:ext>
                </a:extLst>
              </p:cNvPr>
              <p:cNvSpPr/>
              <p:nvPr/>
            </p:nvSpPr>
            <p:spPr bwMode="auto">
              <a:xfrm>
                <a:off x="1800" y="2157"/>
                <a:ext cx="242" cy="16"/>
              </a:xfrm>
              <a:custGeom>
                <a:avLst/>
                <a:gdLst>
                  <a:gd name="T0" fmla="*/ 0 w 1209"/>
                  <a:gd name="T1" fmla="*/ 0 h 79"/>
                  <a:gd name="T2" fmla="*/ 1209 w 1209"/>
                  <a:gd name="T3" fmla="*/ 0 h 79"/>
                  <a:gd name="T4" fmla="*/ 1166 w 1209"/>
                  <a:gd name="T5" fmla="*/ 41 h 79"/>
                  <a:gd name="T6" fmla="*/ 1119 w 1209"/>
                  <a:gd name="T7" fmla="*/ 79 h 79"/>
                  <a:gd name="T8" fmla="*/ 90 w 1209"/>
                  <a:gd name="T9" fmla="*/ 79 h 79"/>
                  <a:gd name="T10" fmla="*/ 43 w 1209"/>
                  <a:gd name="T11" fmla="*/ 41 h 79"/>
                  <a:gd name="T12" fmla="*/ 0 w 1209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9" h="79">
                    <a:moveTo>
                      <a:pt x="0" y="0"/>
                    </a:moveTo>
                    <a:lnTo>
                      <a:pt x="1209" y="0"/>
                    </a:lnTo>
                    <a:lnTo>
                      <a:pt x="1166" y="41"/>
                    </a:lnTo>
                    <a:lnTo>
                      <a:pt x="1119" y="79"/>
                    </a:lnTo>
                    <a:lnTo>
                      <a:pt x="90" y="79"/>
                    </a:lnTo>
                    <a:lnTo>
                      <a:pt x="43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ïŝḷîḋé">
                <a:extLst>
                  <a:ext uri="{FF2B5EF4-FFF2-40B4-BE49-F238E27FC236}">
                    <a16:creationId xmlns:a16="http://schemas.microsoft.com/office/drawing/2014/main" xmlns="" id="{373D7974-B048-4665-9E69-4A999243E93A}"/>
                  </a:ext>
                </a:extLst>
              </p:cNvPr>
              <p:cNvSpPr/>
              <p:nvPr/>
            </p:nvSpPr>
            <p:spPr bwMode="auto">
              <a:xfrm>
                <a:off x="1804" y="2160"/>
                <a:ext cx="235" cy="13"/>
              </a:xfrm>
              <a:custGeom>
                <a:avLst/>
                <a:gdLst>
                  <a:gd name="T0" fmla="*/ 0 w 1175"/>
                  <a:gd name="T1" fmla="*/ 0 h 64"/>
                  <a:gd name="T2" fmla="*/ 1175 w 1175"/>
                  <a:gd name="T3" fmla="*/ 0 h 64"/>
                  <a:gd name="T4" fmla="*/ 1140 w 1175"/>
                  <a:gd name="T5" fmla="*/ 33 h 64"/>
                  <a:gd name="T6" fmla="*/ 1102 w 1175"/>
                  <a:gd name="T7" fmla="*/ 64 h 64"/>
                  <a:gd name="T8" fmla="*/ 73 w 1175"/>
                  <a:gd name="T9" fmla="*/ 64 h 64"/>
                  <a:gd name="T10" fmla="*/ 35 w 1175"/>
                  <a:gd name="T11" fmla="*/ 33 h 64"/>
                  <a:gd name="T12" fmla="*/ 0 w 1175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5" h="64">
                    <a:moveTo>
                      <a:pt x="0" y="0"/>
                    </a:moveTo>
                    <a:lnTo>
                      <a:pt x="1175" y="0"/>
                    </a:lnTo>
                    <a:lnTo>
                      <a:pt x="1140" y="33"/>
                    </a:lnTo>
                    <a:lnTo>
                      <a:pt x="1102" y="64"/>
                    </a:lnTo>
                    <a:lnTo>
                      <a:pt x="73" y="64"/>
                    </a:lnTo>
                    <a:lnTo>
                      <a:pt x="35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îš1îḑê">
                <a:extLst>
                  <a:ext uri="{FF2B5EF4-FFF2-40B4-BE49-F238E27FC236}">
                    <a16:creationId xmlns:a16="http://schemas.microsoft.com/office/drawing/2014/main" xmlns="" id="{4BAED1E1-862F-4164-8BA5-69BA84D1F38C}"/>
                  </a:ext>
                </a:extLst>
              </p:cNvPr>
              <p:cNvSpPr/>
              <p:nvPr/>
            </p:nvSpPr>
            <p:spPr bwMode="auto">
              <a:xfrm>
                <a:off x="1807" y="2164"/>
                <a:ext cx="228" cy="9"/>
              </a:xfrm>
              <a:custGeom>
                <a:avLst/>
                <a:gdLst>
                  <a:gd name="T0" fmla="*/ 0 w 1143"/>
                  <a:gd name="T1" fmla="*/ 0 h 48"/>
                  <a:gd name="T2" fmla="*/ 1143 w 1143"/>
                  <a:gd name="T3" fmla="*/ 0 h 48"/>
                  <a:gd name="T4" fmla="*/ 1115 w 1143"/>
                  <a:gd name="T5" fmla="*/ 24 h 48"/>
                  <a:gd name="T6" fmla="*/ 1086 w 1143"/>
                  <a:gd name="T7" fmla="*/ 48 h 48"/>
                  <a:gd name="T8" fmla="*/ 57 w 1143"/>
                  <a:gd name="T9" fmla="*/ 48 h 48"/>
                  <a:gd name="T10" fmla="*/ 28 w 1143"/>
                  <a:gd name="T11" fmla="*/ 24 h 48"/>
                  <a:gd name="T12" fmla="*/ 0 w 1143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3" h="48">
                    <a:moveTo>
                      <a:pt x="0" y="0"/>
                    </a:moveTo>
                    <a:lnTo>
                      <a:pt x="1143" y="0"/>
                    </a:lnTo>
                    <a:lnTo>
                      <a:pt x="1115" y="24"/>
                    </a:lnTo>
                    <a:lnTo>
                      <a:pt x="1086" y="48"/>
                    </a:lnTo>
                    <a:lnTo>
                      <a:pt x="57" y="48"/>
                    </a:lnTo>
                    <a:lnTo>
                      <a:pt x="28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iş1íḓè">
                <a:extLst>
                  <a:ext uri="{FF2B5EF4-FFF2-40B4-BE49-F238E27FC236}">
                    <a16:creationId xmlns:a16="http://schemas.microsoft.com/office/drawing/2014/main" xmlns="" id="{AB3ED3CA-A042-481A-83F8-1D5A83349236}"/>
                  </a:ext>
                </a:extLst>
              </p:cNvPr>
              <p:cNvSpPr/>
              <p:nvPr/>
            </p:nvSpPr>
            <p:spPr bwMode="auto">
              <a:xfrm>
                <a:off x="1810" y="2167"/>
                <a:ext cx="222" cy="6"/>
              </a:xfrm>
              <a:custGeom>
                <a:avLst/>
                <a:gdLst>
                  <a:gd name="T0" fmla="*/ 0 w 1107"/>
                  <a:gd name="T1" fmla="*/ 0 h 32"/>
                  <a:gd name="T2" fmla="*/ 1107 w 1107"/>
                  <a:gd name="T3" fmla="*/ 0 h 32"/>
                  <a:gd name="T4" fmla="*/ 1088 w 1107"/>
                  <a:gd name="T5" fmla="*/ 16 h 32"/>
                  <a:gd name="T6" fmla="*/ 1068 w 1107"/>
                  <a:gd name="T7" fmla="*/ 32 h 32"/>
                  <a:gd name="T8" fmla="*/ 39 w 1107"/>
                  <a:gd name="T9" fmla="*/ 32 h 32"/>
                  <a:gd name="T10" fmla="*/ 19 w 1107"/>
                  <a:gd name="T11" fmla="*/ 16 h 32"/>
                  <a:gd name="T12" fmla="*/ 0 w 1107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7" h="32">
                    <a:moveTo>
                      <a:pt x="0" y="0"/>
                    </a:moveTo>
                    <a:lnTo>
                      <a:pt x="1107" y="0"/>
                    </a:lnTo>
                    <a:lnTo>
                      <a:pt x="1088" y="16"/>
                    </a:lnTo>
                    <a:lnTo>
                      <a:pt x="1068" y="32"/>
                    </a:lnTo>
                    <a:lnTo>
                      <a:pt x="39" y="32"/>
                    </a:lnTo>
                    <a:lnTo>
                      <a:pt x="19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íṧḷîḓé">
                <a:extLst>
                  <a:ext uri="{FF2B5EF4-FFF2-40B4-BE49-F238E27FC236}">
                    <a16:creationId xmlns:a16="http://schemas.microsoft.com/office/drawing/2014/main" xmlns="" id="{F22E5C9C-D1C2-4149-B37F-AE614652D6BD}"/>
                  </a:ext>
                </a:extLst>
              </p:cNvPr>
              <p:cNvSpPr/>
              <p:nvPr/>
            </p:nvSpPr>
            <p:spPr bwMode="auto">
              <a:xfrm>
                <a:off x="1814" y="2170"/>
                <a:ext cx="214" cy="3"/>
              </a:xfrm>
              <a:custGeom>
                <a:avLst/>
                <a:gdLst>
                  <a:gd name="T0" fmla="*/ 0 w 1071"/>
                  <a:gd name="T1" fmla="*/ 0 h 17"/>
                  <a:gd name="T2" fmla="*/ 1071 w 1071"/>
                  <a:gd name="T3" fmla="*/ 0 h 17"/>
                  <a:gd name="T4" fmla="*/ 1061 w 1071"/>
                  <a:gd name="T5" fmla="*/ 9 h 17"/>
                  <a:gd name="T6" fmla="*/ 1050 w 1071"/>
                  <a:gd name="T7" fmla="*/ 17 h 17"/>
                  <a:gd name="T8" fmla="*/ 21 w 1071"/>
                  <a:gd name="T9" fmla="*/ 17 h 17"/>
                  <a:gd name="T10" fmla="*/ 10 w 1071"/>
                  <a:gd name="T11" fmla="*/ 9 h 17"/>
                  <a:gd name="T12" fmla="*/ 0 w 1071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1" h="17">
                    <a:moveTo>
                      <a:pt x="0" y="0"/>
                    </a:moveTo>
                    <a:lnTo>
                      <a:pt x="1071" y="0"/>
                    </a:lnTo>
                    <a:lnTo>
                      <a:pt x="1061" y="9"/>
                    </a:lnTo>
                    <a:lnTo>
                      <a:pt x="1050" y="17"/>
                    </a:lnTo>
                    <a:lnTo>
                      <a:pt x="21" y="17"/>
                    </a:lnTo>
                    <a:lnTo>
                      <a:pt x="1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ïṣlîḓê">
                <a:extLst>
                  <a:ext uri="{FF2B5EF4-FFF2-40B4-BE49-F238E27FC236}">
                    <a16:creationId xmlns:a16="http://schemas.microsoft.com/office/drawing/2014/main" xmlns="" id="{82A11CAA-3E90-41D0-A13E-F6B46BFC44D7}"/>
                  </a:ext>
                </a:extLst>
              </p:cNvPr>
              <p:cNvSpPr/>
              <p:nvPr/>
            </p:nvSpPr>
            <p:spPr bwMode="auto">
              <a:xfrm>
                <a:off x="1818" y="2173"/>
                <a:ext cx="206" cy="0"/>
              </a:xfrm>
              <a:custGeom>
                <a:avLst/>
                <a:gdLst>
                  <a:gd name="T0" fmla="*/ 0 w 1031"/>
                  <a:gd name="T1" fmla="*/ 0 h 1"/>
                  <a:gd name="T2" fmla="*/ 1031 w 1031"/>
                  <a:gd name="T3" fmla="*/ 0 h 1"/>
                  <a:gd name="T4" fmla="*/ 1030 w 1031"/>
                  <a:gd name="T5" fmla="*/ 1 h 1"/>
                  <a:gd name="T6" fmla="*/ 1 w 1031"/>
                  <a:gd name="T7" fmla="*/ 1 h 1"/>
                  <a:gd name="T8" fmla="*/ 0 w 103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1" h="1">
                    <a:moveTo>
                      <a:pt x="0" y="0"/>
                    </a:moveTo>
                    <a:lnTo>
                      <a:pt x="1031" y="0"/>
                    </a:lnTo>
                    <a:lnTo>
                      <a:pt x="1030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íş1iḓe">
                <a:extLst>
                  <a:ext uri="{FF2B5EF4-FFF2-40B4-BE49-F238E27FC236}">
                    <a16:creationId xmlns:a16="http://schemas.microsoft.com/office/drawing/2014/main" xmlns="" id="{64F101DB-B79C-4BC9-90E3-9B68F6563F22}"/>
                  </a:ext>
                </a:extLst>
              </p:cNvPr>
              <p:cNvSpPr/>
              <p:nvPr/>
            </p:nvSpPr>
            <p:spPr bwMode="auto">
              <a:xfrm>
                <a:off x="1794" y="2151"/>
                <a:ext cx="254" cy="1"/>
              </a:xfrm>
              <a:prstGeom prst="rect">
                <a:avLst/>
              </a:prstGeom>
              <a:solidFill>
                <a:srgbClr val="D0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î$ļiḍê">
                <a:extLst>
                  <a:ext uri="{FF2B5EF4-FFF2-40B4-BE49-F238E27FC236}">
                    <a16:creationId xmlns:a16="http://schemas.microsoft.com/office/drawing/2014/main" xmlns="" id="{D6B8A593-2DF0-474A-9778-8E01A724887C}"/>
                  </a:ext>
                </a:extLst>
              </p:cNvPr>
              <p:cNvSpPr/>
              <p:nvPr/>
            </p:nvSpPr>
            <p:spPr bwMode="auto">
              <a:xfrm>
                <a:off x="1794" y="2151"/>
                <a:ext cx="254" cy="3"/>
              </a:xfrm>
              <a:custGeom>
                <a:avLst/>
                <a:gdLst>
                  <a:gd name="T0" fmla="*/ 1252 w 1267"/>
                  <a:gd name="T1" fmla="*/ 15 h 15"/>
                  <a:gd name="T2" fmla="*/ 15 w 1267"/>
                  <a:gd name="T3" fmla="*/ 15 h 15"/>
                  <a:gd name="T4" fmla="*/ 8 w 1267"/>
                  <a:gd name="T5" fmla="*/ 8 h 15"/>
                  <a:gd name="T6" fmla="*/ 0 w 1267"/>
                  <a:gd name="T7" fmla="*/ 0 h 15"/>
                  <a:gd name="T8" fmla="*/ 1267 w 1267"/>
                  <a:gd name="T9" fmla="*/ 0 h 15"/>
                  <a:gd name="T10" fmla="*/ 1259 w 1267"/>
                  <a:gd name="T11" fmla="*/ 7 h 15"/>
                  <a:gd name="T12" fmla="*/ 1252 w 1267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7" h="15">
                    <a:moveTo>
                      <a:pt x="1252" y="15"/>
                    </a:moveTo>
                    <a:lnTo>
                      <a:pt x="15" y="15"/>
                    </a:lnTo>
                    <a:lnTo>
                      <a:pt x="8" y="8"/>
                    </a:lnTo>
                    <a:lnTo>
                      <a:pt x="0" y="0"/>
                    </a:lnTo>
                    <a:lnTo>
                      <a:pt x="1267" y="0"/>
                    </a:lnTo>
                    <a:lnTo>
                      <a:pt x="1259" y="7"/>
                    </a:lnTo>
                    <a:lnTo>
                      <a:pt x="1252" y="15"/>
                    </a:lnTo>
                    <a:close/>
                  </a:path>
                </a:pathLst>
              </a:custGeom>
              <a:solidFill>
                <a:srgbClr val="D1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îşlïḓè">
                <a:extLst>
                  <a:ext uri="{FF2B5EF4-FFF2-40B4-BE49-F238E27FC236}">
                    <a16:creationId xmlns:a16="http://schemas.microsoft.com/office/drawing/2014/main" xmlns="" id="{CA7AC51E-FD80-483A-A20D-0FE4E0B06917}"/>
                  </a:ext>
                </a:extLst>
              </p:cNvPr>
              <p:cNvSpPr/>
              <p:nvPr/>
            </p:nvSpPr>
            <p:spPr bwMode="auto">
              <a:xfrm>
                <a:off x="1794" y="2151"/>
                <a:ext cx="254" cy="6"/>
              </a:xfrm>
              <a:custGeom>
                <a:avLst/>
                <a:gdLst>
                  <a:gd name="T0" fmla="*/ 1237 w 1267"/>
                  <a:gd name="T1" fmla="*/ 31 h 31"/>
                  <a:gd name="T2" fmla="*/ 30 w 1267"/>
                  <a:gd name="T3" fmla="*/ 31 h 31"/>
                  <a:gd name="T4" fmla="*/ 15 w 1267"/>
                  <a:gd name="T5" fmla="*/ 15 h 31"/>
                  <a:gd name="T6" fmla="*/ 0 w 1267"/>
                  <a:gd name="T7" fmla="*/ 0 h 31"/>
                  <a:gd name="T8" fmla="*/ 1267 w 1267"/>
                  <a:gd name="T9" fmla="*/ 0 h 31"/>
                  <a:gd name="T10" fmla="*/ 1252 w 1267"/>
                  <a:gd name="T11" fmla="*/ 15 h 31"/>
                  <a:gd name="T12" fmla="*/ 1237 w 1267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7" h="31">
                    <a:moveTo>
                      <a:pt x="1237" y="31"/>
                    </a:moveTo>
                    <a:lnTo>
                      <a:pt x="30" y="31"/>
                    </a:lnTo>
                    <a:lnTo>
                      <a:pt x="15" y="15"/>
                    </a:lnTo>
                    <a:lnTo>
                      <a:pt x="0" y="0"/>
                    </a:lnTo>
                    <a:lnTo>
                      <a:pt x="1267" y="0"/>
                    </a:lnTo>
                    <a:lnTo>
                      <a:pt x="1252" y="15"/>
                    </a:lnTo>
                    <a:lnTo>
                      <a:pt x="1237" y="31"/>
                    </a:lnTo>
                    <a:close/>
                  </a:path>
                </a:pathLst>
              </a:custGeom>
              <a:solidFill>
                <a:srgbClr val="D22E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iṧľiḋè">
                <a:extLst>
                  <a:ext uri="{FF2B5EF4-FFF2-40B4-BE49-F238E27FC236}">
                    <a16:creationId xmlns:a16="http://schemas.microsoft.com/office/drawing/2014/main" xmlns="" id="{2D638854-056B-4554-8E9D-795A72883CB2}"/>
                  </a:ext>
                </a:extLst>
              </p:cNvPr>
              <p:cNvSpPr/>
              <p:nvPr/>
            </p:nvSpPr>
            <p:spPr bwMode="auto">
              <a:xfrm>
                <a:off x="1794" y="2151"/>
                <a:ext cx="254" cy="10"/>
              </a:xfrm>
              <a:custGeom>
                <a:avLst/>
                <a:gdLst>
                  <a:gd name="T0" fmla="*/ 1221 w 1267"/>
                  <a:gd name="T1" fmla="*/ 47 h 47"/>
                  <a:gd name="T2" fmla="*/ 46 w 1267"/>
                  <a:gd name="T3" fmla="*/ 47 h 47"/>
                  <a:gd name="T4" fmla="*/ 22 w 1267"/>
                  <a:gd name="T5" fmla="*/ 23 h 47"/>
                  <a:gd name="T6" fmla="*/ 0 w 1267"/>
                  <a:gd name="T7" fmla="*/ 0 h 47"/>
                  <a:gd name="T8" fmla="*/ 1267 w 1267"/>
                  <a:gd name="T9" fmla="*/ 0 h 47"/>
                  <a:gd name="T10" fmla="*/ 1245 w 1267"/>
                  <a:gd name="T11" fmla="*/ 23 h 47"/>
                  <a:gd name="T12" fmla="*/ 1221 w 1267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7" h="47">
                    <a:moveTo>
                      <a:pt x="1221" y="47"/>
                    </a:moveTo>
                    <a:lnTo>
                      <a:pt x="46" y="47"/>
                    </a:lnTo>
                    <a:lnTo>
                      <a:pt x="22" y="23"/>
                    </a:lnTo>
                    <a:lnTo>
                      <a:pt x="0" y="0"/>
                    </a:lnTo>
                    <a:lnTo>
                      <a:pt x="1267" y="0"/>
                    </a:lnTo>
                    <a:lnTo>
                      <a:pt x="1245" y="23"/>
                    </a:lnTo>
                    <a:lnTo>
                      <a:pt x="1221" y="47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íṩ1iḓé">
                <a:extLst>
                  <a:ext uri="{FF2B5EF4-FFF2-40B4-BE49-F238E27FC236}">
                    <a16:creationId xmlns:a16="http://schemas.microsoft.com/office/drawing/2014/main" xmlns="" id="{E55FCEAC-81F4-4652-A439-D3866F9485DB}"/>
                  </a:ext>
                </a:extLst>
              </p:cNvPr>
              <p:cNvSpPr/>
              <p:nvPr/>
            </p:nvSpPr>
            <p:spPr bwMode="auto">
              <a:xfrm>
                <a:off x="1794" y="2151"/>
                <a:ext cx="254" cy="13"/>
              </a:xfrm>
              <a:custGeom>
                <a:avLst/>
                <a:gdLst>
                  <a:gd name="T0" fmla="*/ 1205 w 1267"/>
                  <a:gd name="T1" fmla="*/ 62 h 62"/>
                  <a:gd name="T2" fmla="*/ 62 w 1267"/>
                  <a:gd name="T3" fmla="*/ 62 h 62"/>
                  <a:gd name="T4" fmla="*/ 30 w 1267"/>
                  <a:gd name="T5" fmla="*/ 32 h 62"/>
                  <a:gd name="T6" fmla="*/ 0 w 1267"/>
                  <a:gd name="T7" fmla="*/ 0 h 62"/>
                  <a:gd name="T8" fmla="*/ 1267 w 1267"/>
                  <a:gd name="T9" fmla="*/ 0 h 62"/>
                  <a:gd name="T10" fmla="*/ 1237 w 1267"/>
                  <a:gd name="T11" fmla="*/ 32 h 62"/>
                  <a:gd name="T12" fmla="*/ 1205 w 1267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7" h="62">
                    <a:moveTo>
                      <a:pt x="1205" y="62"/>
                    </a:moveTo>
                    <a:lnTo>
                      <a:pt x="62" y="62"/>
                    </a:lnTo>
                    <a:lnTo>
                      <a:pt x="30" y="32"/>
                    </a:lnTo>
                    <a:lnTo>
                      <a:pt x="0" y="0"/>
                    </a:lnTo>
                    <a:lnTo>
                      <a:pt x="1267" y="0"/>
                    </a:lnTo>
                    <a:lnTo>
                      <a:pt x="1237" y="32"/>
                    </a:lnTo>
                    <a:lnTo>
                      <a:pt x="1205" y="62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íS1iḍé">
                <a:extLst>
                  <a:ext uri="{FF2B5EF4-FFF2-40B4-BE49-F238E27FC236}">
                    <a16:creationId xmlns:a16="http://schemas.microsoft.com/office/drawing/2014/main" xmlns="" id="{0635033A-2C71-4F65-B202-93AC6DC5C5C0}"/>
                  </a:ext>
                </a:extLst>
              </p:cNvPr>
              <p:cNvSpPr/>
              <p:nvPr/>
            </p:nvSpPr>
            <p:spPr bwMode="auto">
              <a:xfrm>
                <a:off x="1794" y="2151"/>
                <a:ext cx="254" cy="16"/>
              </a:xfrm>
              <a:custGeom>
                <a:avLst/>
                <a:gdLst>
                  <a:gd name="T0" fmla="*/ 1187 w 1267"/>
                  <a:gd name="T1" fmla="*/ 78 h 78"/>
                  <a:gd name="T2" fmla="*/ 80 w 1267"/>
                  <a:gd name="T3" fmla="*/ 78 h 78"/>
                  <a:gd name="T4" fmla="*/ 38 w 1267"/>
                  <a:gd name="T5" fmla="*/ 41 h 78"/>
                  <a:gd name="T6" fmla="*/ 0 w 1267"/>
                  <a:gd name="T7" fmla="*/ 0 h 78"/>
                  <a:gd name="T8" fmla="*/ 1267 w 1267"/>
                  <a:gd name="T9" fmla="*/ 0 h 78"/>
                  <a:gd name="T10" fmla="*/ 1229 w 1267"/>
                  <a:gd name="T11" fmla="*/ 41 h 78"/>
                  <a:gd name="T12" fmla="*/ 1187 w 1267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7" h="78">
                    <a:moveTo>
                      <a:pt x="1187" y="78"/>
                    </a:moveTo>
                    <a:lnTo>
                      <a:pt x="80" y="78"/>
                    </a:lnTo>
                    <a:lnTo>
                      <a:pt x="38" y="41"/>
                    </a:lnTo>
                    <a:lnTo>
                      <a:pt x="0" y="0"/>
                    </a:lnTo>
                    <a:lnTo>
                      <a:pt x="1267" y="0"/>
                    </a:lnTo>
                    <a:lnTo>
                      <a:pt x="1229" y="41"/>
                    </a:lnTo>
                    <a:lnTo>
                      <a:pt x="1187" y="78"/>
                    </a:lnTo>
                    <a:close/>
                  </a:path>
                </a:pathLst>
              </a:custGeom>
              <a:solidFill>
                <a:srgbClr val="D4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îşlïḓé">
                <a:extLst>
                  <a:ext uri="{FF2B5EF4-FFF2-40B4-BE49-F238E27FC236}">
                    <a16:creationId xmlns:a16="http://schemas.microsoft.com/office/drawing/2014/main" xmlns="" id="{B45F937B-2DC5-4F88-B89F-A9CB2952A392}"/>
                  </a:ext>
                </a:extLst>
              </p:cNvPr>
              <p:cNvSpPr/>
              <p:nvPr/>
            </p:nvSpPr>
            <p:spPr bwMode="auto">
              <a:xfrm>
                <a:off x="1794" y="2151"/>
                <a:ext cx="254" cy="19"/>
              </a:xfrm>
              <a:custGeom>
                <a:avLst/>
                <a:gdLst>
                  <a:gd name="T0" fmla="*/ 1169 w 1267"/>
                  <a:gd name="T1" fmla="*/ 93 h 93"/>
                  <a:gd name="T2" fmla="*/ 98 w 1267"/>
                  <a:gd name="T3" fmla="*/ 93 h 93"/>
                  <a:gd name="T4" fmla="*/ 72 w 1267"/>
                  <a:gd name="T5" fmla="*/ 72 h 93"/>
                  <a:gd name="T6" fmla="*/ 23 w 1267"/>
                  <a:gd name="T7" fmla="*/ 24 h 93"/>
                  <a:gd name="T8" fmla="*/ 0 w 1267"/>
                  <a:gd name="T9" fmla="*/ 0 h 93"/>
                  <a:gd name="T10" fmla="*/ 1267 w 1267"/>
                  <a:gd name="T11" fmla="*/ 0 h 93"/>
                  <a:gd name="T12" fmla="*/ 1244 w 1267"/>
                  <a:gd name="T13" fmla="*/ 24 h 93"/>
                  <a:gd name="T14" fmla="*/ 1195 w 1267"/>
                  <a:gd name="T15" fmla="*/ 72 h 93"/>
                  <a:gd name="T16" fmla="*/ 1169 w 1267"/>
                  <a:gd name="T17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7" h="93">
                    <a:moveTo>
                      <a:pt x="1169" y="93"/>
                    </a:moveTo>
                    <a:lnTo>
                      <a:pt x="98" y="93"/>
                    </a:lnTo>
                    <a:lnTo>
                      <a:pt x="72" y="72"/>
                    </a:lnTo>
                    <a:lnTo>
                      <a:pt x="23" y="24"/>
                    </a:lnTo>
                    <a:lnTo>
                      <a:pt x="0" y="0"/>
                    </a:lnTo>
                    <a:lnTo>
                      <a:pt x="1267" y="0"/>
                    </a:lnTo>
                    <a:lnTo>
                      <a:pt x="1244" y="24"/>
                    </a:lnTo>
                    <a:lnTo>
                      <a:pt x="1195" y="72"/>
                    </a:lnTo>
                    <a:lnTo>
                      <a:pt x="1169" y="93"/>
                    </a:lnTo>
                    <a:close/>
                  </a:path>
                </a:pathLst>
              </a:custGeom>
              <a:solidFill>
                <a:srgbClr val="D5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îṩlïďê">
                <a:extLst>
                  <a:ext uri="{FF2B5EF4-FFF2-40B4-BE49-F238E27FC236}">
                    <a16:creationId xmlns:a16="http://schemas.microsoft.com/office/drawing/2014/main" xmlns="" id="{97F221F5-78F8-4992-989E-2C7A84DA0EBA}"/>
                  </a:ext>
                </a:extLst>
              </p:cNvPr>
              <p:cNvSpPr/>
              <p:nvPr/>
            </p:nvSpPr>
            <p:spPr bwMode="auto">
              <a:xfrm>
                <a:off x="1794" y="2151"/>
                <a:ext cx="254" cy="22"/>
              </a:xfrm>
              <a:custGeom>
                <a:avLst/>
                <a:gdLst>
                  <a:gd name="T0" fmla="*/ 1148 w 1267"/>
                  <a:gd name="T1" fmla="*/ 110 h 110"/>
                  <a:gd name="T2" fmla="*/ 119 w 1267"/>
                  <a:gd name="T3" fmla="*/ 110 h 110"/>
                  <a:gd name="T4" fmla="*/ 87 w 1267"/>
                  <a:gd name="T5" fmla="*/ 84 h 110"/>
                  <a:gd name="T6" fmla="*/ 27 w 1267"/>
                  <a:gd name="T7" fmla="*/ 30 h 110"/>
                  <a:gd name="T8" fmla="*/ 0 w 1267"/>
                  <a:gd name="T9" fmla="*/ 0 h 110"/>
                  <a:gd name="T10" fmla="*/ 1267 w 1267"/>
                  <a:gd name="T11" fmla="*/ 0 h 110"/>
                  <a:gd name="T12" fmla="*/ 1240 w 1267"/>
                  <a:gd name="T13" fmla="*/ 30 h 110"/>
                  <a:gd name="T14" fmla="*/ 1180 w 1267"/>
                  <a:gd name="T15" fmla="*/ 84 h 110"/>
                  <a:gd name="T16" fmla="*/ 1148 w 1267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7" h="110">
                    <a:moveTo>
                      <a:pt x="1148" y="110"/>
                    </a:moveTo>
                    <a:lnTo>
                      <a:pt x="119" y="110"/>
                    </a:lnTo>
                    <a:lnTo>
                      <a:pt x="87" y="84"/>
                    </a:lnTo>
                    <a:lnTo>
                      <a:pt x="27" y="30"/>
                    </a:lnTo>
                    <a:lnTo>
                      <a:pt x="0" y="0"/>
                    </a:lnTo>
                    <a:lnTo>
                      <a:pt x="1267" y="0"/>
                    </a:lnTo>
                    <a:lnTo>
                      <a:pt x="1240" y="30"/>
                    </a:lnTo>
                    <a:lnTo>
                      <a:pt x="1180" y="84"/>
                    </a:lnTo>
                    <a:lnTo>
                      <a:pt x="1148" y="110"/>
                    </a:lnTo>
                    <a:close/>
                  </a:path>
                </a:pathLst>
              </a:custGeom>
              <a:solidFill>
                <a:srgbClr val="D6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íşḻïḑe">
                <a:extLst>
                  <a:ext uri="{FF2B5EF4-FFF2-40B4-BE49-F238E27FC236}">
                    <a16:creationId xmlns:a16="http://schemas.microsoft.com/office/drawing/2014/main" xmlns="" id="{F01C1671-1D11-43C1-BEC4-06C3D708C4C5}"/>
                  </a:ext>
                </a:extLst>
              </p:cNvPr>
              <p:cNvSpPr/>
              <p:nvPr/>
            </p:nvSpPr>
            <p:spPr bwMode="auto">
              <a:xfrm>
                <a:off x="1794" y="2151"/>
                <a:ext cx="254" cy="25"/>
              </a:xfrm>
              <a:custGeom>
                <a:avLst/>
                <a:gdLst>
                  <a:gd name="T0" fmla="*/ 1128 w 1267"/>
                  <a:gd name="T1" fmla="*/ 125 h 125"/>
                  <a:gd name="T2" fmla="*/ 812 w 1267"/>
                  <a:gd name="T3" fmla="*/ 125 h 125"/>
                  <a:gd name="T4" fmla="*/ 139 w 1267"/>
                  <a:gd name="T5" fmla="*/ 125 h 125"/>
                  <a:gd name="T6" fmla="*/ 102 w 1267"/>
                  <a:gd name="T7" fmla="*/ 96 h 125"/>
                  <a:gd name="T8" fmla="*/ 32 w 1267"/>
                  <a:gd name="T9" fmla="*/ 34 h 125"/>
                  <a:gd name="T10" fmla="*/ 0 w 1267"/>
                  <a:gd name="T11" fmla="*/ 0 h 125"/>
                  <a:gd name="T12" fmla="*/ 1267 w 1267"/>
                  <a:gd name="T13" fmla="*/ 0 h 125"/>
                  <a:gd name="T14" fmla="*/ 1235 w 1267"/>
                  <a:gd name="T15" fmla="*/ 34 h 125"/>
                  <a:gd name="T16" fmla="*/ 1165 w 1267"/>
                  <a:gd name="T17" fmla="*/ 96 h 125"/>
                  <a:gd name="T18" fmla="*/ 1128 w 1267"/>
                  <a:gd name="T1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7" h="125">
                    <a:moveTo>
                      <a:pt x="1128" y="125"/>
                    </a:moveTo>
                    <a:lnTo>
                      <a:pt x="812" y="125"/>
                    </a:lnTo>
                    <a:lnTo>
                      <a:pt x="139" y="125"/>
                    </a:lnTo>
                    <a:lnTo>
                      <a:pt x="102" y="96"/>
                    </a:lnTo>
                    <a:lnTo>
                      <a:pt x="32" y="34"/>
                    </a:lnTo>
                    <a:lnTo>
                      <a:pt x="0" y="0"/>
                    </a:lnTo>
                    <a:lnTo>
                      <a:pt x="1267" y="0"/>
                    </a:lnTo>
                    <a:lnTo>
                      <a:pt x="1235" y="34"/>
                    </a:lnTo>
                    <a:lnTo>
                      <a:pt x="1165" y="96"/>
                    </a:lnTo>
                    <a:lnTo>
                      <a:pt x="1128" y="125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íśḷîďè">
                <a:extLst>
                  <a:ext uri="{FF2B5EF4-FFF2-40B4-BE49-F238E27FC236}">
                    <a16:creationId xmlns:a16="http://schemas.microsoft.com/office/drawing/2014/main" xmlns="" id="{9DFC2A31-5CA5-4916-8BA7-9876AF7DC579}"/>
                  </a:ext>
                </a:extLst>
              </p:cNvPr>
              <p:cNvSpPr/>
              <p:nvPr/>
            </p:nvSpPr>
            <p:spPr bwMode="auto">
              <a:xfrm>
                <a:off x="1797" y="2154"/>
                <a:ext cx="248" cy="22"/>
              </a:xfrm>
              <a:custGeom>
                <a:avLst/>
                <a:gdLst>
                  <a:gd name="T0" fmla="*/ 0 w 1237"/>
                  <a:gd name="T1" fmla="*/ 0 h 110"/>
                  <a:gd name="T2" fmla="*/ 1237 w 1237"/>
                  <a:gd name="T3" fmla="*/ 0 h 110"/>
                  <a:gd name="T4" fmla="*/ 1208 w 1237"/>
                  <a:gd name="T5" fmla="*/ 30 h 110"/>
                  <a:gd name="T6" fmla="*/ 1146 w 1237"/>
                  <a:gd name="T7" fmla="*/ 85 h 110"/>
                  <a:gd name="T8" fmla="*/ 1113 w 1237"/>
                  <a:gd name="T9" fmla="*/ 110 h 110"/>
                  <a:gd name="T10" fmla="*/ 124 w 1237"/>
                  <a:gd name="T11" fmla="*/ 110 h 110"/>
                  <a:gd name="T12" fmla="*/ 91 w 1237"/>
                  <a:gd name="T13" fmla="*/ 85 h 110"/>
                  <a:gd name="T14" fmla="*/ 29 w 1237"/>
                  <a:gd name="T15" fmla="*/ 30 h 110"/>
                  <a:gd name="T16" fmla="*/ 0 w 1237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7" h="110">
                    <a:moveTo>
                      <a:pt x="0" y="0"/>
                    </a:moveTo>
                    <a:lnTo>
                      <a:pt x="1237" y="0"/>
                    </a:lnTo>
                    <a:lnTo>
                      <a:pt x="1208" y="30"/>
                    </a:lnTo>
                    <a:lnTo>
                      <a:pt x="1146" y="85"/>
                    </a:lnTo>
                    <a:lnTo>
                      <a:pt x="1113" y="110"/>
                    </a:lnTo>
                    <a:lnTo>
                      <a:pt x="124" y="110"/>
                    </a:lnTo>
                    <a:lnTo>
                      <a:pt x="91" y="85"/>
                    </a:lnTo>
                    <a:lnTo>
                      <a:pt x="29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iṥľïḑè">
                <a:extLst>
                  <a:ext uri="{FF2B5EF4-FFF2-40B4-BE49-F238E27FC236}">
                    <a16:creationId xmlns:a16="http://schemas.microsoft.com/office/drawing/2014/main" xmlns="" id="{FB00AF3C-81B4-4214-AE3C-0C4317CF7CE0}"/>
                  </a:ext>
                </a:extLst>
              </p:cNvPr>
              <p:cNvSpPr/>
              <p:nvPr/>
            </p:nvSpPr>
            <p:spPr bwMode="auto">
              <a:xfrm>
                <a:off x="1800" y="2157"/>
                <a:ext cx="242" cy="19"/>
              </a:xfrm>
              <a:custGeom>
                <a:avLst/>
                <a:gdLst>
                  <a:gd name="T0" fmla="*/ 0 w 1209"/>
                  <a:gd name="T1" fmla="*/ 0 h 94"/>
                  <a:gd name="T2" fmla="*/ 1209 w 1209"/>
                  <a:gd name="T3" fmla="*/ 0 h 94"/>
                  <a:gd name="T4" fmla="*/ 1183 w 1209"/>
                  <a:gd name="T5" fmla="*/ 25 h 94"/>
                  <a:gd name="T6" fmla="*/ 1128 w 1209"/>
                  <a:gd name="T7" fmla="*/ 73 h 94"/>
                  <a:gd name="T8" fmla="*/ 1099 w 1209"/>
                  <a:gd name="T9" fmla="*/ 94 h 94"/>
                  <a:gd name="T10" fmla="*/ 110 w 1209"/>
                  <a:gd name="T11" fmla="*/ 94 h 94"/>
                  <a:gd name="T12" fmla="*/ 81 w 1209"/>
                  <a:gd name="T13" fmla="*/ 73 h 94"/>
                  <a:gd name="T14" fmla="*/ 26 w 1209"/>
                  <a:gd name="T15" fmla="*/ 25 h 94"/>
                  <a:gd name="T16" fmla="*/ 0 w 1209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9" h="94">
                    <a:moveTo>
                      <a:pt x="0" y="0"/>
                    </a:moveTo>
                    <a:lnTo>
                      <a:pt x="1209" y="0"/>
                    </a:lnTo>
                    <a:lnTo>
                      <a:pt x="1183" y="25"/>
                    </a:lnTo>
                    <a:lnTo>
                      <a:pt x="1128" y="73"/>
                    </a:lnTo>
                    <a:lnTo>
                      <a:pt x="1099" y="94"/>
                    </a:lnTo>
                    <a:lnTo>
                      <a:pt x="110" y="94"/>
                    </a:lnTo>
                    <a:lnTo>
                      <a:pt x="81" y="73"/>
                    </a:lnTo>
                    <a:lnTo>
                      <a:pt x="26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ïṡļîḋé">
                <a:extLst>
                  <a:ext uri="{FF2B5EF4-FFF2-40B4-BE49-F238E27FC236}">
                    <a16:creationId xmlns:a16="http://schemas.microsoft.com/office/drawing/2014/main" xmlns="" id="{B6EC0496-7F66-4C17-B6CE-83EC19F68525}"/>
                  </a:ext>
                </a:extLst>
              </p:cNvPr>
              <p:cNvSpPr/>
              <p:nvPr/>
            </p:nvSpPr>
            <p:spPr bwMode="auto">
              <a:xfrm>
                <a:off x="1804" y="2160"/>
                <a:ext cx="235" cy="16"/>
              </a:xfrm>
              <a:custGeom>
                <a:avLst/>
                <a:gdLst>
                  <a:gd name="T0" fmla="*/ 0 w 1175"/>
                  <a:gd name="T1" fmla="*/ 0 h 79"/>
                  <a:gd name="T2" fmla="*/ 1175 w 1175"/>
                  <a:gd name="T3" fmla="*/ 0 h 79"/>
                  <a:gd name="T4" fmla="*/ 1130 w 1175"/>
                  <a:gd name="T5" fmla="*/ 42 h 79"/>
                  <a:gd name="T6" fmla="*/ 1082 w 1175"/>
                  <a:gd name="T7" fmla="*/ 79 h 79"/>
                  <a:gd name="T8" fmla="*/ 93 w 1175"/>
                  <a:gd name="T9" fmla="*/ 79 h 79"/>
                  <a:gd name="T10" fmla="*/ 45 w 1175"/>
                  <a:gd name="T11" fmla="*/ 42 h 79"/>
                  <a:gd name="T12" fmla="*/ 0 w 1175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5" h="79">
                    <a:moveTo>
                      <a:pt x="0" y="0"/>
                    </a:moveTo>
                    <a:lnTo>
                      <a:pt x="1175" y="0"/>
                    </a:lnTo>
                    <a:lnTo>
                      <a:pt x="1130" y="42"/>
                    </a:lnTo>
                    <a:lnTo>
                      <a:pt x="1082" y="79"/>
                    </a:lnTo>
                    <a:lnTo>
                      <a:pt x="93" y="79"/>
                    </a:lnTo>
                    <a:lnTo>
                      <a:pt x="45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iSḻïḍê">
                <a:extLst>
                  <a:ext uri="{FF2B5EF4-FFF2-40B4-BE49-F238E27FC236}">
                    <a16:creationId xmlns:a16="http://schemas.microsoft.com/office/drawing/2014/main" xmlns="" id="{513DBA56-1CD1-4242-A98C-1A901600E19A}"/>
                  </a:ext>
                </a:extLst>
              </p:cNvPr>
              <p:cNvSpPr/>
              <p:nvPr/>
            </p:nvSpPr>
            <p:spPr bwMode="auto">
              <a:xfrm>
                <a:off x="1807" y="2164"/>
                <a:ext cx="228" cy="12"/>
              </a:xfrm>
              <a:custGeom>
                <a:avLst/>
                <a:gdLst>
                  <a:gd name="T0" fmla="*/ 0 w 1143"/>
                  <a:gd name="T1" fmla="*/ 0 h 63"/>
                  <a:gd name="T2" fmla="*/ 1143 w 1143"/>
                  <a:gd name="T3" fmla="*/ 0 h 63"/>
                  <a:gd name="T4" fmla="*/ 1106 w 1143"/>
                  <a:gd name="T5" fmla="*/ 33 h 63"/>
                  <a:gd name="T6" fmla="*/ 1066 w 1143"/>
                  <a:gd name="T7" fmla="*/ 63 h 63"/>
                  <a:gd name="T8" fmla="*/ 77 w 1143"/>
                  <a:gd name="T9" fmla="*/ 63 h 63"/>
                  <a:gd name="T10" fmla="*/ 37 w 1143"/>
                  <a:gd name="T11" fmla="*/ 33 h 63"/>
                  <a:gd name="T12" fmla="*/ 0 w 1143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3" h="63">
                    <a:moveTo>
                      <a:pt x="0" y="0"/>
                    </a:moveTo>
                    <a:lnTo>
                      <a:pt x="1143" y="0"/>
                    </a:lnTo>
                    <a:lnTo>
                      <a:pt x="1106" y="33"/>
                    </a:lnTo>
                    <a:lnTo>
                      <a:pt x="1066" y="63"/>
                    </a:lnTo>
                    <a:lnTo>
                      <a:pt x="77" y="63"/>
                    </a:lnTo>
                    <a:lnTo>
                      <a:pt x="37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iṩľíḑê">
                <a:extLst>
                  <a:ext uri="{FF2B5EF4-FFF2-40B4-BE49-F238E27FC236}">
                    <a16:creationId xmlns:a16="http://schemas.microsoft.com/office/drawing/2014/main" xmlns="" id="{0D0011E0-B09D-4E84-8561-2AB1AB1E324C}"/>
                  </a:ext>
                </a:extLst>
              </p:cNvPr>
              <p:cNvSpPr/>
              <p:nvPr/>
            </p:nvSpPr>
            <p:spPr bwMode="auto">
              <a:xfrm>
                <a:off x="1810" y="2167"/>
                <a:ext cx="222" cy="9"/>
              </a:xfrm>
              <a:custGeom>
                <a:avLst/>
                <a:gdLst>
                  <a:gd name="T0" fmla="*/ 0 w 1107"/>
                  <a:gd name="T1" fmla="*/ 0 h 47"/>
                  <a:gd name="T2" fmla="*/ 1107 w 1107"/>
                  <a:gd name="T3" fmla="*/ 0 h 47"/>
                  <a:gd name="T4" fmla="*/ 1079 w 1107"/>
                  <a:gd name="T5" fmla="*/ 25 h 47"/>
                  <a:gd name="T6" fmla="*/ 1048 w 1107"/>
                  <a:gd name="T7" fmla="*/ 47 h 47"/>
                  <a:gd name="T8" fmla="*/ 59 w 1107"/>
                  <a:gd name="T9" fmla="*/ 47 h 47"/>
                  <a:gd name="T10" fmla="*/ 28 w 1107"/>
                  <a:gd name="T11" fmla="*/ 25 h 47"/>
                  <a:gd name="T12" fmla="*/ 0 w 110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7" h="47">
                    <a:moveTo>
                      <a:pt x="0" y="0"/>
                    </a:moveTo>
                    <a:lnTo>
                      <a:pt x="1107" y="0"/>
                    </a:lnTo>
                    <a:lnTo>
                      <a:pt x="1079" y="25"/>
                    </a:lnTo>
                    <a:lnTo>
                      <a:pt x="1048" y="47"/>
                    </a:lnTo>
                    <a:lnTo>
                      <a:pt x="59" y="47"/>
                    </a:lnTo>
                    <a:lnTo>
                      <a:pt x="28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îṣľiḓe">
                <a:extLst>
                  <a:ext uri="{FF2B5EF4-FFF2-40B4-BE49-F238E27FC236}">
                    <a16:creationId xmlns:a16="http://schemas.microsoft.com/office/drawing/2014/main" xmlns="" id="{D6231C8B-1F9F-4E0D-9DD4-2A7528FE08D2}"/>
                  </a:ext>
                </a:extLst>
              </p:cNvPr>
              <p:cNvSpPr/>
              <p:nvPr/>
            </p:nvSpPr>
            <p:spPr bwMode="auto">
              <a:xfrm>
                <a:off x="1814" y="2170"/>
                <a:ext cx="214" cy="6"/>
              </a:xfrm>
              <a:custGeom>
                <a:avLst/>
                <a:gdLst>
                  <a:gd name="T0" fmla="*/ 0 w 1071"/>
                  <a:gd name="T1" fmla="*/ 0 h 32"/>
                  <a:gd name="T2" fmla="*/ 1071 w 1071"/>
                  <a:gd name="T3" fmla="*/ 0 h 32"/>
                  <a:gd name="T4" fmla="*/ 1050 w 1071"/>
                  <a:gd name="T5" fmla="*/ 17 h 32"/>
                  <a:gd name="T6" fmla="*/ 1030 w 1071"/>
                  <a:gd name="T7" fmla="*/ 32 h 32"/>
                  <a:gd name="T8" fmla="*/ 41 w 1071"/>
                  <a:gd name="T9" fmla="*/ 32 h 32"/>
                  <a:gd name="T10" fmla="*/ 21 w 1071"/>
                  <a:gd name="T11" fmla="*/ 17 h 32"/>
                  <a:gd name="T12" fmla="*/ 0 w 1071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1" h="32">
                    <a:moveTo>
                      <a:pt x="0" y="0"/>
                    </a:moveTo>
                    <a:lnTo>
                      <a:pt x="1071" y="0"/>
                    </a:lnTo>
                    <a:lnTo>
                      <a:pt x="1050" y="17"/>
                    </a:lnTo>
                    <a:lnTo>
                      <a:pt x="1030" y="32"/>
                    </a:lnTo>
                    <a:lnTo>
                      <a:pt x="41" y="32"/>
                    </a:lnTo>
                    <a:lnTo>
                      <a:pt x="21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ïS1iďè">
                <a:extLst>
                  <a:ext uri="{FF2B5EF4-FFF2-40B4-BE49-F238E27FC236}">
                    <a16:creationId xmlns:a16="http://schemas.microsoft.com/office/drawing/2014/main" xmlns="" id="{804D04BA-3926-4D1B-BCC1-063487D6129D}"/>
                  </a:ext>
                </a:extLst>
              </p:cNvPr>
              <p:cNvSpPr/>
              <p:nvPr/>
            </p:nvSpPr>
            <p:spPr bwMode="auto">
              <a:xfrm>
                <a:off x="1818" y="2173"/>
                <a:ext cx="206" cy="3"/>
              </a:xfrm>
              <a:custGeom>
                <a:avLst/>
                <a:gdLst>
                  <a:gd name="T0" fmla="*/ 0 w 1031"/>
                  <a:gd name="T1" fmla="*/ 0 h 16"/>
                  <a:gd name="T2" fmla="*/ 1031 w 1031"/>
                  <a:gd name="T3" fmla="*/ 0 h 16"/>
                  <a:gd name="T4" fmla="*/ 1020 w 1031"/>
                  <a:gd name="T5" fmla="*/ 8 h 16"/>
                  <a:gd name="T6" fmla="*/ 1010 w 1031"/>
                  <a:gd name="T7" fmla="*/ 16 h 16"/>
                  <a:gd name="T8" fmla="*/ 21 w 1031"/>
                  <a:gd name="T9" fmla="*/ 16 h 16"/>
                  <a:gd name="T10" fmla="*/ 11 w 1031"/>
                  <a:gd name="T11" fmla="*/ 8 h 16"/>
                  <a:gd name="T12" fmla="*/ 0 w 1031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1" h="16">
                    <a:moveTo>
                      <a:pt x="0" y="0"/>
                    </a:moveTo>
                    <a:lnTo>
                      <a:pt x="1031" y="0"/>
                    </a:lnTo>
                    <a:lnTo>
                      <a:pt x="1020" y="8"/>
                    </a:lnTo>
                    <a:lnTo>
                      <a:pt x="1010" y="16"/>
                    </a:lnTo>
                    <a:lnTo>
                      <a:pt x="21" y="16"/>
                    </a:lnTo>
                    <a:lnTo>
                      <a:pt x="11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iŝḻïďé">
                <a:extLst>
                  <a:ext uri="{FF2B5EF4-FFF2-40B4-BE49-F238E27FC236}">
                    <a16:creationId xmlns:a16="http://schemas.microsoft.com/office/drawing/2014/main" xmlns="" id="{967F491D-0819-4D69-995A-4B3F4F9D57F5}"/>
                  </a:ext>
                </a:extLst>
              </p:cNvPr>
              <p:cNvSpPr/>
              <p:nvPr/>
            </p:nvSpPr>
            <p:spPr bwMode="auto">
              <a:xfrm>
                <a:off x="1822" y="2176"/>
                <a:ext cx="198" cy="1"/>
              </a:xfrm>
              <a:prstGeom prst="rect">
                <a:avLst/>
              </a:prstGeom>
              <a:solidFill>
                <a:srgbClr val="DD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iṧḷíďé">
                <a:extLst>
                  <a:ext uri="{FF2B5EF4-FFF2-40B4-BE49-F238E27FC236}">
                    <a16:creationId xmlns:a16="http://schemas.microsoft.com/office/drawing/2014/main" xmlns="" id="{B46E4C2C-1880-4E59-99A4-2B4E99CDD7FD}"/>
                  </a:ext>
                </a:extLst>
              </p:cNvPr>
              <p:cNvSpPr/>
              <p:nvPr/>
            </p:nvSpPr>
            <p:spPr bwMode="auto">
              <a:xfrm>
                <a:off x="1797" y="2154"/>
                <a:ext cx="248" cy="1"/>
              </a:xfrm>
              <a:prstGeom prst="rect">
                <a:avLst/>
              </a:prstGeom>
              <a:solidFill>
                <a:srgbClr val="D12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iṣḻïḓè">
                <a:extLst>
                  <a:ext uri="{FF2B5EF4-FFF2-40B4-BE49-F238E27FC236}">
                    <a16:creationId xmlns:a16="http://schemas.microsoft.com/office/drawing/2014/main" xmlns="" id="{18DB17D2-804E-433E-8B9A-710D7CDCFA64}"/>
                  </a:ext>
                </a:extLst>
              </p:cNvPr>
              <p:cNvSpPr/>
              <p:nvPr/>
            </p:nvSpPr>
            <p:spPr bwMode="auto">
              <a:xfrm>
                <a:off x="1797" y="2154"/>
                <a:ext cx="248" cy="3"/>
              </a:xfrm>
              <a:custGeom>
                <a:avLst/>
                <a:gdLst>
                  <a:gd name="T0" fmla="*/ 1222 w 1237"/>
                  <a:gd name="T1" fmla="*/ 16 h 16"/>
                  <a:gd name="T2" fmla="*/ 15 w 1237"/>
                  <a:gd name="T3" fmla="*/ 16 h 16"/>
                  <a:gd name="T4" fmla="*/ 7 w 1237"/>
                  <a:gd name="T5" fmla="*/ 8 h 16"/>
                  <a:gd name="T6" fmla="*/ 0 w 1237"/>
                  <a:gd name="T7" fmla="*/ 0 h 16"/>
                  <a:gd name="T8" fmla="*/ 1237 w 1237"/>
                  <a:gd name="T9" fmla="*/ 0 h 16"/>
                  <a:gd name="T10" fmla="*/ 1230 w 1237"/>
                  <a:gd name="T11" fmla="*/ 8 h 16"/>
                  <a:gd name="T12" fmla="*/ 1222 w 1237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7" h="16">
                    <a:moveTo>
                      <a:pt x="1222" y="16"/>
                    </a:moveTo>
                    <a:lnTo>
                      <a:pt x="15" y="16"/>
                    </a:lnTo>
                    <a:lnTo>
                      <a:pt x="7" y="8"/>
                    </a:lnTo>
                    <a:lnTo>
                      <a:pt x="0" y="0"/>
                    </a:lnTo>
                    <a:lnTo>
                      <a:pt x="1237" y="0"/>
                    </a:lnTo>
                    <a:lnTo>
                      <a:pt x="1230" y="8"/>
                    </a:lnTo>
                    <a:lnTo>
                      <a:pt x="1222" y="16"/>
                    </a:lnTo>
                    <a:close/>
                  </a:path>
                </a:pathLst>
              </a:custGeom>
              <a:solidFill>
                <a:srgbClr val="D22E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ïṧḻíḋê">
                <a:extLst>
                  <a:ext uri="{FF2B5EF4-FFF2-40B4-BE49-F238E27FC236}">
                    <a16:creationId xmlns:a16="http://schemas.microsoft.com/office/drawing/2014/main" xmlns="" id="{19C875C1-304E-4DBF-A6F8-D35831A974D9}"/>
                  </a:ext>
                </a:extLst>
              </p:cNvPr>
              <p:cNvSpPr/>
              <p:nvPr/>
            </p:nvSpPr>
            <p:spPr bwMode="auto">
              <a:xfrm>
                <a:off x="1797" y="2154"/>
                <a:ext cx="248" cy="7"/>
              </a:xfrm>
              <a:custGeom>
                <a:avLst/>
                <a:gdLst>
                  <a:gd name="T0" fmla="*/ 1206 w 1237"/>
                  <a:gd name="T1" fmla="*/ 32 h 32"/>
                  <a:gd name="T2" fmla="*/ 31 w 1237"/>
                  <a:gd name="T3" fmla="*/ 32 h 32"/>
                  <a:gd name="T4" fmla="*/ 15 w 1237"/>
                  <a:gd name="T5" fmla="*/ 17 h 32"/>
                  <a:gd name="T6" fmla="*/ 0 w 1237"/>
                  <a:gd name="T7" fmla="*/ 0 h 32"/>
                  <a:gd name="T8" fmla="*/ 1237 w 1237"/>
                  <a:gd name="T9" fmla="*/ 0 h 32"/>
                  <a:gd name="T10" fmla="*/ 1222 w 1237"/>
                  <a:gd name="T11" fmla="*/ 17 h 32"/>
                  <a:gd name="T12" fmla="*/ 1206 w 1237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7" h="32">
                    <a:moveTo>
                      <a:pt x="1206" y="32"/>
                    </a:moveTo>
                    <a:lnTo>
                      <a:pt x="31" y="32"/>
                    </a:lnTo>
                    <a:lnTo>
                      <a:pt x="15" y="17"/>
                    </a:lnTo>
                    <a:lnTo>
                      <a:pt x="0" y="0"/>
                    </a:lnTo>
                    <a:lnTo>
                      <a:pt x="1237" y="0"/>
                    </a:lnTo>
                    <a:lnTo>
                      <a:pt x="1222" y="17"/>
                    </a:lnTo>
                    <a:lnTo>
                      <a:pt x="1206" y="32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ïšļîḓe">
                <a:extLst>
                  <a:ext uri="{FF2B5EF4-FFF2-40B4-BE49-F238E27FC236}">
                    <a16:creationId xmlns:a16="http://schemas.microsoft.com/office/drawing/2014/main" xmlns="" id="{C7110BA8-CC2C-4E54-A69D-8FD6C9FAA005}"/>
                  </a:ext>
                </a:extLst>
              </p:cNvPr>
              <p:cNvSpPr/>
              <p:nvPr/>
            </p:nvSpPr>
            <p:spPr bwMode="auto">
              <a:xfrm>
                <a:off x="1797" y="2154"/>
                <a:ext cx="248" cy="10"/>
              </a:xfrm>
              <a:custGeom>
                <a:avLst/>
                <a:gdLst>
                  <a:gd name="T0" fmla="*/ 1190 w 1237"/>
                  <a:gd name="T1" fmla="*/ 47 h 47"/>
                  <a:gd name="T2" fmla="*/ 47 w 1237"/>
                  <a:gd name="T3" fmla="*/ 47 h 47"/>
                  <a:gd name="T4" fmla="*/ 22 w 1237"/>
                  <a:gd name="T5" fmla="*/ 25 h 47"/>
                  <a:gd name="T6" fmla="*/ 0 w 1237"/>
                  <a:gd name="T7" fmla="*/ 0 h 47"/>
                  <a:gd name="T8" fmla="*/ 1237 w 1237"/>
                  <a:gd name="T9" fmla="*/ 0 h 47"/>
                  <a:gd name="T10" fmla="*/ 1215 w 1237"/>
                  <a:gd name="T11" fmla="*/ 25 h 47"/>
                  <a:gd name="T12" fmla="*/ 1190 w 1237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7" h="47">
                    <a:moveTo>
                      <a:pt x="1190" y="47"/>
                    </a:moveTo>
                    <a:lnTo>
                      <a:pt x="47" y="47"/>
                    </a:lnTo>
                    <a:lnTo>
                      <a:pt x="22" y="25"/>
                    </a:lnTo>
                    <a:lnTo>
                      <a:pt x="0" y="0"/>
                    </a:lnTo>
                    <a:lnTo>
                      <a:pt x="1237" y="0"/>
                    </a:lnTo>
                    <a:lnTo>
                      <a:pt x="1215" y="25"/>
                    </a:lnTo>
                    <a:lnTo>
                      <a:pt x="1190" y="47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îş1îḓé">
                <a:extLst>
                  <a:ext uri="{FF2B5EF4-FFF2-40B4-BE49-F238E27FC236}">
                    <a16:creationId xmlns:a16="http://schemas.microsoft.com/office/drawing/2014/main" xmlns="" id="{188C4F1D-7B95-4543-BCD6-99876F774B2C}"/>
                  </a:ext>
                </a:extLst>
              </p:cNvPr>
              <p:cNvSpPr/>
              <p:nvPr/>
            </p:nvSpPr>
            <p:spPr bwMode="auto">
              <a:xfrm>
                <a:off x="1797" y="2154"/>
                <a:ext cx="248" cy="13"/>
              </a:xfrm>
              <a:custGeom>
                <a:avLst/>
                <a:gdLst>
                  <a:gd name="T0" fmla="*/ 1172 w 1237"/>
                  <a:gd name="T1" fmla="*/ 63 h 63"/>
                  <a:gd name="T2" fmla="*/ 65 w 1237"/>
                  <a:gd name="T3" fmla="*/ 63 h 63"/>
                  <a:gd name="T4" fmla="*/ 31 w 1237"/>
                  <a:gd name="T5" fmla="*/ 33 h 63"/>
                  <a:gd name="T6" fmla="*/ 0 w 1237"/>
                  <a:gd name="T7" fmla="*/ 0 h 63"/>
                  <a:gd name="T8" fmla="*/ 1237 w 1237"/>
                  <a:gd name="T9" fmla="*/ 0 h 63"/>
                  <a:gd name="T10" fmla="*/ 1206 w 1237"/>
                  <a:gd name="T11" fmla="*/ 33 h 63"/>
                  <a:gd name="T12" fmla="*/ 1172 w 1237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7" h="63">
                    <a:moveTo>
                      <a:pt x="1172" y="63"/>
                    </a:moveTo>
                    <a:lnTo>
                      <a:pt x="65" y="63"/>
                    </a:lnTo>
                    <a:lnTo>
                      <a:pt x="31" y="33"/>
                    </a:lnTo>
                    <a:lnTo>
                      <a:pt x="0" y="0"/>
                    </a:lnTo>
                    <a:lnTo>
                      <a:pt x="1237" y="0"/>
                    </a:lnTo>
                    <a:lnTo>
                      <a:pt x="1206" y="33"/>
                    </a:lnTo>
                    <a:lnTo>
                      <a:pt x="1172" y="63"/>
                    </a:lnTo>
                    <a:close/>
                  </a:path>
                </a:pathLst>
              </a:custGeom>
              <a:solidFill>
                <a:srgbClr val="D4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ïSľïdê">
                <a:extLst>
                  <a:ext uri="{FF2B5EF4-FFF2-40B4-BE49-F238E27FC236}">
                    <a16:creationId xmlns:a16="http://schemas.microsoft.com/office/drawing/2014/main" xmlns="" id="{D11785AA-9143-462E-8EBC-22AF185C7A64}"/>
                  </a:ext>
                </a:extLst>
              </p:cNvPr>
              <p:cNvSpPr/>
              <p:nvPr/>
            </p:nvSpPr>
            <p:spPr bwMode="auto">
              <a:xfrm>
                <a:off x="1797" y="2154"/>
                <a:ext cx="248" cy="16"/>
              </a:xfrm>
              <a:custGeom>
                <a:avLst/>
                <a:gdLst>
                  <a:gd name="T0" fmla="*/ 1154 w 1237"/>
                  <a:gd name="T1" fmla="*/ 78 h 78"/>
                  <a:gd name="T2" fmla="*/ 83 w 1237"/>
                  <a:gd name="T3" fmla="*/ 78 h 78"/>
                  <a:gd name="T4" fmla="*/ 40 w 1237"/>
                  <a:gd name="T5" fmla="*/ 41 h 78"/>
                  <a:gd name="T6" fmla="*/ 0 w 1237"/>
                  <a:gd name="T7" fmla="*/ 0 h 78"/>
                  <a:gd name="T8" fmla="*/ 1237 w 1237"/>
                  <a:gd name="T9" fmla="*/ 0 h 78"/>
                  <a:gd name="T10" fmla="*/ 1197 w 1237"/>
                  <a:gd name="T11" fmla="*/ 41 h 78"/>
                  <a:gd name="T12" fmla="*/ 1154 w 1237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7" h="78">
                    <a:moveTo>
                      <a:pt x="1154" y="78"/>
                    </a:moveTo>
                    <a:lnTo>
                      <a:pt x="83" y="78"/>
                    </a:lnTo>
                    <a:lnTo>
                      <a:pt x="40" y="41"/>
                    </a:lnTo>
                    <a:lnTo>
                      <a:pt x="0" y="0"/>
                    </a:lnTo>
                    <a:lnTo>
                      <a:pt x="1237" y="0"/>
                    </a:lnTo>
                    <a:lnTo>
                      <a:pt x="1197" y="41"/>
                    </a:lnTo>
                    <a:lnTo>
                      <a:pt x="1154" y="78"/>
                    </a:lnTo>
                    <a:close/>
                  </a:path>
                </a:pathLst>
              </a:custGeom>
              <a:solidFill>
                <a:srgbClr val="D5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iṡḷïde">
                <a:extLst>
                  <a:ext uri="{FF2B5EF4-FFF2-40B4-BE49-F238E27FC236}">
                    <a16:creationId xmlns:a16="http://schemas.microsoft.com/office/drawing/2014/main" xmlns="" id="{F7B85FB0-26F8-4C3F-BBB5-A6146C288EA5}"/>
                  </a:ext>
                </a:extLst>
              </p:cNvPr>
              <p:cNvSpPr/>
              <p:nvPr/>
            </p:nvSpPr>
            <p:spPr bwMode="auto">
              <a:xfrm>
                <a:off x="1797" y="2154"/>
                <a:ext cx="248" cy="19"/>
              </a:xfrm>
              <a:custGeom>
                <a:avLst/>
                <a:gdLst>
                  <a:gd name="T0" fmla="*/ 1133 w 1237"/>
                  <a:gd name="T1" fmla="*/ 95 h 95"/>
                  <a:gd name="T2" fmla="*/ 104 w 1237"/>
                  <a:gd name="T3" fmla="*/ 95 h 95"/>
                  <a:gd name="T4" fmla="*/ 76 w 1237"/>
                  <a:gd name="T5" fmla="*/ 72 h 95"/>
                  <a:gd name="T6" fmla="*/ 23 w 1237"/>
                  <a:gd name="T7" fmla="*/ 26 h 95"/>
                  <a:gd name="T8" fmla="*/ 0 w 1237"/>
                  <a:gd name="T9" fmla="*/ 0 h 95"/>
                  <a:gd name="T10" fmla="*/ 1237 w 1237"/>
                  <a:gd name="T11" fmla="*/ 0 h 95"/>
                  <a:gd name="T12" fmla="*/ 1214 w 1237"/>
                  <a:gd name="T13" fmla="*/ 26 h 95"/>
                  <a:gd name="T14" fmla="*/ 1161 w 1237"/>
                  <a:gd name="T15" fmla="*/ 72 h 95"/>
                  <a:gd name="T16" fmla="*/ 1133 w 1237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7" h="95">
                    <a:moveTo>
                      <a:pt x="1133" y="95"/>
                    </a:moveTo>
                    <a:lnTo>
                      <a:pt x="104" y="95"/>
                    </a:lnTo>
                    <a:lnTo>
                      <a:pt x="76" y="72"/>
                    </a:lnTo>
                    <a:lnTo>
                      <a:pt x="23" y="26"/>
                    </a:lnTo>
                    <a:lnTo>
                      <a:pt x="0" y="0"/>
                    </a:lnTo>
                    <a:lnTo>
                      <a:pt x="1237" y="0"/>
                    </a:lnTo>
                    <a:lnTo>
                      <a:pt x="1214" y="26"/>
                    </a:lnTo>
                    <a:lnTo>
                      <a:pt x="1161" y="72"/>
                    </a:lnTo>
                    <a:lnTo>
                      <a:pt x="1133" y="95"/>
                    </a:lnTo>
                    <a:close/>
                  </a:path>
                </a:pathLst>
              </a:custGeom>
              <a:solidFill>
                <a:srgbClr val="D6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iSľîḋe">
                <a:extLst>
                  <a:ext uri="{FF2B5EF4-FFF2-40B4-BE49-F238E27FC236}">
                    <a16:creationId xmlns:a16="http://schemas.microsoft.com/office/drawing/2014/main" xmlns="" id="{B98E9C8A-76F4-4643-B217-150F2F1E9148}"/>
                  </a:ext>
                </a:extLst>
              </p:cNvPr>
              <p:cNvSpPr/>
              <p:nvPr/>
            </p:nvSpPr>
            <p:spPr bwMode="auto">
              <a:xfrm>
                <a:off x="1797" y="2154"/>
                <a:ext cx="248" cy="22"/>
              </a:xfrm>
              <a:custGeom>
                <a:avLst/>
                <a:gdLst>
                  <a:gd name="T0" fmla="*/ 1113 w 1237"/>
                  <a:gd name="T1" fmla="*/ 110 h 110"/>
                  <a:gd name="T2" fmla="*/ 124 w 1237"/>
                  <a:gd name="T3" fmla="*/ 110 h 110"/>
                  <a:gd name="T4" fmla="*/ 91 w 1237"/>
                  <a:gd name="T5" fmla="*/ 85 h 110"/>
                  <a:gd name="T6" fmla="*/ 29 w 1237"/>
                  <a:gd name="T7" fmla="*/ 30 h 110"/>
                  <a:gd name="T8" fmla="*/ 0 w 1237"/>
                  <a:gd name="T9" fmla="*/ 0 h 110"/>
                  <a:gd name="T10" fmla="*/ 1237 w 1237"/>
                  <a:gd name="T11" fmla="*/ 0 h 110"/>
                  <a:gd name="T12" fmla="*/ 1208 w 1237"/>
                  <a:gd name="T13" fmla="*/ 30 h 110"/>
                  <a:gd name="T14" fmla="*/ 1146 w 1237"/>
                  <a:gd name="T15" fmla="*/ 85 h 110"/>
                  <a:gd name="T16" fmla="*/ 1113 w 1237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7" h="110">
                    <a:moveTo>
                      <a:pt x="1113" y="110"/>
                    </a:moveTo>
                    <a:lnTo>
                      <a:pt x="124" y="110"/>
                    </a:lnTo>
                    <a:lnTo>
                      <a:pt x="91" y="85"/>
                    </a:lnTo>
                    <a:lnTo>
                      <a:pt x="29" y="30"/>
                    </a:lnTo>
                    <a:lnTo>
                      <a:pt x="0" y="0"/>
                    </a:lnTo>
                    <a:lnTo>
                      <a:pt x="1237" y="0"/>
                    </a:lnTo>
                    <a:lnTo>
                      <a:pt x="1208" y="30"/>
                    </a:lnTo>
                    <a:lnTo>
                      <a:pt x="1146" y="85"/>
                    </a:lnTo>
                    <a:lnTo>
                      <a:pt x="1113" y="110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íŝľïde">
                <a:extLst>
                  <a:ext uri="{FF2B5EF4-FFF2-40B4-BE49-F238E27FC236}">
                    <a16:creationId xmlns:a16="http://schemas.microsoft.com/office/drawing/2014/main" xmlns="" id="{B5DA4EA2-9DF1-4C8D-8DD4-10BAD3907515}"/>
                  </a:ext>
                </a:extLst>
              </p:cNvPr>
              <p:cNvSpPr/>
              <p:nvPr/>
            </p:nvSpPr>
            <p:spPr bwMode="auto">
              <a:xfrm>
                <a:off x="1797" y="2154"/>
                <a:ext cx="248" cy="25"/>
              </a:xfrm>
              <a:custGeom>
                <a:avLst/>
                <a:gdLst>
                  <a:gd name="T0" fmla="*/ 1090 w 1237"/>
                  <a:gd name="T1" fmla="*/ 126 h 126"/>
                  <a:gd name="T2" fmla="*/ 147 w 1237"/>
                  <a:gd name="T3" fmla="*/ 126 h 126"/>
                  <a:gd name="T4" fmla="*/ 107 w 1237"/>
                  <a:gd name="T5" fmla="*/ 98 h 126"/>
                  <a:gd name="T6" fmla="*/ 34 w 1237"/>
                  <a:gd name="T7" fmla="*/ 35 h 126"/>
                  <a:gd name="T8" fmla="*/ 0 w 1237"/>
                  <a:gd name="T9" fmla="*/ 0 h 126"/>
                  <a:gd name="T10" fmla="*/ 1237 w 1237"/>
                  <a:gd name="T11" fmla="*/ 0 h 126"/>
                  <a:gd name="T12" fmla="*/ 1203 w 1237"/>
                  <a:gd name="T13" fmla="*/ 35 h 126"/>
                  <a:gd name="T14" fmla="*/ 1130 w 1237"/>
                  <a:gd name="T15" fmla="*/ 98 h 126"/>
                  <a:gd name="T16" fmla="*/ 1090 w 1237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7" h="126">
                    <a:moveTo>
                      <a:pt x="1090" y="126"/>
                    </a:moveTo>
                    <a:lnTo>
                      <a:pt x="147" y="126"/>
                    </a:lnTo>
                    <a:lnTo>
                      <a:pt x="107" y="98"/>
                    </a:lnTo>
                    <a:lnTo>
                      <a:pt x="34" y="35"/>
                    </a:lnTo>
                    <a:lnTo>
                      <a:pt x="0" y="0"/>
                    </a:lnTo>
                    <a:lnTo>
                      <a:pt x="1237" y="0"/>
                    </a:lnTo>
                    <a:lnTo>
                      <a:pt x="1203" y="35"/>
                    </a:lnTo>
                    <a:lnTo>
                      <a:pt x="1130" y="98"/>
                    </a:lnTo>
                    <a:lnTo>
                      <a:pt x="1090" y="126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ïṣ1îḓê">
                <a:extLst>
                  <a:ext uri="{FF2B5EF4-FFF2-40B4-BE49-F238E27FC236}">
                    <a16:creationId xmlns:a16="http://schemas.microsoft.com/office/drawing/2014/main" xmlns="" id="{C8BFC1A7-2254-45DB-917A-A07C94AFB968}"/>
                  </a:ext>
                </a:extLst>
              </p:cNvPr>
              <p:cNvSpPr/>
              <p:nvPr/>
            </p:nvSpPr>
            <p:spPr bwMode="auto">
              <a:xfrm>
                <a:off x="1800" y="2157"/>
                <a:ext cx="242" cy="22"/>
              </a:xfrm>
              <a:custGeom>
                <a:avLst/>
                <a:gdLst>
                  <a:gd name="T0" fmla="*/ 0 w 1209"/>
                  <a:gd name="T1" fmla="*/ 0 h 110"/>
                  <a:gd name="T2" fmla="*/ 1209 w 1209"/>
                  <a:gd name="T3" fmla="*/ 0 h 110"/>
                  <a:gd name="T4" fmla="*/ 1178 w 1209"/>
                  <a:gd name="T5" fmla="*/ 30 h 110"/>
                  <a:gd name="T6" fmla="*/ 1111 w 1209"/>
                  <a:gd name="T7" fmla="*/ 85 h 110"/>
                  <a:gd name="T8" fmla="*/ 1076 w 1209"/>
                  <a:gd name="T9" fmla="*/ 110 h 110"/>
                  <a:gd name="T10" fmla="*/ 133 w 1209"/>
                  <a:gd name="T11" fmla="*/ 110 h 110"/>
                  <a:gd name="T12" fmla="*/ 98 w 1209"/>
                  <a:gd name="T13" fmla="*/ 85 h 110"/>
                  <a:gd name="T14" fmla="*/ 31 w 1209"/>
                  <a:gd name="T15" fmla="*/ 30 h 110"/>
                  <a:gd name="T16" fmla="*/ 0 w 1209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9" h="110">
                    <a:moveTo>
                      <a:pt x="0" y="0"/>
                    </a:moveTo>
                    <a:lnTo>
                      <a:pt x="1209" y="0"/>
                    </a:lnTo>
                    <a:lnTo>
                      <a:pt x="1178" y="30"/>
                    </a:lnTo>
                    <a:lnTo>
                      <a:pt x="1111" y="85"/>
                    </a:lnTo>
                    <a:lnTo>
                      <a:pt x="1076" y="110"/>
                    </a:lnTo>
                    <a:lnTo>
                      <a:pt x="133" y="110"/>
                    </a:lnTo>
                    <a:lnTo>
                      <a:pt x="98" y="85"/>
                    </a:lnTo>
                    <a:lnTo>
                      <a:pt x="31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íśḻiďé">
                <a:extLst>
                  <a:ext uri="{FF2B5EF4-FFF2-40B4-BE49-F238E27FC236}">
                    <a16:creationId xmlns:a16="http://schemas.microsoft.com/office/drawing/2014/main" xmlns="" id="{659397CF-2A40-45DD-8F98-D87992A2F2C6}"/>
                  </a:ext>
                </a:extLst>
              </p:cNvPr>
              <p:cNvSpPr/>
              <p:nvPr/>
            </p:nvSpPr>
            <p:spPr bwMode="auto">
              <a:xfrm>
                <a:off x="1804" y="2160"/>
                <a:ext cx="235" cy="19"/>
              </a:xfrm>
              <a:custGeom>
                <a:avLst/>
                <a:gdLst>
                  <a:gd name="T0" fmla="*/ 0 w 1175"/>
                  <a:gd name="T1" fmla="*/ 0 h 95"/>
                  <a:gd name="T2" fmla="*/ 1175 w 1175"/>
                  <a:gd name="T3" fmla="*/ 0 h 95"/>
                  <a:gd name="T4" fmla="*/ 1149 w 1175"/>
                  <a:gd name="T5" fmla="*/ 26 h 95"/>
                  <a:gd name="T6" fmla="*/ 1090 w 1175"/>
                  <a:gd name="T7" fmla="*/ 73 h 95"/>
                  <a:gd name="T8" fmla="*/ 1059 w 1175"/>
                  <a:gd name="T9" fmla="*/ 95 h 95"/>
                  <a:gd name="T10" fmla="*/ 116 w 1175"/>
                  <a:gd name="T11" fmla="*/ 95 h 95"/>
                  <a:gd name="T12" fmla="*/ 85 w 1175"/>
                  <a:gd name="T13" fmla="*/ 73 h 95"/>
                  <a:gd name="T14" fmla="*/ 26 w 1175"/>
                  <a:gd name="T15" fmla="*/ 26 h 95"/>
                  <a:gd name="T16" fmla="*/ 0 w 1175"/>
                  <a:gd name="T1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5" h="95">
                    <a:moveTo>
                      <a:pt x="0" y="0"/>
                    </a:moveTo>
                    <a:lnTo>
                      <a:pt x="1175" y="0"/>
                    </a:lnTo>
                    <a:lnTo>
                      <a:pt x="1149" y="26"/>
                    </a:lnTo>
                    <a:lnTo>
                      <a:pt x="1090" y="73"/>
                    </a:lnTo>
                    <a:lnTo>
                      <a:pt x="1059" y="95"/>
                    </a:lnTo>
                    <a:lnTo>
                      <a:pt x="116" y="95"/>
                    </a:lnTo>
                    <a:lnTo>
                      <a:pt x="85" y="73"/>
                    </a:lnTo>
                    <a:lnTo>
                      <a:pt x="2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ïšḷiḍê">
                <a:extLst>
                  <a:ext uri="{FF2B5EF4-FFF2-40B4-BE49-F238E27FC236}">
                    <a16:creationId xmlns:a16="http://schemas.microsoft.com/office/drawing/2014/main" xmlns="" id="{18FC7C4F-2DB1-4E94-8C2F-4E222E626F87}"/>
                  </a:ext>
                </a:extLst>
              </p:cNvPr>
              <p:cNvSpPr/>
              <p:nvPr/>
            </p:nvSpPr>
            <p:spPr bwMode="auto">
              <a:xfrm>
                <a:off x="1807" y="2164"/>
                <a:ext cx="228" cy="15"/>
              </a:xfrm>
              <a:custGeom>
                <a:avLst/>
                <a:gdLst>
                  <a:gd name="T0" fmla="*/ 0 w 1143"/>
                  <a:gd name="T1" fmla="*/ 0 h 79"/>
                  <a:gd name="T2" fmla="*/ 1143 w 1143"/>
                  <a:gd name="T3" fmla="*/ 0 h 79"/>
                  <a:gd name="T4" fmla="*/ 1095 w 1143"/>
                  <a:gd name="T5" fmla="*/ 42 h 79"/>
                  <a:gd name="T6" fmla="*/ 1043 w 1143"/>
                  <a:gd name="T7" fmla="*/ 79 h 79"/>
                  <a:gd name="T8" fmla="*/ 100 w 1143"/>
                  <a:gd name="T9" fmla="*/ 79 h 79"/>
                  <a:gd name="T10" fmla="*/ 48 w 1143"/>
                  <a:gd name="T11" fmla="*/ 42 h 79"/>
                  <a:gd name="T12" fmla="*/ 0 w 1143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3" h="79">
                    <a:moveTo>
                      <a:pt x="0" y="0"/>
                    </a:moveTo>
                    <a:lnTo>
                      <a:pt x="1143" y="0"/>
                    </a:lnTo>
                    <a:lnTo>
                      <a:pt x="1095" y="42"/>
                    </a:lnTo>
                    <a:lnTo>
                      <a:pt x="1043" y="79"/>
                    </a:lnTo>
                    <a:lnTo>
                      <a:pt x="100" y="79"/>
                    </a:lnTo>
                    <a:lnTo>
                      <a:pt x="48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iSḻíḍé">
                <a:extLst>
                  <a:ext uri="{FF2B5EF4-FFF2-40B4-BE49-F238E27FC236}">
                    <a16:creationId xmlns:a16="http://schemas.microsoft.com/office/drawing/2014/main" xmlns="" id="{60DA66FE-12C8-4CF4-BC0F-3039D0500938}"/>
                  </a:ext>
                </a:extLst>
              </p:cNvPr>
              <p:cNvSpPr/>
              <p:nvPr/>
            </p:nvSpPr>
            <p:spPr bwMode="auto">
              <a:xfrm>
                <a:off x="1810" y="2167"/>
                <a:ext cx="222" cy="12"/>
              </a:xfrm>
              <a:custGeom>
                <a:avLst/>
                <a:gdLst>
                  <a:gd name="T0" fmla="*/ 0 w 1107"/>
                  <a:gd name="T1" fmla="*/ 0 h 63"/>
                  <a:gd name="T2" fmla="*/ 1107 w 1107"/>
                  <a:gd name="T3" fmla="*/ 0 h 63"/>
                  <a:gd name="T4" fmla="*/ 1067 w 1107"/>
                  <a:gd name="T5" fmla="*/ 33 h 63"/>
                  <a:gd name="T6" fmla="*/ 1025 w 1107"/>
                  <a:gd name="T7" fmla="*/ 63 h 63"/>
                  <a:gd name="T8" fmla="*/ 82 w 1107"/>
                  <a:gd name="T9" fmla="*/ 63 h 63"/>
                  <a:gd name="T10" fmla="*/ 40 w 1107"/>
                  <a:gd name="T11" fmla="*/ 33 h 63"/>
                  <a:gd name="T12" fmla="*/ 0 w 1107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7" h="63">
                    <a:moveTo>
                      <a:pt x="0" y="0"/>
                    </a:moveTo>
                    <a:lnTo>
                      <a:pt x="1107" y="0"/>
                    </a:lnTo>
                    <a:lnTo>
                      <a:pt x="1067" y="33"/>
                    </a:lnTo>
                    <a:lnTo>
                      <a:pt x="1025" y="63"/>
                    </a:lnTo>
                    <a:lnTo>
                      <a:pt x="82" y="63"/>
                    </a:lnTo>
                    <a:lnTo>
                      <a:pt x="40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ïSḷïḍe">
                <a:extLst>
                  <a:ext uri="{FF2B5EF4-FFF2-40B4-BE49-F238E27FC236}">
                    <a16:creationId xmlns:a16="http://schemas.microsoft.com/office/drawing/2014/main" xmlns="" id="{7F4DD8DB-DEFC-4440-9525-11FAE40100D5}"/>
                  </a:ext>
                </a:extLst>
              </p:cNvPr>
              <p:cNvSpPr/>
              <p:nvPr/>
            </p:nvSpPr>
            <p:spPr bwMode="auto">
              <a:xfrm>
                <a:off x="1814" y="2170"/>
                <a:ext cx="214" cy="9"/>
              </a:xfrm>
              <a:custGeom>
                <a:avLst/>
                <a:gdLst>
                  <a:gd name="T0" fmla="*/ 0 w 1071"/>
                  <a:gd name="T1" fmla="*/ 0 h 48"/>
                  <a:gd name="T2" fmla="*/ 1071 w 1071"/>
                  <a:gd name="T3" fmla="*/ 0 h 48"/>
                  <a:gd name="T4" fmla="*/ 1040 w 1071"/>
                  <a:gd name="T5" fmla="*/ 25 h 48"/>
                  <a:gd name="T6" fmla="*/ 1007 w 1071"/>
                  <a:gd name="T7" fmla="*/ 48 h 48"/>
                  <a:gd name="T8" fmla="*/ 64 w 1071"/>
                  <a:gd name="T9" fmla="*/ 48 h 48"/>
                  <a:gd name="T10" fmla="*/ 31 w 1071"/>
                  <a:gd name="T11" fmla="*/ 25 h 48"/>
                  <a:gd name="T12" fmla="*/ 0 w 1071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1" h="48">
                    <a:moveTo>
                      <a:pt x="0" y="0"/>
                    </a:moveTo>
                    <a:lnTo>
                      <a:pt x="1071" y="0"/>
                    </a:lnTo>
                    <a:lnTo>
                      <a:pt x="1040" y="25"/>
                    </a:lnTo>
                    <a:lnTo>
                      <a:pt x="1007" y="48"/>
                    </a:lnTo>
                    <a:lnTo>
                      <a:pt x="64" y="48"/>
                    </a:lnTo>
                    <a:lnTo>
                      <a:pt x="31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išḻíďè">
                <a:extLst>
                  <a:ext uri="{FF2B5EF4-FFF2-40B4-BE49-F238E27FC236}">
                    <a16:creationId xmlns:a16="http://schemas.microsoft.com/office/drawing/2014/main" xmlns="" id="{59E9075F-C724-4F2B-A752-9F9DCC289684}"/>
                  </a:ext>
                </a:extLst>
              </p:cNvPr>
              <p:cNvSpPr/>
              <p:nvPr/>
            </p:nvSpPr>
            <p:spPr bwMode="auto">
              <a:xfrm>
                <a:off x="1818" y="2173"/>
                <a:ext cx="206" cy="6"/>
              </a:xfrm>
              <a:custGeom>
                <a:avLst/>
                <a:gdLst>
                  <a:gd name="T0" fmla="*/ 0 w 1031"/>
                  <a:gd name="T1" fmla="*/ 0 h 32"/>
                  <a:gd name="T2" fmla="*/ 1031 w 1031"/>
                  <a:gd name="T3" fmla="*/ 0 h 32"/>
                  <a:gd name="T4" fmla="*/ 1010 w 1031"/>
                  <a:gd name="T5" fmla="*/ 16 h 32"/>
                  <a:gd name="T6" fmla="*/ 987 w 1031"/>
                  <a:gd name="T7" fmla="*/ 32 h 32"/>
                  <a:gd name="T8" fmla="*/ 44 w 1031"/>
                  <a:gd name="T9" fmla="*/ 32 h 32"/>
                  <a:gd name="T10" fmla="*/ 21 w 1031"/>
                  <a:gd name="T11" fmla="*/ 16 h 32"/>
                  <a:gd name="T12" fmla="*/ 0 w 1031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1" h="32">
                    <a:moveTo>
                      <a:pt x="0" y="0"/>
                    </a:moveTo>
                    <a:lnTo>
                      <a:pt x="1031" y="0"/>
                    </a:lnTo>
                    <a:lnTo>
                      <a:pt x="1010" y="16"/>
                    </a:lnTo>
                    <a:lnTo>
                      <a:pt x="987" y="32"/>
                    </a:lnTo>
                    <a:lnTo>
                      <a:pt x="44" y="32"/>
                    </a:lnTo>
                    <a:lnTo>
                      <a:pt x="21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îṥḷïḍé">
                <a:extLst>
                  <a:ext uri="{FF2B5EF4-FFF2-40B4-BE49-F238E27FC236}">
                    <a16:creationId xmlns:a16="http://schemas.microsoft.com/office/drawing/2014/main" xmlns="" id="{2FE4A490-7D16-45B3-BD98-E20627AF668A}"/>
                  </a:ext>
                </a:extLst>
              </p:cNvPr>
              <p:cNvSpPr/>
              <p:nvPr/>
            </p:nvSpPr>
            <p:spPr bwMode="auto">
              <a:xfrm>
                <a:off x="1822" y="2176"/>
                <a:ext cx="198" cy="3"/>
              </a:xfrm>
              <a:custGeom>
                <a:avLst/>
                <a:gdLst>
                  <a:gd name="T0" fmla="*/ 0 w 989"/>
                  <a:gd name="T1" fmla="*/ 0 h 16"/>
                  <a:gd name="T2" fmla="*/ 989 w 989"/>
                  <a:gd name="T3" fmla="*/ 0 h 16"/>
                  <a:gd name="T4" fmla="*/ 978 w 989"/>
                  <a:gd name="T5" fmla="*/ 7 h 16"/>
                  <a:gd name="T6" fmla="*/ 966 w 989"/>
                  <a:gd name="T7" fmla="*/ 16 h 16"/>
                  <a:gd name="T8" fmla="*/ 23 w 989"/>
                  <a:gd name="T9" fmla="*/ 16 h 16"/>
                  <a:gd name="T10" fmla="*/ 12 w 989"/>
                  <a:gd name="T11" fmla="*/ 7 h 16"/>
                  <a:gd name="T12" fmla="*/ 0 w 989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9" h="16">
                    <a:moveTo>
                      <a:pt x="0" y="0"/>
                    </a:moveTo>
                    <a:lnTo>
                      <a:pt x="989" y="0"/>
                    </a:lnTo>
                    <a:lnTo>
                      <a:pt x="978" y="7"/>
                    </a:lnTo>
                    <a:lnTo>
                      <a:pt x="966" y="16"/>
                    </a:lnTo>
                    <a:lnTo>
                      <a:pt x="23" y="16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íş1ïḑè">
                <a:extLst>
                  <a:ext uri="{FF2B5EF4-FFF2-40B4-BE49-F238E27FC236}">
                    <a16:creationId xmlns:a16="http://schemas.microsoft.com/office/drawing/2014/main" xmlns="" id="{4AB411EB-1FD6-470F-9CA9-B234692F31CF}"/>
                  </a:ext>
                </a:extLst>
              </p:cNvPr>
              <p:cNvSpPr/>
              <p:nvPr/>
            </p:nvSpPr>
            <p:spPr bwMode="auto">
              <a:xfrm>
                <a:off x="1827" y="2179"/>
                <a:ext cx="188" cy="1"/>
              </a:xfrm>
              <a:prstGeom prst="rect">
                <a:avLst/>
              </a:prstGeom>
              <a:solidFill>
                <a:srgbClr val="DD31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í$ľîḓe">
                <a:extLst>
                  <a:ext uri="{FF2B5EF4-FFF2-40B4-BE49-F238E27FC236}">
                    <a16:creationId xmlns:a16="http://schemas.microsoft.com/office/drawing/2014/main" xmlns="" id="{C3EB9F1C-6563-4BB2-BB05-E84BC026D2C0}"/>
                  </a:ext>
                </a:extLst>
              </p:cNvPr>
              <p:cNvSpPr/>
              <p:nvPr/>
            </p:nvSpPr>
            <p:spPr bwMode="auto">
              <a:xfrm>
                <a:off x="1800" y="2157"/>
                <a:ext cx="242" cy="0"/>
              </a:xfrm>
              <a:custGeom>
                <a:avLst/>
                <a:gdLst>
                  <a:gd name="T0" fmla="*/ 1208 w 1209"/>
                  <a:gd name="T1" fmla="*/ 1 w 1209"/>
                  <a:gd name="T2" fmla="*/ 0 w 1209"/>
                  <a:gd name="T3" fmla="*/ 1209 w 1209"/>
                  <a:gd name="T4" fmla="*/ 1208 w 120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209">
                    <a:moveTo>
                      <a:pt x="1208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209" y="0"/>
                    </a:lnTo>
                    <a:lnTo>
                      <a:pt x="1208" y="0"/>
                    </a:lnTo>
                    <a:close/>
                  </a:path>
                </a:pathLst>
              </a:custGeom>
              <a:solidFill>
                <a:srgbClr val="D22E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iṩlîḓé">
                <a:extLst>
                  <a:ext uri="{FF2B5EF4-FFF2-40B4-BE49-F238E27FC236}">
                    <a16:creationId xmlns:a16="http://schemas.microsoft.com/office/drawing/2014/main" xmlns="" id="{CE058341-3AB6-4E2B-9C80-3D1D34DDF1B6}"/>
                  </a:ext>
                </a:extLst>
              </p:cNvPr>
              <p:cNvSpPr/>
              <p:nvPr/>
            </p:nvSpPr>
            <p:spPr bwMode="auto">
              <a:xfrm>
                <a:off x="1800" y="2157"/>
                <a:ext cx="242" cy="4"/>
              </a:xfrm>
              <a:custGeom>
                <a:avLst/>
                <a:gdLst>
                  <a:gd name="T0" fmla="*/ 1192 w 1209"/>
                  <a:gd name="T1" fmla="*/ 16 h 16"/>
                  <a:gd name="T2" fmla="*/ 17 w 1209"/>
                  <a:gd name="T3" fmla="*/ 16 h 16"/>
                  <a:gd name="T4" fmla="*/ 8 w 1209"/>
                  <a:gd name="T5" fmla="*/ 8 h 16"/>
                  <a:gd name="T6" fmla="*/ 0 w 1209"/>
                  <a:gd name="T7" fmla="*/ 0 h 16"/>
                  <a:gd name="T8" fmla="*/ 1209 w 1209"/>
                  <a:gd name="T9" fmla="*/ 0 h 16"/>
                  <a:gd name="T10" fmla="*/ 1201 w 1209"/>
                  <a:gd name="T11" fmla="*/ 8 h 16"/>
                  <a:gd name="T12" fmla="*/ 1192 w 120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9" h="16">
                    <a:moveTo>
                      <a:pt x="1192" y="16"/>
                    </a:moveTo>
                    <a:lnTo>
                      <a:pt x="17" y="16"/>
                    </a:lnTo>
                    <a:lnTo>
                      <a:pt x="8" y="8"/>
                    </a:lnTo>
                    <a:lnTo>
                      <a:pt x="0" y="0"/>
                    </a:lnTo>
                    <a:lnTo>
                      <a:pt x="1209" y="0"/>
                    </a:lnTo>
                    <a:lnTo>
                      <a:pt x="1201" y="8"/>
                    </a:lnTo>
                    <a:lnTo>
                      <a:pt x="1192" y="16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iṥḻïde">
                <a:extLst>
                  <a:ext uri="{FF2B5EF4-FFF2-40B4-BE49-F238E27FC236}">
                    <a16:creationId xmlns:a16="http://schemas.microsoft.com/office/drawing/2014/main" xmlns="" id="{E2352482-3C96-4FBC-A46D-A412F547C518}"/>
                  </a:ext>
                </a:extLst>
              </p:cNvPr>
              <p:cNvSpPr/>
              <p:nvPr/>
            </p:nvSpPr>
            <p:spPr bwMode="auto">
              <a:xfrm>
                <a:off x="1800" y="2157"/>
                <a:ext cx="242" cy="7"/>
              </a:xfrm>
              <a:custGeom>
                <a:avLst/>
                <a:gdLst>
                  <a:gd name="T0" fmla="*/ 1176 w 1209"/>
                  <a:gd name="T1" fmla="*/ 31 h 31"/>
                  <a:gd name="T2" fmla="*/ 33 w 1209"/>
                  <a:gd name="T3" fmla="*/ 31 h 31"/>
                  <a:gd name="T4" fmla="*/ 17 w 1209"/>
                  <a:gd name="T5" fmla="*/ 16 h 31"/>
                  <a:gd name="T6" fmla="*/ 0 w 1209"/>
                  <a:gd name="T7" fmla="*/ 0 h 31"/>
                  <a:gd name="T8" fmla="*/ 1209 w 1209"/>
                  <a:gd name="T9" fmla="*/ 0 h 31"/>
                  <a:gd name="T10" fmla="*/ 1192 w 1209"/>
                  <a:gd name="T11" fmla="*/ 16 h 31"/>
                  <a:gd name="T12" fmla="*/ 1176 w 1209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9" h="31">
                    <a:moveTo>
                      <a:pt x="1176" y="31"/>
                    </a:moveTo>
                    <a:lnTo>
                      <a:pt x="33" y="31"/>
                    </a:lnTo>
                    <a:lnTo>
                      <a:pt x="17" y="16"/>
                    </a:lnTo>
                    <a:lnTo>
                      <a:pt x="0" y="0"/>
                    </a:lnTo>
                    <a:lnTo>
                      <a:pt x="1209" y="0"/>
                    </a:lnTo>
                    <a:lnTo>
                      <a:pt x="1192" y="16"/>
                    </a:lnTo>
                    <a:lnTo>
                      <a:pt x="1176" y="31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îṥḻiḍê">
                <a:extLst>
                  <a:ext uri="{FF2B5EF4-FFF2-40B4-BE49-F238E27FC236}">
                    <a16:creationId xmlns:a16="http://schemas.microsoft.com/office/drawing/2014/main" xmlns="" id="{B9431684-5A22-4428-B271-BB94F085FBF0}"/>
                  </a:ext>
                </a:extLst>
              </p:cNvPr>
              <p:cNvSpPr/>
              <p:nvPr/>
            </p:nvSpPr>
            <p:spPr bwMode="auto">
              <a:xfrm>
                <a:off x="1800" y="2157"/>
                <a:ext cx="242" cy="10"/>
              </a:xfrm>
              <a:custGeom>
                <a:avLst/>
                <a:gdLst>
                  <a:gd name="T0" fmla="*/ 1158 w 1209"/>
                  <a:gd name="T1" fmla="*/ 47 h 47"/>
                  <a:gd name="T2" fmla="*/ 51 w 1209"/>
                  <a:gd name="T3" fmla="*/ 47 h 47"/>
                  <a:gd name="T4" fmla="*/ 25 w 1209"/>
                  <a:gd name="T5" fmla="*/ 24 h 47"/>
                  <a:gd name="T6" fmla="*/ 0 w 1209"/>
                  <a:gd name="T7" fmla="*/ 0 h 47"/>
                  <a:gd name="T8" fmla="*/ 1209 w 1209"/>
                  <a:gd name="T9" fmla="*/ 0 h 47"/>
                  <a:gd name="T10" fmla="*/ 1184 w 1209"/>
                  <a:gd name="T11" fmla="*/ 24 h 47"/>
                  <a:gd name="T12" fmla="*/ 1158 w 1209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9" h="47">
                    <a:moveTo>
                      <a:pt x="1158" y="47"/>
                    </a:moveTo>
                    <a:lnTo>
                      <a:pt x="51" y="47"/>
                    </a:lnTo>
                    <a:lnTo>
                      <a:pt x="25" y="24"/>
                    </a:lnTo>
                    <a:lnTo>
                      <a:pt x="0" y="0"/>
                    </a:lnTo>
                    <a:lnTo>
                      <a:pt x="1209" y="0"/>
                    </a:lnTo>
                    <a:lnTo>
                      <a:pt x="1184" y="24"/>
                    </a:lnTo>
                    <a:lnTo>
                      <a:pt x="1158" y="47"/>
                    </a:lnTo>
                    <a:close/>
                  </a:path>
                </a:pathLst>
              </a:custGeom>
              <a:solidFill>
                <a:srgbClr val="D4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iśļiḋè">
                <a:extLst>
                  <a:ext uri="{FF2B5EF4-FFF2-40B4-BE49-F238E27FC236}">
                    <a16:creationId xmlns:a16="http://schemas.microsoft.com/office/drawing/2014/main" xmlns="" id="{88C3033E-A5F9-4F75-A5A0-F62EBE90CDE1}"/>
                  </a:ext>
                </a:extLst>
              </p:cNvPr>
              <p:cNvSpPr/>
              <p:nvPr/>
            </p:nvSpPr>
            <p:spPr bwMode="auto">
              <a:xfrm>
                <a:off x="1800" y="2157"/>
                <a:ext cx="242" cy="13"/>
              </a:xfrm>
              <a:custGeom>
                <a:avLst/>
                <a:gdLst>
                  <a:gd name="T0" fmla="*/ 1140 w 1209"/>
                  <a:gd name="T1" fmla="*/ 62 h 62"/>
                  <a:gd name="T2" fmla="*/ 69 w 1209"/>
                  <a:gd name="T3" fmla="*/ 62 h 62"/>
                  <a:gd name="T4" fmla="*/ 34 w 1209"/>
                  <a:gd name="T5" fmla="*/ 32 h 62"/>
                  <a:gd name="T6" fmla="*/ 0 w 1209"/>
                  <a:gd name="T7" fmla="*/ 0 h 62"/>
                  <a:gd name="T8" fmla="*/ 1209 w 1209"/>
                  <a:gd name="T9" fmla="*/ 0 h 62"/>
                  <a:gd name="T10" fmla="*/ 1175 w 1209"/>
                  <a:gd name="T11" fmla="*/ 32 h 62"/>
                  <a:gd name="T12" fmla="*/ 1140 w 1209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9" h="62">
                    <a:moveTo>
                      <a:pt x="1140" y="62"/>
                    </a:moveTo>
                    <a:lnTo>
                      <a:pt x="69" y="62"/>
                    </a:lnTo>
                    <a:lnTo>
                      <a:pt x="34" y="32"/>
                    </a:lnTo>
                    <a:lnTo>
                      <a:pt x="0" y="0"/>
                    </a:lnTo>
                    <a:lnTo>
                      <a:pt x="1209" y="0"/>
                    </a:lnTo>
                    <a:lnTo>
                      <a:pt x="1175" y="32"/>
                    </a:lnTo>
                    <a:lnTo>
                      <a:pt x="1140" y="62"/>
                    </a:lnTo>
                    <a:close/>
                  </a:path>
                </a:pathLst>
              </a:custGeom>
              <a:solidFill>
                <a:srgbClr val="D5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îSľíḍe">
                <a:extLst>
                  <a:ext uri="{FF2B5EF4-FFF2-40B4-BE49-F238E27FC236}">
                    <a16:creationId xmlns:a16="http://schemas.microsoft.com/office/drawing/2014/main" xmlns="" id="{AF8F8EC7-2A30-4D73-AB54-7C1EC01E83EC}"/>
                  </a:ext>
                </a:extLst>
              </p:cNvPr>
              <p:cNvSpPr/>
              <p:nvPr/>
            </p:nvSpPr>
            <p:spPr bwMode="auto">
              <a:xfrm>
                <a:off x="1800" y="2157"/>
                <a:ext cx="242" cy="16"/>
              </a:xfrm>
              <a:custGeom>
                <a:avLst/>
                <a:gdLst>
                  <a:gd name="T0" fmla="*/ 1119 w 1209"/>
                  <a:gd name="T1" fmla="*/ 79 h 79"/>
                  <a:gd name="T2" fmla="*/ 90 w 1209"/>
                  <a:gd name="T3" fmla="*/ 79 h 79"/>
                  <a:gd name="T4" fmla="*/ 43 w 1209"/>
                  <a:gd name="T5" fmla="*/ 41 h 79"/>
                  <a:gd name="T6" fmla="*/ 0 w 1209"/>
                  <a:gd name="T7" fmla="*/ 0 h 79"/>
                  <a:gd name="T8" fmla="*/ 1209 w 1209"/>
                  <a:gd name="T9" fmla="*/ 0 h 79"/>
                  <a:gd name="T10" fmla="*/ 1166 w 1209"/>
                  <a:gd name="T11" fmla="*/ 41 h 79"/>
                  <a:gd name="T12" fmla="*/ 1119 w 1209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9" h="79">
                    <a:moveTo>
                      <a:pt x="1119" y="79"/>
                    </a:moveTo>
                    <a:lnTo>
                      <a:pt x="90" y="79"/>
                    </a:lnTo>
                    <a:lnTo>
                      <a:pt x="43" y="41"/>
                    </a:lnTo>
                    <a:lnTo>
                      <a:pt x="0" y="0"/>
                    </a:lnTo>
                    <a:lnTo>
                      <a:pt x="1209" y="0"/>
                    </a:lnTo>
                    <a:lnTo>
                      <a:pt x="1166" y="41"/>
                    </a:lnTo>
                    <a:lnTo>
                      <a:pt x="1119" y="79"/>
                    </a:lnTo>
                    <a:close/>
                  </a:path>
                </a:pathLst>
              </a:custGeom>
              <a:solidFill>
                <a:srgbClr val="D6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îŝ1ïḋè">
                <a:extLst>
                  <a:ext uri="{FF2B5EF4-FFF2-40B4-BE49-F238E27FC236}">
                    <a16:creationId xmlns:a16="http://schemas.microsoft.com/office/drawing/2014/main" xmlns="" id="{EAEA2106-95B3-4FA8-A175-17160AAF4F37}"/>
                  </a:ext>
                </a:extLst>
              </p:cNvPr>
              <p:cNvSpPr/>
              <p:nvPr/>
            </p:nvSpPr>
            <p:spPr bwMode="auto">
              <a:xfrm>
                <a:off x="1800" y="2157"/>
                <a:ext cx="242" cy="19"/>
              </a:xfrm>
              <a:custGeom>
                <a:avLst/>
                <a:gdLst>
                  <a:gd name="T0" fmla="*/ 1099 w 1209"/>
                  <a:gd name="T1" fmla="*/ 94 h 94"/>
                  <a:gd name="T2" fmla="*/ 110 w 1209"/>
                  <a:gd name="T3" fmla="*/ 94 h 94"/>
                  <a:gd name="T4" fmla="*/ 81 w 1209"/>
                  <a:gd name="T5" fmla="*/ 73 h 94"/>
                  <a:gd name="T6" fmla="*/ 26 w 1209"/>
                  <a:gd name="T7" fmla="*/ 25 h 94"/>
                  <a:gd name="T8" fmla="*/ 0 w 1209"/>
                  <a:gd name="T9" fmla="*/ 0 h 94"/>
                  <a:gd name="T10" fmla="*/ 1209 w 1209"/>
                  <a:gd name="T11" fmla="*/ 0 h 94"/>
                  <a:gd name="T12" fmla="*/ 1183 w 1209"/>
                  <a:gd name="T13" fmla="*/ 25 h 94"/>
                  <a:gd name="T14" fmla="*/ 1128 w 1209"/>
                  <a:gd name="T15" fmla="*/ 73 h 94"/>
                  <a:gd name="T16" fmla="*/ 1099 w 1209"/>
                  <a:gd name="T1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9" h="94">
                    <a:moveTo>
                      <a:pt x="1099" y="94"/>
                    </a:moveTo>
                    <a:lnTo>
                      <a:pt x="110" y="94"/>
                    </a:lnTo>
                    <a:lnTo>
                      <a:pt x="81" y="73"/>
                    </a:lnTo>
                    <a:lnTo>
                      <a:pt x="26" y="25"/>
                    </a:lnTo>
                    <a:lnTo>
                      <a:pt x="0" y="0"/>
                    </a:lnTo>
                    <a:lnTo>
                      <a:pt x="1209" y="0"/>
                    </a:lnTo>
                    <a:lnTo>
                      <a:pt x="1183" y="25"/>
                    </a:lnTo>
                    <a:lnTo>
                      <a:pt x="1128" y="73"/>
                    </a:lnTo>
                    <a:lnTo>
                      <a:pt x="1099" y="94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isḷiḓê">
                <a:extLst>
                  <a:ext uri="{FF2B5EF4-FFF2-40B4-BE49-F238E27FC236}">
                    <a16:creationId xmlns:a16="http://schemas.microsoft.com/office/drawing/2014/main" xmlns="" id="{8F69E1CA-BCAB-4ADE-858D-24C2840A51C2}"/>
                  </a:ext>
                </a:extLst>
              </p:cNvPr>
              <p:cNvSpPr/>
              <p:nvPr/>
            </p:nvSpPr>
            <p:spPr bwMode="auto">
              <a:xfrm>
                <a:off x="1800" y="2157"/>
                <a:ext cx="242" cy="22"/>
              </a:xfrm>
              <a:custGeom>
                <a:avLst/>
                <a:gdLst>
                  <a:gd name="T0" fmla="*/ 1076 w 1209"/>
                  <a:gd name="T1" fmla="*/ 110 h 110"/>
                  <a:gd name="T2" fmla="*/ 133 w 1209"/>
                  <a:gd name="T3" fmla="*/ 110 h 110"/>
                  <a:gd name="T4" fmla="*/ 98 w 1209"/>
                  <a:gd name="T5" fmla="*/ 85 h 110"/>
                  <a:gd name="T6" fmla="*/ 31 w 1209"/>
                  <a:gd name="T7" fmla="*/ 30 h 110"/>
                  <a:gd name="T8" fmla="*/ 0 w 1209"/>
                  <a:gd name="T9" fmla="*/ 0 h 110"/>
                  <a:gd name="T10" fmla="*/ 1209 w 1209"/>
                  <a:gd name="T11" fmla="*/ 0 h 110"/>
                  <a:gd name="T12" fmla="*/ 1178 w 1209"/>
                  <a:gd name="T13" fmla="*/ 30 h 110"/>
                  <a:gd name="T14" fmla="*/ 1111 w 1209"/>
                  <a:gd name="T15" fmla="*/ 85 h 110"/>
                  <a:gd name="T16" fmla="*/ 1076 w 1209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9" h="110">
                    <a:moveTo>
                      <a:pt x="1076" y="110"/>
                    </a:moveTo>
                    <a:lnTo>
                      <a:pt x="133" y="110"/>
                    </a:lnTo>
                    <a:lnTo>
                      <a:pt x="98" y="85"/>
                    </a:lnTo>
                    <a:lnTo>
                      <a:pt x="31" y="30"/>
                    </a:lnTo>
                    <a:lnTo>
                      <a:pt x="0" y="0"/>
                    </a:lnTo>
                    <a:lnTo>
                      <a:pt x="1209" y="0"/>
                    </a:lnTo>
                    <a:lnTo>
                      <a:pt x="1178" y="30"/>
                    </a:lnTo>
                    <a:lnTo>
                      <a:pt x="1111" y="85"/>
                    </a:lnTo>
                    <a:lnTo>
                      <a:pt x="1076" y="110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ïṡḻide">
                <a:extLst>
                  <a:ext uri="{FF2B5EF4-FFF2-40B4-BE49-F238E27FC236}">
                    <a16:creationId xmlns:a16="http://schemas.microsoft.com/office/drawing/2014/main" xmlns="" id="{4C73E187-E63A-43EA-B705-5DCFD5CBA9EA}"/>
                  </a:ext>
                </a:extLst>
              </p:cNvPr>
              <p:cNvSpPr/>
              <p:nvPr/>
            </p:nvSpPr>
            <p:spPr bwMode="auto">
              <a:xfrm>
                <a:off x="1800" y="2157"/>
                <a:ext cx="242" cy="25"/>
              </a:xfrm>
              <a:custGeom>
                <a:avLst/>
                <a:gdLst>
                  <a:gd name="T0" fmla="*/ 1052 w 1209"/>
                  <a:gd name="T1" fmla="*/ 125 h 125"/>
                  <a:gd name="T2" fmla="*/ 157 w 1209"/>
                  <a:gd name="T3" fmla="*/ 125 h 125"/>
                  <a:gd name="T4" fmla="*/ 115 w 1209"/>
                  <a:gd name="T5" fmla="*/ 98 h 125"/>
                  <a:gd name="T6" fmla="*/ 36 w 1209"/>
                  <a:gd name="T7" fmla="*/ 35 h 125"/>
                  <a:gd name="T8" fmla="*/ 0 w 1209"/>
                  <a:gd name="T9" fmla="*/ 0 h 125"/>
                  <a:gd name="T10" fmla="*/ 1209 w 1209"/>
                  <a:gd name="T11" fmla="*/ 0 h 125"/>
                  <a:gd name="T12" fmla="*/ 1173 w 1209"/>
                  <a:gd name="T13" fmla="*/ 35 h 125"/>
                  <a:gd name="T14" fmla="*/ 1094 w 1209"/>
                  <a:gd name="T15" fmla="*/ 98 h 125"/>
                  <a:gd name="T16" fmla="*/ 1052 w 1209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9" h="125">
                    <a:moveTo>
                      <a:pt x="1052" y="125"/>
                    </a:moveTo>
                    <a:lnTo>
                      <a:pt x="157" y="125"/>
                    </a:lnTo>
                    <a:lnTo>
                      <a:pt x="115" y="98"/>
                    </a:lnTo>
                    <a:lnTo>
                      <a:pt x="36" y="35"/>
                    </a:lnTo>
                    <a:lnTo>
                      <a:pt x="0" y="0"/>
                    </a:lnTo>
                    <a:lnTo>
                      <a:pt x="1209" y="0"/>
                    </a:lnTo>
                    <a:lnTo>
                      <a:pt x="1173" y="35"/>
                    </a:lnTo>
                    <a:lnTo>
                      <a:pt x="1094" y="98"/>
                    </a:lnTo>
                    <a:lnTo>
                      <a:pt x="1052" y="125"/>
                    </a:lnTo>
                    <a:close/>
                  </a:path>
                </a:pathLst>
              </a:custGeom>
              <a:solidFill>
                <a:srgbClr val="D8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íśḷîḋé">
                <a:extLst>
                  <a:ext uri="{FF2B5EF4-FFF2-40B4-BE49-F238E27FC236}">
                    <a16:creationId xmlns:a16="http://schemas.microsoft.com/office/drawing/2014/main" xmlns="" id="{60E92E69-7D4E-4CAA-8F4F-00BCA344356D}"/>
                  </a:ext>
                </a:extLst>
              </p:cNvPr>
              <p:cNvSpPr/>
              <p:nvPr/>
            </p:nvSpPr>
            <p:spPr bwMode="auto">
              <a:xfrm>
                <a:off x="1804" y="2160"/>
                <a:ext cx="235" cy="22"/>
              </a:xfrm>
              <a:custGeom>
                <a:avLst/>
                <a:gdLst>
                  <a:gd name="T0" fmla="*/ 0 w 1175"/>
                  <a:gd name="T1" fmla="*/ 0 h 110"/>
                  <a:gd name="T2" fmla="*/ 1175 w 1175"/>
                  <a:gd name="T3" fmla="*/ 0 h 110"/>
                  <a:gd name="T4" fmla="*/ 1143 w 1175"/>
                  <a:gd name="T5" fmla="*/ 31 h 110"/>
                  <a:gd name="T6" fmla="*/ 1073 w 1175"/>
                  <a:gd name="T7" fmla="*/ 86 h 110"/>
                  <a:gd name="T8" fmla="*/ 1035 w 1175"/>
                  <a:gd name="T9" fmla="*/ 110 h 110"/>
                  <a:gd name="T10" fmla="*/ 140 w 1175"/>
                  <a:gd name="T11" fmla="*/ 110 h 110"/>
                  <a:gd name="T12" fmla="*/ 102 w 1175"/>
                  <a:gd name="T13" fmla="*/ 86 h 110"/>
                  <a:gd name="T14" fmla="*/ 32 w 1175"/>
                  <a:gd name="T15" fmla="*/ 31 h 110"/>
                  <a:gd name="T16" fmla="*/ 0 w 1175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5" h="110">
                    <a:moveTo>
                      <a:pt x="0" y="0"/>
                    </a:moveTo>
                    <a:lnTo>
                      <a:pt x="1175" y="0"/>
                    </a:lnTo>
                    <a:lnTo>
                      <a:pt x="1143" y="31"/>
                    </a:lnTo>
                    <a:lnTo>
                      <a:pt x="1073" y="86"/>
                    </a:lnTo>
                    <a:lnTo>
                      <a:pt x="1035" y="110"/>
                    </a:lnTo>
                    <a:lnTo>
                      <a:pt x="140" y="110"/>
                    </a:lnTo>
                    <a:lnTo>
                      <a:pt x="102" y="86"/>
                    </a:lnTo>
                    <a:lnTo>
                      <a:pt x="32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íSlïdê">
                <a:extLst>
                  <a:ext uri="{FF2B5EF4-FFF2-40B4-BE49-F238E27FC236}">
                    <a16:creationId xmlns:a16="http://schemas.microsoft.com/office/drawing/2014/main" xmlns="" id="{3CA06A84-ED3F-414D-96C1-57B3E86A1508}"/>
                  </a:ext>
                </a:extLst>
              </p:cNvPr>
              <p:cNvSpPr/>
              <p:nvPr/>
            </p:nvSpPr>
            <p:spPr bwMode="auto">
              <a:xfrm>
                <a:off x="1807" y="2164"/>
                <a:ext cx="228" cy="18"/>
              </a:xfrm>
              <a:custGeom>
                <a:avLst/>
                <a:gdLst>
                  <a:gd name="T0" fmla="*/ 0 w 1143"/>
                  <a:gd name="T1" fmla="*/ 0 h 94"/>
                  <a:gd name="T2" fmla="*/ 1143 w 1143"/>
                  <a:gd name="T3" fmla="*/ 0 h 94"/>
                  <a:gd name="T4" fmla="*/ 1114 w 1143"/>
                  <a:gd name="T5" fmla="*/ 26 h 94"/>
                  <a:gd name="T6" fmla="*/ 1051 w 1143"/>
                  <a:gd name="T7" fmla="*/ 73 h 94"/>
                  <a:gd name="T8" fmla="*/ 1019 w 1143"/>
                  <a:gd name="T9" fmla="*/ 94 h 94"/>
                  <a:gd name="T10" fmla="*/ 124 w 1143"/>
                  <a:gd name="T11" fmla="*/ 94 h 94"/>
                  <a:gd name="T12" fmla="*/ 92 w 1143"/>
                  <a:gd name="T13" fmla="*/ 73 h 94"/>
                  <a:gd name="T14" fmla="*/ 29 w 1143"/>
                  <a:gd name="T15" fmla="*/ 26 h 94"/>
                  <a:gd name="T16" fmla="*/ 0 w 1143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3" h="94">
                    <a:moveTo>
                      <a:pt x="0" y="0"/>
                    </a:moveTo>
                    <a:lnTo>
                      <a:pt x="1143" y="0"/>
                    </a:lnTo>
                    <a:lnTo>
                      <a:pt x="1114" y="26"/>
                    </a:lnTo>
                    <a:lnTo>
                      <a:pt x="1051" y="73"/>
                    </a:lnTo>
                    <a:lnTo>
                      <a:pt x="1019" y="94"/>
                    </a:lnTo>
                    <a:lnTo>
                      <a:pt x="124" y="94"/>
                    </a:lnTo>
                    <a:lnTo>
                      <a:pt x="92" y="73"/>
                    </a:lnTo>
                    <a:lnTo>
                      <a:pt x="29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íŝ1ïḋè">
                <a:extLst>
                  <a:ext uri="{FF2B5EF4-FFF2-40B4-BE49-F238E27FC236}">
                    <a16:creationId xmlns:a16="http://schemas.microsoft.com/office/drawing/2014/main" xmlns="" id="{4F5D1758-0A3C-42D7-A297-D1CD86D5C725}"/>
                  </a:ext>
                </a:extLst>
              </p:cNvPr>
              <p:cNvSpPr/>
              <p:nvPr/>
            </p:nvSpPr>
            <p:spPr bwMode="auto">
              <a:xfrm>
                <a:off x="1810" y="2167"/>
                <a:ext cx="222" cy="15"/>
              </a:xfrm>
              <a:custGeom>
                <a:avLst/>
                <a:gdLst>
                  <a:gd name="T0" fmla="*/ 0 w 1107"/>
                  <a:gd name="T1" fmla="*/ 0 h 78"/>
                  <a:gd name="T2" fmla="*/ 1107 w 1107"/>
                  <a:gd name="T3" fmla="*/ 0 h 78"/>
                  <a:gd name="T4" fmla="*/ 1082 w 1107"/>
                  <a:gd name="T5" fmla="*/ 21 h 78"/>
                  <a:gd name="T6" fmla="*/ 1029 w 1107"/>
                  <a:gd name="T7" fmla="*/ 61 h 78"/>
                  <a:gd name="T8" fmla="*/ 1001 w 1107"/>
                  <a:gd name="T9" fmla="*/ 78 h 78"/>
                  <a:gd name="T10" fmla="*/ 106 w 1107"/>
                  <a:gd name="T11" fmla="*/ 78 h 78"/>
                  <a:gd name="T12" fmla="*/ 78 w 1107"/>
                  <a:gd name="T13" fmla="*/ 61 h 78"/>
                  <a:gd name="T14" fmla="*/ 25 w 1107"/>
                  <a:gd name="T15" fmla="*/ 21 h 78"/>
                  <a:gd name="T16" fmla="*/ 0 w 1107"/>
                  <a:gd name="T1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7" h="78">
                    <a:moveTo>
                      <a:pt x="0" y="0"/>
                    </a:moveTo>
                    <a:lnTo>
                      <a:pt x="1107" y="0"/>
                    </a:lnTo>
                    <a:lnTo>
                      <a:pt x="1082" y="21"/>
                    </a:lnTo>
                    <a:lnTo>
                      <a:pt x="1029" y="61"/>
                    </a:lnTo>
                    <a:lnTo>
                      <a:pt x="1001" y="78"/>
                    </a:lnTo>
                    <a:lnTo>
                      <a:pt x="106" y="78"/>
                    </a:lnTo>
                    <a:lnTo>
                      <a:pt x="78" y="61"/>
                    </a:lnTo>
                    <a:lnTo>
                      <a:pt x="25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ïŝlídè">
                <a:extLst>
                  <a:ext uri="{FF2B5EF4-FFF2-40B4-BE49-F238E27FC236}">
                    <a16:creationId xmlns:a16="http://schemas.microsoft.com/office/drawing/2014/main" xmlns="" id="{14C76617-1058-458D-A378-D0A636A520D4}"/>
                  </a:ext>
                </a:extLst>
              </p:cNvPr>
              <p:cNvSpPr/>
              <p:nvPr/>
            </p:nvSpPr>
            <p:spPr bwMode="auto">
              <a:xfrm>
                <a:off x="1814" y="2170"/>
                <a:ext cx="214" cy="12"/>
              </a:xfrm>
              <a:custGeom>
                <a:avLst/>
                <a:gdLst>
                  <a:gd name="T0" fmla="*/ 0 w 1071"/>
                  <a:gd name="T1" fmla="*/ 0 h 63"/>
                  <a:gd name="T2" fmla="*/ 1071 w 1071"/>
                  <a:gd name="T3" fmla="*/ 0 h 63"/>
                  <a:gd name="T4" fmla="*/ 1028 w 1071"/>
                  <a:gd name="T5" fmla="*/ 34 h 63"/>
                  <a:gd name="T6" fmla="*/ 983 w 1071"/>
                  <a:gd name="T7" fmla="*/ 63 h 63"/>
                  <a:gd name="T8" fmla="*/ 88 w 1071"/>
                  <a:gd name="T9" fmla="*/ 63 h 63"/>
                  <a:gd name="T10" fmla="*/ 43 w 1071"/>
                  <a:gd name="T11" fmla="*/ 34 h 63"/>
                  <a:gd name="T12" fmla="*/ 0 w 1071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1" h="63">
                    <a:moveTo>
                      <a:pt x="0" y="0"/>
                    </a:moveTo>
                    <a:lnTo>
                      <a:pt x="1071" y="0"/>
                    </a:lnTo>
                    <a:lnTo>
                      <a:pt x="1028" y="34"/>
                    </a:lnTo>
                    <a:lnTo>
                      <a:pt x="983" y="63"/>
                    </a:lnTo>
                    <a:lnTo>
                      <a:pt x="88" y="63"/>
                    </a:lnTo>
                    <a:lnTo>
                      <a:pt x="43" y="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i$ľîḍê">
                <a:extLst>
                  <a:ext uri="{FF2B5EF4-FFF2-40B4-BE49-F238E27FC236}">
                    <a16:creationId xmlns:a16="http://schemas.microsoft.com/office/drawing/2014/main" xmlns="" id="{4C4873F9-26CB-4D41-A7B3-6F96CCE3C6A6}"/>
                  </a:ext>
                </a:extLst>
              </p:cNvPr>
              <p:cNvSpPr/>
              <p:nvPr/>
            </p:nvSpPr>
            <p:spPr bwMode="auto">
              <a:xfrm>
                <a:off x="1818" y="2173"/>
                <a:ext cx="206" cy="9"/>
              </a:xfrm>
              <a:custGeom>
                <a:avLst/>
                <a:gdLst>
                  <a:gd name="T0" fmla="*/ 0 w 1031"/>
                  <a:gd name="T1" fmla="*/ 0 h 47"/>
                  <a:gd name="T2" fmla="*/ 1031 w 1031"/>
                  <a:gd name="T3" fmla="*/ 0 h 47"/>
                  <a:gd name="T4" fmla="*/ 997 w 1031"/>
                  <a:gd name="T5" fmla="*/ 24 h 47"/>
                  <a:gd name="T6" fmla="*/ 963 w 1031"/>
                  <a:gd name="T7" fmla="*/ 47 h 47"/>
                  <a:gd name="T8" fmla="*/ 68 w 1031"/>
                  <a:gd name="T9" fmla="*/ 47 h 47"/>
                  <a:gd name="T10" fmla="*/ 34 w 1031"/>
                  <a:gd name="T11" fmla="*/ 24 h 47"/>
                  <a:gd name="T12" fmla="*/ 0 w 1031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1" h="47">
                    <a:moveTo>
                      <a:pt x="0" y="0"/>
                    </a:moveTo>
                    <a:lnTo>
                      <a:pt x="1031" y="0"/>
                    </a:lnTo>
                    <a:lnTo>
                      <a:pt x="997" y="24"/>
                    </a:lnTo>
                    <a:lnTo>
                      <a:pt x="963" y="47"/>
                    </a:lnTo>
                    <a:lnTo>
                      <a:pt x="68" y="47"/>
                    </a:lnTo>
                    <a:lnTo>
                      <a:pt x="34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íṥḻíde">
                <a:extLst>
                  <a:ext uri="{FF2B5EF4-FFF2-40B4-BE49-F238E27FC236}">
                    <a16:creationId xmlns:a16="http://schemas.microsoft.com/office/drawing/2014/main" xmlns="" id="{A296996F-AAC5-4CEF-ABC7-A1C110D37A80}"/>
                  </a:ext>
                </a:extLst>
              </p:cNvPr>
              <p:cNvSpPr/>
              <p:nvPr/>
            </p:nvSpPr>
            <p:spPr bwMode="auto">
              <a:xfrm>
                <a:off x="1822" y="2176"/>
                <a:ext cx="198" cy="6"/>
              </a:xfrm>
              <a:custGeom>
                <a:avLst/>
                <a:gdLst>
                  <a:gd name="T0" fmla="*/ 0 w 989"/>
                  <a:gd name="T1" fmla="*/ 0 h 31"/>
                  <a:gd name="T2" fmla="*/ 989 w 989"/>
                  <a:gd name="T3" fmla="*/ 0 h 31"/>
                  <a:gd name="T4" fmla="*/ 966 w 989"/>
                  <a:gd name="T5" fmla="*/ 16 h 31"/>
                  <a:gd name="T6" fmla="*/ 942 w 989"/>
                  <a:gd name="T7" fmla="*/ 31 h 31"/>
                  <a:gd name="T8" fmla="*/ 47 w 989"/>
                  <a:gd name="T9" fmla="*/ 31 h 31"/>
                  <a:gd name="T10" fmla="*/ 23 w 989"/>
                  <a:gd name="T11" fmla="*/ 16 h 31"/>
                  <a:gd name="T12" fmla="*/ 0 w 989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9" h="31">
                    <a:moveTo>
                      <a:pt x="0" y="0"/>
                    </a:moveTo>
                    <a:lnTo>
                      <a:pt x="989" y="0"/>
                    </a:lnTo>
                    <a:lnTo>
                      <a:pt x="966" y="16"/>
                    </a:lnTo>
                    <a:lnTo>
                      <a:pt x="942" y="31"/>
                    </a:lnTo>
                    <a:lnTo>
                      <a:pt x="47" y="31"/>
                    </a:lnTo>
                    <a:lnTo>
                      <a:pt x="23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ísľîḍe">
                <a:extLst>
                  <a:ext uri="{FF2B5EF4-FFF2-40B4-BE49-F238E27FC236}">
                    <a16:creationId xmlns:a16="http://schemas.microsoft.com/office/drawing/2014/main" xmlns="" id="{670B1E80-D238-4DF2-9AD2-B265B386F174}"/>
                  </a:ext>
                </a:extLst>
              </p:cNvPr>
              <p:cNvSpPr/>
              <p:nvPr/>
            </p:nvSpPr>
            <p:spPr bwMode="auto">
              <a:xfrm>
                <a:off x="1827" y="2179"/>
                <a:ext cx="188" cy="3"/>
              </a:xfrm>
              <a:custGeom>
                <a:avLst/>
                <a:gdLst>
                  <a:gd name="T0" fmla="*/ 0 w 943"/>
                  <a:gd name="T1" fmla="*/ 0 h 15"/>
                  <a:gd name="T2" fmla="*/ 943 w 943"/>
                  <a:gd name="T3" fmla="*/ 0 h 15"/>
                  <a:gd name="T4" fmla="*/ 931 w 943"/>
                  <a:gd name="T5" fmla="*/ 8 h 15"/>
                  <a:gd name="T6" fmla="*/ 919 w 943"/>
                  <a:gd name="T7" fmla="*/ 15 h 15"/>
                  <a:gd name="T8" fmla="*/ 24 w 943"/>
                  <a:gd name="T9" fmla="*/ 15 h 15"/>
                  <a:gd name="T10" fmla="*/ 12 w 943"/>
                  <a:gd name="T11" fmla="*/ 8 h 15"/>
                  <a:gd name="T12" fmla="*/ 0 w 94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15">
                    <a:moveTo>
                      <a:pt x="0" y="0"/>
                    </a:moveTo>
                    <a:lnTo>
                      <a:pt x="943" y="0"/>
                    </a:lnTo>
                    <a:lnTo>
                      <a:pt x="931" y="8"/>
                    </a:lnTo>
                    <a:lnTo>
                      <a:pt x="919" y="15"/>
                    </a:lnTo>
                    <a:lnTo>
                      <a:pt x="24" y="15"/>
                    </a:lnTo>
                    <a:lnTo>
                      <a:pt x="12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31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i$1ïḓe">
                <a:extLst>
                  <a:ext uri="{FF2B5EF4-FFF2-40B4-BE49-F238E27FC236}">
                    <a16:creationId xmlns:a16="http://schemas.microsoft.com/office/drawing/2014/main" xmlns="" id="{76E82775-8255-478A-98C4-75573E932B2C}"/>
                  </a:ext>
                </a:extLst>
              </p:cNvPr>
              <p:cNvSpPr/>
              <p:nvPr/>
            </p:nvSpPr>
            <p:spPr bwMode="auto">
              <a:xfrm>
                <a:off x="1831" y="2182"/>
                <a:ext cx="180" cy="0"/>
              </a:xfrm>
              <a:custGeom>
                <a:avLst/>
                <a:gdLst>
                  <a:gd name="T0" fmla="*/ 0 w 897"/>
                  <a:gd name="T1" fmla="*/ 897 w 897"/>
                  <a:gd name="T2" fmla="*/ 896 w 897"/>
                  <a:gd name="T3" fmla="*/ 1 w 897"/>
                  <a:gd name="T4" fmla="*/ 0 w 89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97">
                    <a:moveTo>
                      <a:pt x="0" y="0"/>
                    </a:moveTo>
                    <a:lnTo>
                      <a:pt x="897" y="0"/>
                    </a:lnTo>
                    <a:lnTo>
                      <a:pt x="896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31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ïş1îdè">
                <a:extLst>
                  <a:ext uri="{FF2B5EF4-FFF2-40B4-BE49-F238E27FC236}">
                    <a16:creationId xmlns:a16="http://schemas.microsoft.com/office/drawing/2014/main" xmlns="" id="{01997DA9-6E69-4F28-9909-F5DD64767C03}"/>
                  </a:ext>
                </a:extLst>
              </p:cNvPr>
              <p:cNvSpPr/>
              <p:nvPr/>
            </p:nvSpPr>
            <p:spPr bwMode="auto">
              <a:xfrm>
                <a:off x="1804" y="2160"/>
                <a:ext cx="235" cy="1"/>
              </a:xfrm>
              <a:prstGeom prst="rect">
                <a:avLst/>
              </a:pr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ïşlíḍe">
                <a:extLst>
                  <a:ext uri="{FF2B5EF4-FFF2-40B4-BE49-F238E27FC236}">
                    <a16:creationId xmlns:a16="http://schemas.microsoft.com/office/drawing/2014/main" xmlns="" id="{9D8C4EA0-54D0-4663-8C67-A10101B73A31}"/>
                  </a:ext>
                </a:extLst>
              </p:cNvPr>
              <p:cNvSpPr/>
              <p:nvPr/>
            </p:nvSpPr>
            <p:spPr bwMode="auto">
              <a:xfrm>
                <a:off x="1804" y="2160"/>
                <a:ext cx="235" cy="4"/>
              </a:xfrm>
              <a:custGeom>
                <a:avLst/>
                <a:gdLst>
                  <a:gd name="T0" fmla="*/ 1159 w 1175"/>
                  <a:gd name="T1" fmla="*/ 16 h 16"/>
                  <a:gd name="T2" fmla="*/ 16 w 1175"/>
                  <a:gd name="T3" fmla="*/ 16 h 16"/>
                  <a:gd name="T4" fmla="*/ 8 w 1175"/>
                  <a:gd name="T5" fmla="*/ 8 h 16"/>
                  <a:gd name="T6" fmla="*/ 0 w 1175"/>
                  <a:gd name="T7" fmla="*/ 0 h 16"/>
                  <a:gd name="T8" fmla="*/ 1175 w 1175"/>
                  <a:gd name="T9" fmla="*/ 0 h 16"/>
                  <a:gd name="T10" fmla="*/ 1167 w 1175"/>
                  <a:gd name="T11" fmla="*/ 8 h 16"/>
                  <a:gd name="T12" fmla="*/ 1159 w 117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5" h="16">
                    <a:moveTo>
                      <a:pt x="1159" y="16"/>
                    </a:moveTo>
                    <a:lnTo>
                      <a:pt x="16" y="16"/>
                    </a:lnTo>
                    <a:lnTo>
                      <a:pt x="8" y="8"/>
                    </a:lnTo>
                    <a:lnTo>
                      <a:pt x="0" y="0"/>
                    </a:lnTo>
                    <a:lnTo>
                      <a:pt x="1175" y="0"/>
                    </a:lnTo>
                    <a:lnTo>
                      <a:pt x="1167" y="8"/>
                    </a:lnTo>
                    <a:lnTo>
                      <a:pt x="1159" y="16"/>
                    </a:lnTo>
                    <a:close/>
                  </a:path>
                </a:pathLst>
              </a:cu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iŝḷíḍé">
                <a:extLst>
                  <a:ext uri="{FF2B5EF4-FFF2-40B4-BE49-F238E27FC236}">
                    <a16:creationId xmlns:a16="http://schemas.microsoft.com/office/drawing/2014/main" xmlns="" id="{C6F1013B-9F4D-4DC0-BCE2-8D3A1F8851EE}"/>
                  </a:ext>
                </a:extLst>
              </p:cNvPr>
              <p:cNvSpPr/>
              <p:nvPr/>
            </p:nvSpPr>
            <p:spPr bwMode="auto">
              <a:xfrm>
                <a:off x="1804" y="2160"/>
                <a:ext cx="235" cy="7"/>
              </a:xfrm>
              <a:custGeom>
                <a:avLst/>
                <a:gdLst>
                  <a:gd name="T0" fmla="*/ 1141 w 1175"/>
                  <a:gd name="T1" fmla="*/ 32 h 32"/>
                  <a:gd name="T2" fmla="*/ 34 w 1175"/>
                  <a:gd name="T3" fmla="*/ 32 h 32"/>
                  <a:gd name="T4" fmla="*/ 16 w 1175"/>
                  <a:gd name="T5" fmla="*/ 16 h 32"/>
                  <a:gd name="T6" fmla="*/ 0 w 1175"/>
                  <a:gd name="T7" fmla="*/ 0 h 32"/>
                  <a:gd name="T8" fmla="*/ 1175 w 1175"/>
                  <a:gd name="T9" fmla="*/ 0 h 32"/>
                  <a:gd name="T10" fmla="*/ 1159 w 1175"/>
                  <a:gd name="T11" fmla="*/ 16 h 32"/>
                  <a:gd name="T12" fmla="*/ 1141 w 1175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5" h="32">
                    <a:moveTo>
                      <a:pt x="1141" y="32"/>
                    </a:moveTo>
                    <a:lnTo>
                      <a:pt x="34" y="32"/>
                    </a:lnTo>
                    <a:lnTo>
                      <a:pt x="16" y="16"/>
                    </a:lnTo>
                    <a:lnTo>
                      <a:pt x="0" y="0"/>
                    </a:lnTo>
                    <a:lnTo>
                      <a:pt x="1175" y="0"/>
                    </a:lnTo>
                    <a:lnTo>
                      <a:pt x="1159" y="16"/>
                    </a:lnTo>
                    <a:lnTo>
                      <a:pt x="1141" y="32"/>
                    </a:lnTo>
                    <a:close/>
                  </a:path>
                </a:pathLst>
              </a:custGeom>
              <a:solidFill>
                <a:srgbClr val="D4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ïSḷïḍe">
                <a:extLst>
                  <a:ext uri="{FF2B5EF4-FFF2-40B4-BE49-F238E27FC236}">
                    <a16:creationId xmlns:a16="http://schemas.microsoft.com/office/drawing/2014/main" xmlns="" id="{8D411C48-989E-4E39-90AE-DB0F498DE4A0}"/>
                  </a:ext>
                </a:extLst>
              </p:cNvPr>
              <p:cNvSpPr/>
              <p:nvPr/>
            </p:nvSpPr>
            <p:spPr bwMode="auto">
              <a:xfrm>
                <a:off x="1804" y="2160"/>
                <a:ext cx="235" cy="10"/>
              </a:xfrm>
              <a:custGeom>
                <a:avLst/>
                <a:gdLst>
                  <a:gd name="T0" fmla="*/ 1123 w 1175"/>
                  <a:gd name="T1" fmla="*/ 47 h 47"/>
                  <a:gd name="T2" fmla="*/ 52 w 1175"/>
                  <a:gd name="T3" fmla="*/ 47 h 47"/>
                  <a:gd name="T4" fmla="*/ 25 w 1175"/>
                  <a:gd name="T5" fmla="*/ 25 h 47"/>
                  <a:gd name="T6" fmla="*/ 0 w 1175"/>
                  <a:gd name="T7" fmla="*/ 0 h 47"/>
                  <a:gd name="T8" fmla="*/ 1175 w 1175"/>
                  <a:gd name="T9" fmla="*/ 0 h 47"/>
                  <a:gd name="T10" fmla="*/ 1150 w 1175"/>
                  <a:gd name="T11" fmla="*/ 25 h 47"/>
                  <a:gd name="T12" fmla="*/ 1123 w 1175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5" h="47">
                    <a:moveTo>
                      <a:pt x="1123" y="47"/>
                    </a:moveTo>
                    <a:lnTo>
                      <a:pt x="52" y="47"/>
                    </a:lnTo>
                    <a:lnTo>
                      <a:pt x="25" y="25"/>
                    </a:lnTo>
                    <a:lnTo>
                      <a:pt x="0" y="0"/>
                    </a:lnTo>
                    <a:lnTo>
                      <a:pt x="1175" y="0"/>
                    </a:lnTo>
                    <a:lnTo>
                      <a:pt x="1150" y="25"/>
                    </a:lnTo>
                    <a:lnTo>
                      <a:pt x="1123" y="47"/>
                    </a:lnTo>
                    <a:close/>
                  </a:path>
                </a:pathLst>
              </a:custGeom>
              <a:solidFill>
                <a:srgbClr val="D5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ïṡliḋê">
                <a:extLst>
                  <a:ext uri="{FF2B5EF4-FFF2-40B4-BE49-F238E27FC236}">
                    <a16:creationId xmlns:a16="http://schemas.microsoft.com/office/drawing/2014/main" xmlns="" id="{BCB479F8-E4F3-4CA5-B216-602B3ED4961D}"/>
                  </a:ext>
                </a:extLst>
              </p:cNvPr>
              <p:cNvSpPr/>
              <p:nvPr/>
            </p:nvSpPr>
            <p:spPr bwMode="auto">
              <a:xfrm>
                <a:off x="1804" y="2160"/>
                <a:ext cx="235" cy="13"/>
              </a:xfrm>
              <a:custGeom>
                <a:avLst/>
                <a:gdLst>
                  <a:gd name="T0" fmla="*/ 1102 w 1175"/>
                  <a:gd name="T1" fmla="*/ 64 h 64"/>
                  <a:gd name="T2" fmla="*/ 73 w 1175"/>
                  <a:gd name="T3" fmla="*/ 64 h 64"/>
                  <a:gd name="T4" fmla="*/ 35 w 1175"/>
                  <a:gd name="T5" fmla="*/ 33 h 64"/>
                  <a:gd name="T6" fmla="*/ 0 w 1175"/>
                  <a:gd name="T7" fmla="*/ 0 h 64"/>
                  <a:gd name="T8" fmla="*/ 1175 w 1175"/>
                  <a:gd name="T9" fmla="*/ 0 h 64"/>
                  <a:gd name="T10" fmla="*/ 1140 w 1175"/>
                  <a:gd name="T11" fmla="*/ 33 h 64"/>
                  <a:gd name="T12" fmla="*/ 1102 w 1175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5" h="64">
                    <a:moveTo>
                      <a:pt x="1102" y="64"/>
                    </a:moveTo>
                    <a:lnTo>
                      <a:pt x="73" y="64"/>
                    </a:lnTo>
                    <a:lnTo>
                      <a:pt x="35" y="33"/>
                    </a:lnTo>
                    <a:lnTo>
                      <a:pt x="0" y="0"/>
                    </a:lnTo>
                    <a:lnTo>
                      <a:pt x="1175" y="0"/>
                    </a:lnTo>
                    <a:lnTo>
                      <a:pt x="1140" y="33"/>
                    </a:lnTo>
                    <a:lnTo>
                      <a:pt x="1102" y="64"/>
                    </a:lnTo>
                    <a:close/>
                  </a:path>
                </a:pathLst>
              </a:custGeom>
              <a:solidFill>
                <a:srgbClr val="D6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íśľíďè">
                <a:extLst>
                  <a:ext uri="{FF2B5EF4-FFF2-40B4-BE49-F238E27FC236}">
                    <a16:creationId xmlns:a16="http://schemas.microsoft.com/office/drawing/2014/main" xmlns="" id="{D6E3D738-347A-47EA-9B13-0719EBC31A44}"/>
                  </a:ext>
                </a:extLst>
              </p:cNvPr>
              <p:cNvSpPr/>
              <p:nvPr/>
            </p:nvSpPr>
            <p:spPr bwMode="auto">
              <a:xfrm>
                <a:off x="1804" y="2160"/>
                <a:ext cx="235" cy="16"/>
              </a:xfrm>
              <a:custGeom>
                <a:avLst/>
                <a:gdLst>
                  <a:gd name="T0" fmla="*/ 1082 w 1175"/>
                  <a:gd name="T1" fmla="*/ 79 h 79"/>
                  <a:gd name="T2" fmla="*/ 93 w 1175"/>
                  <a:gd name="T3" fmla="*/ 79 h 79"/>
                  <a:gd name="T4" fmla="*/ 45 w 1175"/>
                  <a:gd name="T5" fmla="*/ 42 h 79"/>
                  <a:gd name="T6" fmla="*/ 0 w 1175"/>
                  <a:gd name="T7" fmla="*/ 0 h 79"/>
                  <a:gd name="T8" fmla="*/ 1175 w 1175"/>
                  <a:gd name="T9" fmla="*/ 0 h 79"/>
                  <a:gd name="T10" fmla="*/ 1130 w 1175"/>
                  <a:gd name="T11" fmla="*/ 42 h 79"/>
                  <a:gd name="T12" fmla="*/ 1082 w 1175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5" h="79">
                    <a:moveTo>
                      <a:pt x="1082" y="79"/>
                    </a:moveTo>
                    <a:lnTo>
                      <a:pt x="93" y="79"/>
                    </a:lnTo>
                    <a:lnTo>
                      <a:pt x="45" y="42"/>
                    </a:lnTo>
                    <a:lnTo>
                      <a:pt x="0" y="0"/>
                    </a:lnTo>
                    <a:lnTo>
                      <a:pt x="1175" y="0"/>
                    </a:lnTo>
                    <a:lnTo>
                      <a:pt x="1130" y="42"/>
                    </a:lnTo>
                    <a:lnTo>
                      <a:pt x="1082" y="79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ïṧľíḍe">
                <a:extLst>
                  <a:ext uri="{FF2B5EF4-FFF2-40B4-BE49-F238E27FC236}">
                    <a16:creationId xmlns:a16="http://schemas.microsoft.com/office/drawing/2014/main" xmlns="" id="{877D5D62-5CCD-4636-B31A-069FF2B0BD8B}"/>
                  </a:ext>
                </a:extLst>
              </p:cNvPr>
              <p:cNvSpPr/>
              <p:nvPr/>
            </p:nvSpPr>
            <p:spPr bwMode="auto">
              <a:xfrm>
                <a:off x="1804" y="2160"/>
                <a:ext cx="235" cy="19"/>
              </a:xfrm>
              <a:custGeom>
                <a:avLst/>
                <a:gdLst>
                  <a:gd name="T0" fmla="*/ 1059 w 1175"/>
                  <a:gd name="T1" fmla="*/ 95 h 95"/>
                  <a:gd name="T2" fmla="*/ 116 w 1175"/>
                  <a:gd name="T3" fmla="*/ 95 h 95"/>
                  <a:gd name="T4" fmla="*/ 85 w 1175"/>
                  <a:gd name="T5" fmla="*/ 73 h 95"/>
                  <a:gd name="T6" fmla="*/ 26 w 1175"/>
                  <a:gd name="T7" fmla="*/ 26 h 95"/>
                  <a:gd name="T8" fmla="*/ 0 w 1175"/>
                  <a:gd name="T9" fmla="*/ 0 h 95"/>
                  <a:gd name="T10" fmla="*/ 1175 w 1175"/>
                  <a:gd name="T11" fmla="*/ 0 h 95"/>
                  <a:gd name="T12" fmla="*/ 1149 w 1175"/>
                  <a:gd name="T13" fmla="*/ 26 h 95"/>
                  <a:gd name="T14" fmla="*/ 1090 w 1175"/>
                  <a:gd name="T15" fmla="*/ 73 h 95"/>
                  <a:gd name="T16" fmla="*/ 1059 w 1175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5" h="95">
                    <a:moveTo>
                      <a:pt x="1059" y="95"/>
                    </a:moveTo>
                    <a:lnTo>
                      <a:pt x="116" y="95"/>
                    </a:lnTo>
                    <a:lnTo>
                      <a:pt x="85" y="73"/>
                    </a:lnTo>
                    <a:lnTo>
                      <a:pt x="26" y="26"/>
                    </a:lnTo>
                    <a:lnTo>
                      <a:pt x="0" y="0"/>
                    </a:lnTo>
                    <a:lnTo>
                      <a:pt x="1175" y="0"/>
                    </a:lnTo>
                    <a:lnTo>
                      <a:pt x="1149" y="26"/>
                    </a:lnTo>
                    <a:lnTo>
                      <a:pt x="1090" y="73"/>
                    </a:lnTo>
                    <a:lnTo>
                      <a:pt x="1059" y="95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iSḷíḑé">
                <a:extLst>
                  <a:ext uri="{FF2B5EF4-FFF2-40B4-BE49-F238E27FC236}">
                    <a16:creationId xmlns:a16="http://schemas.microsoft.com/office/drawing/2014/main" xmlns="" id="{5A500862-56E1-4966-9DFB-3649512F629F}"/>
                  </a:ext>
                </a:extLst>
              </p:cNvPr>
              <p:cNvSpPr/>
              <p:nvPr/>
            </p:nvSpPr>
            <p:spPr bwMode="auto">
              <a:xfrm>
                <a:off x="1804" y="2160"/>
                <a:ext cx="235" cy="22"/>
              </a:xfrm>
              <a:custGeom>
                <a:avLst/>
                <a:gdLst>
                  <a:gd name="T0" fmla="*/ 1035 w 1175"/>
                  <a:gd name="T1" fmla="*/ 110 h 110"/>
                  <a:gd name="T2" fmla="*/ 140 w 1175"/>
                  <a:gd name="T3" fmla="*/ 110 h 110"/>
                  <a:gd name="T4" fmla="*/ 102 w 1175"/>
                  <a:gd name="T5" fmla="*/ 86 h 110"/>
                  <a:gd name="T6" fmla="*/ 32 w 1175"/>
                  <a:gd name="T7" fmla="*/ 31 h 110"/>
                  <a:gd name="T8" fmla="*/ 0 w 1175"/>
                  <a:gd name="T9" fmla="*/ 0 h 110"/>
                  <a:gd name="T10" fmla="*/ 1175 w 1175"/>
                  <a:gd name="T11" fmla="*/ 0 h 110"/>
                  <a:gd name="T12" fmla="*/ 1143 w 1175"/>
                  <a:gd name="T13" fmla="*/ 31 h 110"/>
                  <a:gd name="T14" fmla="*/ 1073 w 1175"/>
                  <a:gd name="T15" fmla="*/ 86 h 110"/>
                  <a:gd name="T16" fmla="*/ 1035 w 1175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5" h="110">
                    <a:moveTo>
                      <a:pt x="1035" y="110"/>
                    </a:moveTo>
                    <a:lnTo>
                      <a:pt x="140" y="110"/>
                    </a:lnTo>
                    <a:lnTo>
                      <a:pt x="102" y="86"/>
                    </a:lnTo>
                    <a:lnTo>
                      <a:pt x="32" y="31"/>
                    </a:lnTo>
                    <a:lnTo>
                      <a:pt x="0" y="0"/>
                    </a:lnTo>
                    <a:lnTo>
                      <a:pt x="1175" y="0"/>
                    </a:lnTo>
                    <a:lnTo>
                      <a:pt x="1143" y="31"/>
                    </a:lnTo>
                    <a:lnTo>
                      <a:pt x="1073" y="86"/>
                    </a:lnTo>
                    <a:lnTo>
                      <a:pt x="1035" y="110"/>
                    </a:lnTo>
                    <a:close/>
                  </a:path>
                </a:pathLst>
              </a:custGeom>
              <a:solidFill>
                <a:srgbClr val="D8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" name="íšḷîďé">
                <a:extLst>
                  <a:ext uri="{FF2B5EF4-FFF2-40B4-BE49-F238E27FC236}">
                    <a16:creationId xmlns:a16="http://schemas.microsoft.com/office/drawing/2014/main" xmlns="" id="{9B94E706-F87A-4E7C-AD28-92911131AA5E}"/>
                  </a:ext>
                </a:extLst>
              </p:cNvPr>
              <p:cNvSpPr/>
              <p:nvPr/>
            </p:nvSpPr>
            <p:spPr bwMode="auto">
              <a:xfrm>
                <a:off x="1804" y="2160"/>
                <a:ext cx="235" cy="26"/>
              </a:xfrm>
              <a:custGeom>
                <a:avLst/>
                <a:gdLst>
                  <a:gd name="T0" fmla="*/ 1009 w 1175"/>
                  <a:gd name="T1" fmla="*/ 126 h 126"/>
                  <a:gd name="T2" fmla="*/ 930 w 1175"/>
                  <a:gd name="T3" fmla="*/ 126 h 126"/>
                  <a:gd name="T4" fmla="*/ 880 w 1175"/>
                  <a:gd name="T5" fmla="*/ 126 h 126"/>
                  <a:gd name="T6" fmla="*/ 166 w 1175"/>
                  <a:gd name="T7" fmla="*/ 126 h 126"/>
                  <a:gd name="T8" fmla="*/ 121 w 1175"/>
                  <a:gd name="T9" fmla="*/ 99 h 126"/>
                  <a:gd name="T10" fmla="*/ 38 w 1175"/>
                  <a:gd name="T11" fmla="*/ 36 h 126"/>
                  <a:gd name="T12" fmla="*/ 0 w 1175"/>
                  <a:gd name="T13" fmla="*/ 0 h 126"/>
                  <a:gd name="T14" fmla="*/ 642 w 1175"/>
                  <a:gd name="T15" fmla="*/ 0 h 126"/>
                  <a:gd name="T16" fmla="*/ 1175 w 1175"/>
                  <a:gd name="T17" fmla="*/ 0 h 126"/>
                  <a:gd name="T18" fmla="*/ 1137 w 1175"/>
                  <a:gd name="T19" fmla="*/ 36 h 126"/>
                  <a:gd name="T20" fmla="*/ 1054 w 1175"/>
                  <a:gd name="T21" fmla="*/ 99 h 126"/>
                  <a:gd name="T22" fmla="*/ 1009 w 1175"/>
                  <a:gd name="T23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75" h="126">
                    <a:moveTo>
                      <a:pt x="1009" y="126"/>
                    </a:moveTo>
                    <a:lnTo>
                      <a:pt x="930" y="126"/>
                    </a:lnTo>
                    <a:lnTo>
                      <a:pt x="880" y="126"/>
                    </a:lnTo>
                    <a:lnTo>
                      <a:pt x="166" y="126"/>
                    </a:lnTo>
                    <a:lnTo>
                      <a:pt x="121" y="99"/>
                    </a:lnTo>
                    <a:lnTo>
                      <a:pt x="38" y="36"/>
                    </a:lnTo>
                    <a:lnTo>
                      <a:pt x="0" y="0"/>
                    </a:lnTo>
                    <a:lnTo>
                      <a:pt x="642" y="0"/>
                    </a:lnTo>
                    <a:lnTo>
                      <a:pt x="1175" y="0"/>
                    </a:lnTo>
                    <a:lnTo>
                      <a:pt x="1137" y="36"/>
                    </a:lnTo>
                    <a:lnTo>
                      <a:pt x="1054" y="99"/>
                    </a:lnTo>
                    <a:lnTo>
                      <a:pt x="1009" y="126"/>
                    </a:lnTo>
                    <a:close/>
                  </a:path>
                </a:pathLst>
              </a:custGeom>
              <a:solidFill>
                <a:srgbClr val="D9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" name="íSļïḓé">
                <a:extLst>
                  <a:ext uri="{FF2B5EF4-FFF2-40B4-BE49-F238E27FC236}">
                    <a16:creationId xmlns:a16="http://schemas.microsoft.com/office/drawing/2014/main" xmlns="" id="{AB9F92D5-B997-4879-80DB-67ED83DEC6E7}"/>
                  </a:ext>
                </a:extLst>
              </p:cNvPr>
              <p:cNvSpPr/>
              <p:nvPr/>
            </p:nvSpPr>
            <p:spPr bwMode="auto">
              <a:xfrm>
                <a:off x="1807" y="2164"/>
                <a:ext cx="228" cy="22"/>
              </a:xfrm>
              <a:custGeom>
                <a:avLst/>
                <a:gdLst>
                  <a:gd name="T0" fmla="*/ 0 w 1143"/>
                  <a:gd name="T1" fmla="*/ 0 h 110"/>
                  <a:gd name="T2" fmla="*/ 1143 w 1143"/>
                  <a:gd name="T3" fmla="*/ 0 h 110"/>
                  <a:gd name="T4" fmla="*/ 1108 w 1143"/>
                  <a:gd name="T5" fmla="*/ 31 h 110"/>
                  <a:gd name="T6" fmla="*/ 1033 w 1143"/>
                  <a:gd name="T7" fmla="*/ 86 h 110"/>
                  <a:gd name="T8" fmla="*/ 993 w 1143"/>
                  <a:gd name="T9" fmla="*/ 110 h 110"/>
                  <a:gd name="T10" fmla="*/ 150 w 1143"/>
                  <a:gd name="T11" fmla="*/ 110 h 110"/>
                  <a:gd name="T12" fmla="*/ 110 w 1143"/>
                  <a:gd name="T13" fmla="*/ 86 h 110"/>
                  <a:gd name="T14" fmla="*/ 35 w 1143"/>
                  <a:gd name="T15" fmla="*/ 31 h 110"/>
                  <a:gd name="T16" fmla="*/ 0 w 1143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3" h="110">
                    <a:moveTo>
                      <a:pt x="0" y="0"/>
                    </a:moveTo>
                    <a:lnTo>
                      <a:pt x="1143" y="0"/>
                    </a:lnTo>
                    <a:lnTo>
                      <a:pt x="1108" y="31"/>
                    </a:lnTo>
                    <a:lnTo>
                      <a:pt x="1033" y="86"/>
                    </a:lnTo>
                    <a:lnTo>
                      <a:pt x="993" y="110"/>
                    </a:lnTo>
                    <a:lnTo>
                      <a:pt x="150" y="110"/>
                    </a:lnTo>
                    <a:lnTo>
                      <a:pt x="110" y="86"/>
                    </a:lnTo>
                    <a:lnTo>
                      <a:pt x="35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" name="iŝḷíďe">
                <a:extLst>
                  <a:ext uri="{FF2B5EF4-FFF2-40B4-BE49-F238E27FC236}">
                    <a16:creationId xmlns:a16="http://schemas.microsoft.com/office/drawing/2014/main" xmlns="" id="{7D82D977-2E4E-439E-9FEE-FB1914EE3757}"/>
                  </a:ext>
                </a:extLst>
              </p:cNvPr>
              <p:cNvSpPr/>
              <p:nvPr/>
            </p:nvSpPr>
            <p:spPr bwMode="auto">
              <a:xfrm>
                <a:off x="1810" y="2167"/>
                <a:ext cx="222" cy="19"/>
              </a:xfrm>
              <a:custGeom>
                <a:avLst/>
                <a:gdLst>
                  <a:gd name="T0" fmla="*/ 0 w 1107"/>
                  <a:gd name="T1" fmla="*/ 0 h 94"/>
                  <a:gd name="T2" fmla="*/ 1107 w 1107"/>
                  <a:gd name="T3" fmla="*/ 0 h 94"/>
                  <a:gd name="T4" fmla="*/ 1077 w 1107"/>
                  <a:gd name="T5" fmla="*/ 26 h 94"/>
                  <a:gd name="T6" fmla="*/ 1010 w 1107"/>
                  <a:gd name="T7" fmla="*/ 73 h 94"/>
                  <a:gd name="T8" fmla="*/ 975 w 1107"/>
                  <a:gd name="T9" fmla="*/ 94 h 94"/>
                  <a:gd name="T10" fmla="*/ 132 w 1107"/>
                  <a:gd name="T11" fmla="*/ 94 h 94"/>
                  <a:gd name="T12" fmla="*/ 97 w 1107"/>
                  <a:gd name="T13" fmla="*/ 73 h 94"/>
                  <a:gd name="T14" fmla="*/ 30 w 1107"/>
                  <a:gd name="T15" fmla="*/ 26 h 94"/>
                  <a:gd name="T16" fmla="*/ 0 w 1107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7" h="94">
                    <a:moveTo>
                      <a:pt x="0" y="0"/>
                    </a:moveTo>
                    <a:lnTo>
                      <a:pt x="1107" y="0"/>
                    </a:lnTo>
                    <a:lnTo>
                      <a:pt x="1077" y="26"/>
                    </a:lnTo>
                    <a:lnTo>
                      <a:pt x="1010" y="73"/>
                    </a:lnTo>
                    <a:lnTo>
                      <a:pt x="975" y="94"/>
                    </a:lnTo>
                    <a:lnTo>
                      <a:pt x="132" y="94"/>
                    </a:lnTo>
                    <a:lnTo>
                      <a:pt x="97" y="73"/>
                    </a:lnTo>
                    <a:lnTo>
                      <a:pt x="30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îṣḻíḑé">
                <a:extLst>
                  <a:ext uri="{FF2B5EF4-FFF2-40B4-BE49-F238E27FC236}">
                    <a16:creationId xmlns:a16="http://schemas.microsoft.com/office/drawing/2014/main" xmlns="" id="{2C72A2CE-ED1B-4581-AF9B-01F2D0101579}"/>
                  </a:ext>
                </a:extLst>
              </p:cNvPr>
              <p:cNvSpPr/>
              <p:nvPr/>
            </p:nvSpPr>
            <p:spPr bwMode="auto">
              <a:xfrm>
                <a:off x="1814" y="2170"/>
                <a:ext cx="214" cy="16"/>
              </a:xfrm>
              <a:custGeom>
                <a:avLst/>
                <a:gdLst>
                  <a:gd name="T0" fmla="*/ 0 w 1071"/>
                  <a:gd name="T1" fmla="*/ 0 h 79"/>
                  <a:gd name="T2" fmla="*/ 1071 w 1071"/>
                  <a:gd name="T3" fmla="*/ 0 h 79"/>
                  <a:gd name="T4" fmla="*/ 1044 w 1071"/>
                  <a:gd name="T5" fmla="*/ 22 h 79"/>
                  <a:gd name="T6" fmla="*/ 987 w 1071"/>
                  <a:gd name="T7" fmla="*/ 61 h 79"/>
                  <a:gd name="T8" fmla="*/ 957 w 1071"/>
                  <a:gd name="T9" fmla="*/ 79 h 79"/>
                  <a:gd name="T10" fmla="*/ 114 w 1071"/>
                  <a:gd name="T11" fmla="*/ 79 h 79"/>
                  <a:gd name="T12" fmla="*/ 84 w 1071"/>
                  <a:gd name="T13" fmla="*/ 61 h 79"/>
                  <a:gd name="T14" fmla="*/ 27 w 1071"/>
                  <a:gd name="T15" fmla="*/ 22 h 79"/>
                  <a:gd name="T16" fmla="*/ 0 w 1071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1" h="79">
                    <a:moveTo>
                      <a:pt x="0" y="0"/>
                    </a:moveTo>
                    <a:lnTo>
                      <a:pt x="1071" y="0"/>
                    </a:lnTo>
                    <a:lnTo>
                      <a:pt x="1044" y="22"/>
                    </a:lnTo>
                    <a:lnTo>
                      <a:pt x="987" y="61"/>
                    </a:lnTo>
                    <a:lnTo>
                      <a:pt x="957" y="79"/>
                    </a:lnTo>
                    <a:lnTo>
                      <a:pt x="114" y="79"/>
                    </a:lnTo>
                    <a:lnTo>
                      <a:pt x="84" y="61"/>
                    </a:lnTo>
                    <a:lnTo>
                      <a:pt x="27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iṥļîḓè">
                <a:extLst>
                  <a:ext uri="{FF2B5EF4-FFF2-40B4-BE49-F238E27FC236}">
                    <a16:creationId xmlns:a16="http://schemas.microsoft.com/office/drawing/2014/main" xmlns="" id="{5845AAF1-929D-427B-939F-D78237343EC6}"/>
                  </a:ext>
                </a:extLst>
              </p:cNvPr>
              <p:cNvSpPr/>
              <p:nvPr/>
            </p:nvSpPr>
            <p:spPr bwMode="auto">
              <a:xfrm>
                <a:off x="1818" y="2173"/>
                <a:ext cx="206" cy="13"/>
              </a:xfrm>
              <a:custGeom>
                <a:avLst/>
                <a:gdLst>
                  <a:gd name="T0" fmla="*/ 0 w 1031"/>
                  <a:gd name="T1" fmla="*/ 0 h 63"/>
                  <a:gd name="T2" fmla="*/ 1031 w 1031"/>
                  <a:gd name="T3" fmla="*/ 0 h 63"/>
                  <a:gd name="T4" fmla="*/ 985 w 1031"/>
                  <a:gd name="T5" fmla="*/ 34 h 63"/>
                  <a:gd name="T6" fmla="*/ 937 w 1031"/>
                  <a:gd name="T7" fmla="*/ 63 h 63"/>
                  <a:gd name="T8" fmla="*/ 94 w 1031"/>
                  <a:gd name="T9" fmla="*/ 63 h 63"/>
                  <a:gd name="T10" fmla="*/ 46 w 1031"/>
                  <a:gd name="T11" fmla="*/ 34 h 63"/>
                  <a:gd name="T12" fmla="*/ 0 w 1031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1" h="63">
                    <a:moveTo>
                      <a:pt x="0" y="0"/>
                    </a:moveTo>
                    <a:lnTo>
                      <a:pt x="1031" y="0"/>
                    </a:lnTo>
                    <a:lnTo>
                      <a:pt x="985" y="34"/>
                    </a:lnTo>
                    <a:lnTo>
                      <a:pt x="937" y="63"/>
                    </a:lnTo>
                    <a:lnTo>
                      <a:pt x="94" y="63"/>
                    </a:lnTo>
                    <a:lnTo>
                      <a:pt x="46" y="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íṣḷîḓè">
                <a:extLst>
                  <a:ext uri="{FF2B5EF4-FFF2-40B4-BE49-F238E27FC236}">
                    <a16:creationId xmlns:a16="http://schemas.microsoft.com/office/drawing/2014/main" xmlns="" id="{33CF26CC-3FC6-41BF-8877-FBE1F64E32B1}"/>
                  </a:ext>
                </a:extLst>
              </p:cNvPr>
              <p:cNvSpPr/>
              <p:nvPr/>
            </p:nvSpPr>
            <p:spPr bwMode="auto">
              <a:xfrm>
                <a:off x="1822" y="2176"/>
                <a:ext cx="198" cy="10"/>
              </a:xfrm>
              <a:custGeom>
                <a:avLst/>
                <a:gdLst>
                  <a:gd name="T0" fmla="*/ 0 w 989"/>
                  <a:gd name="T1" fmla="*/ 0 h 47"/>
                  <a:gd name="T2" fmla="*/ 989 w 989"/>
                  <a:gd name="T3" fmla="*/ 0 h 47"/>
                  <a:gd name="T4" fmla="*/ 953 w 989"/>
                  <a:gd name="T5" fmla="*/ 25 h 47"/>
                  <a:gd name="T6" fmla="*/ 916 w 989"/>
                  <a:gd name="T7" fmla="*/ 47 h 47"/>
                  <a:gd name="T8" fmla="*/ 73 w 989"/>
                  <a:gd name="T9" fmla="*/ 47 h 47"/>
                  <a:gd name="T10" fmla="*/ 36 w 989"/>
                  <a:gd name="T11" fmla="*/ 25 h 47"/>
                  <a:gd name="T12" fmla="*/ 0 w 989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9" h="47">
                    <a:moveTo>
                      <a:pt x="0" y="0"/>
                    </a:moveTo>
                    <a:lnTo>
                      <a:pt x="989" y="0"/>
                    </a:lnTo>
                    <a:lnTo>
                      <a:pt x="953" y="25"/>
                    </a:lnTo>
                    <a:lnTo>
                      <a:pt x="916" y="47"/>
                    </a:lnTo>
                    <a:lnTo>
                      <a:pt x="73" y="47"/>
                    </a:lnTo>
                    <a:lnTo>
                      <a:pt x="36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iṧľîďê">
                <a:extLst>
                  <a:ext uri="{FF2B5EF4-FFF2-40B4-BE49-F238E27FC236}">
                    <a16:creationId xmlns:a16="http://schemas.microsoft.com/office/drawing/2014/main" xmlns="" id="{9CFCAE30-B000-44EA-8428-57DF940398CD}"/>
                  </a:ext>
                </a:extLst>
              </p:cNvPr>
              <p:cNvSpPr/>
              <p:nvPr/>
            </p:nvSpPr>
            <p:spPr bwMode="auto">
              <a:xfrm>
                <a:off x="1827" y="2179"/>
                <a:ext cx="188" cy="7"/>
              </a:xfrm>
              <a:custGeom>
                <a:avLst/>
                <a:gdLst>
                  <a:gd name="T0" fmla="*/ 0 w 943"/>
                  <a:gd name="T1" fmla="*/ 0 h 31"/>
                  <a:gd name="T2" fmla="*/ 943 w 943"/>
                  <a:gd name="T3" fmla="*/ 0 h 31"/>
                  <a:gd name="T4" fmla="*/ 919 w 943"/>
                  <a:gd name="T5" fmla="*/ 16 h 31"/>
                  <a:gd name="T6" fmla="*/ 893 w 943"/>
                  <a:gd name="T7" fmla="*/ 31 h 31"/>
                  <a:gd name="T8" fmla="*/ 50 w 943"/>
                  <a:gd name="T9" fmla="*/ 31 h 31"/>
                  <a:gd name="T10" fmla="*/ 24 w 943"/>
                  <a:gd name="T11" fmla="*/ 16 h 31"/>
                  <a:gd name="T12" fmla="*/ 0 w 943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31">
                    <a:moveTo>
                      <a:pt x="0" y="0"/>
                    </a:moveTo>
                    <a:lnTo>
                      <a:pt x="943" y="0"/>
                    </a:lnTo>
                    <a:lnTo>
                      <a:pt x="919" y="16"/>
                    </a:lnTo>
                    <a:lnTo>
                      <a:pt x="893" y="31"/>
                    </a:lnTo>
                    <a:lnTo>
                      <a:pt x="50" y="31"/>
                    </a:lnTo>
                    <a:lnTo>
                      <a:pt x="24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31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ïṧ1îḋê">
                <a:extLst>
                  <a:ext uri="{FF2B5EF4-FFF2-40B4-BE49-F238E27FC236}">
                    <a16:creationId xmlns:a16="http://schemas.microsoft.com/office/drawing/2014/main" xmlns="" id="{244BBEFC-27B5-41C4-9BA6-40F8BE843BE4}"/>
                  </a:ext>
                </a:extLst>
              </p:cNvPr>
              <p:cNvSpPr/>
              <p:nvPr/>
            </p:nvSpPr>
            <p:spPr bwMode="auto">
              <a:xfrm>
                <a:off x="1831" y="2182"/>
                <a:ext cx="180" cy="4"/>
              </a:xfrm>
              <a:custGeom>
                <a:avLst/>
                <a:gdLst>
                  <a:gd name="T0" fmla="*/ 0 w 897"/>
                  <a:gd name="T1" fmla="*/ 0 h 16"/>
                  <a:gd name="T2" fmla="*/ 897 w 897"/>
                  <a:gd name="T3" fmla="*/ 0 h 16"/>
                  <a:gd name="T4" fmla="*/ 883 w 897"/>
                  <a:gd name="T5" fmla="*/ 8 h 16"/>
                  <a:gd name="T6" fmla="*/ 870 w 897"/>
                  <a:gd name="T7" fmla="*/ 16 h 16"/>
                  <a:gd name="T8" fmla="*/ 27 w 897"/>
                  <a:gd name="T9" fmla="*/ 16 h 16"/>
                  <a:gd name="T10" fmla="*/ 14 w 897"/>
                  <a:gd name="T11" fmla="*/ 8 h 16"/>
                  <a:gd name="T12" fmla="*/ 0 w 897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7" h="16">
                    <a:moveTo>
                      <a:pt x="0" y="0"/>
                    </a:moveTo>
                    <a:lnTo>
                      <a:pt x="897" y="0"/>
                    </a:lnTo>
                    <a:lnTo>
                      <a:pt x="883" y="8"/>
                    </a:lnTo>
                    <a:lnTo>
                      <a:pt x="870" y="16"/>
                    </a:lnTo>
                    <a:lnTo>
                      <a:pt x="27" y="16"/>
                    </a:lnTo>
                    <a:lnTo>
                      <a:pt x="14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31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íṣ1ïḑê">
                <a:extLst>
                  <a:ext uri="{FF2B5EF4-FFF2-40B4-BE49-F238E27FC236}">
                    <a16:creationId xmlns:a16="http://schemas.microsoft.com/office/drawing/2014/main" xmlns="" id="{1F769E87-F4AB-4B81-BA51-9AAF683C8582}"/>
                  </a:ext>
                </a:extLst>
              </p:cNvPr>
              <p:cNvSpPr/>
              <p:nvPr/>
            </p:nvSpPr>
            <p:spPr bwMode="auto">
              <a:xfrm>
                <a:off x="1837" y="2185"/>
                <a:ext cx="168" cy="1"/>
              </a:xfrm>
              <a:prstGeom prst="rect">
                <a:avLst/>
              </a:prstGeom>
              <a:solidFill>
                <a:srgbClr val="DF31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ïsliḍè">
                <a:extLst>
                  <a:ext uri="{FF2B5EF4-FFF2-40B4-BE49-F238E27FC236}">
                    <a16:creationId xmlns:a16="http://schemas.microsoft.com/office/drawing/2014/main" xmlns="" id="{9DC39F86-8357-4729-9937-ADB3CB8AA075}"/>
                  </a:ext>
                </a:extLst>
              </p:cNvPr>
              <p:cNvSpPr/>
              <p:nvPr/>
            </p:nvSpPr>
            <p:spPr bwMode="auto">
              <a:xfrm>
                <a:off x="1807" y="2164"/>
                <a:ext cx="228" cy="1"/>
              </a:xfrm>
              <a:prstGeom prst="rect">
                <a:avLst/>
              </a:prstGeom>
              <a:solidFill>
                <a:srgbClr val="D3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išliḑe">
                <a:extLst>
                  <a:ext uri="{FF2B5EF4-FFF2-40B4-BE49-F238E27FC236}">
                    <a16:creationId xmlns:a16="http://schemas.microsoft.com/office/drawing/2014/main" xmlns="" id="{ED80D933-32F6-42B3-BBD1-898A93669B0C}"/>
                  </a:ext>
                </a:extLst>
              </p:cNvPr>
              <p:cNvSpPr/>
              <p:nvPr/>
            </p:nvSpPr>
            <p:spPr bwMode="auto">
              <a:xfrm>
                <a:off x="1807" y="2164"/>
                <a:ext cx="228" cy="3"/>
              </a:xfrm>
              <a:custGeom>
                <a:avLst/>
                <a:gdLst>
                  <a:gd name="T0" fmla="*/ 1125 w 1143"/>
                  <a:gd name="T1" fmla="*/ 16 h 16"/>
                  <a:gd name="T2" fmla="*/ 18 w 1143"/>
                  <a:gd name="T3" fmla="*/ 16 h 16"/>
                  <a:gd name="T4" fmla="*/ 8 w 1143"/>
                  <a:gd name="T5" fmla="*/ 8 h 16"/>
                  <a:gd name="T6" fmla="*/ 0 w 1143"/>
                  <a:gd name="T7" fmla="*/ 0 h 16"/>
                  <a:gd name="T8" fmla="*/ 1143 w 1143"/>
                  <a:gd name="T9" fmla="*/ 0 h 16"/>
                  <a:gd name="T10" fmla="*/ 1135 w 1143"/>
                  <a:gd name="T11" fmla="*/ 8 h 16"/>
                  <a:gd name="T12" fmla="*/ 1125 w 1143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3" h="16">
                    <a:moveTo>
                      <a:pt x="1125" y="16"/>
                    </a:moveTo>
                    <a:lnTo>
                      <a:pt x="18" y="16"/>
                    </a:lnTo>
                    <a:lnTo>
                      <a:pt x="8" y="8"/>
                    </a:lnTo>
                    <a:lnTo>
                      <a:pt x="0" y="0"/>
                    </a:lnTo>
                    <a:lnTo>
                      <a:pt x="1143" y="0"/>
                    </a:lnTo>
                    <a:lnTo>
                      <a:pt x="1135" y="8"/>
                    </a:lnTo>
                    <a:lnTo>
                      <a:pt x="1125" y="16"/>
                    </a:lnTo>
                    <a:close/>
                  </a:path>
                </a:pathLst>
              </a:custGeom>
              <a:solidFill>
                <a:srgbClr val="D4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ïŝḻíḍe">
                <a:extLst>
                  <a:ext uri="{FF2B5EF4-FFF2-40B4-BE49-F238E27FC236}">
                    <a16:creationId xmlns:a16="http://schemas.microsoft.com/office/drawing/2014/main" xmlns="" id="{88CDDD6C-90E4-4B4A-9399-AB102C8D2107}"/>
                  </a:ext>
                </a:extLst>
              </p:cNvPr>
              <p:cNvSpPr/>
              <p:nvPr/>
            </p:nvSpPr>
            <p:spPr bwMode="auto">
              <a:xfrm>
                <a:off x="1807" y="2164"/>
                <a:ext cx="228" cy="6"/>
              </a:xfrm>
              <a:custGeom>
                <a:avLst/>
                <a:gdLst>
                  <a:gd name="T0" fmla="*/ 1107 w 1143"/>
                  <a:gd name="T1" fmla="*/ 31 h 31"/>
                  <a:gd name="T2" fmla="*/ 36 w 1143"/>
                  <a:gd name="T3" fmla="*/ 31 h 31"/>
                  <a:gd name="T4" fmla="*/ 18 w 1143"/>
                  <a:gd name="T5" fmla="*/ 16 h 31"/>
                  <a:gd name="T6" fmla="*/ 0 w 1143"/>
                  <a:gd name="T7" fmla="*/ 0 h 31"/>
                  <a:gd name="T8" fmla="*/ 1143 w 1143"/>
                  <a:gd name="T9" fmla="*/ 0 h 31"/>
                  <a:gd name="T10" fmla="*/ 1125 w 1143"/>
                  <a:gd name="T11" fmla="*/ 16 h 31"/>
                  <a:gd name="T12" fmla="*/ 1107 w 1143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3" h="31">
                    <a:moveTo>
                      <a:pt x="1107" y="31"/>
                    </a:moveTo>
                    <a:lnTo>
                      <a:pt x="36" y="31"/>
                    </a:lnTo>
                    <a:lnTo>
                      <a:pt x="18" y="16"/>
                    </a:lnTo>
                    <a:lnTo>
                      <a:pt x="0" y="0"/>
                    </a:lnTo>
                    <a:lnTo>
                      <a:pt x="1143" y="0"/>
                    </a:lnTo>
                    <a:lnTo>
                      <a:pt x="1125" y="16"/>
                    </a:lnTo>
                    <a:lnTo>
                      <a:pt x="1107" y="31"/>
                    </a:lnTo>
                    <a:close/>
                  </a:path>
                </a:pathLst>
              </a:custGeom>
              <a:solidFill>
                <a:srgbClr val="D5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" name="îšḷiḑê">
                <a:extLst>
                  <a:ext uri="{FF2B5EF4-FFF2-40B4-BE49-F238E27FC236}">
                    <a16:creationId xmlns:a16="http://schemas.microsoft.com/office/drawing/2014/main" xmlns="" id="{F7AFD2A0-7ADE-42D3-B043-30B77D28B9DE}"/>
                  </a:ext>
                </a:extLst>
              </p:cNvPr>
              <p:cNvSpPr/>
              <p:nvPr/>
            </p:nvSpPr>
            <p:spPr bwMode="auto">
              <a:xfrm>
                <a:off x="1807" y="2164"/>
                <a:ext cx="228" cy="9"/>
              </a:xfrm>
              <a:custGeom>
                <a:avLst/>
                <a:gdLst>
                  <a:gd name="T0" fmla="*/ 1086 w 1143"/>
                  <a:gd name="T1" fmla="*/ 48 h 48"/>
                  <a:gd name="T2" fmla="*/ 57 w 1143"/>
                  <a:gd name="T3" fmla="*/ 48 h 48"/>
                  <a:gd name="T4" fmla="*/ 28 w 1143"/>
                  <a:gd name="T5" fmla="*/ 24 h 48"/>
                  <a:gd name="T6" fmla="*/ 0 w 1143"/>
                  <a:gd name="T7" fmla="*/ 0 h 48"/>
                  <a:gd name="T8" fmla="*/ 1143 w 1143"/>
                  <a:gd name="T9" fmla="*/ 0 h 48"/>
                  <a:gd name="T10" fmla="*/ 1115 w 1143"/>
                  <a:gd name="T11" fmla="*/ 24 h 48"/>
                  <a:gd name="T12" fmla="*/ 1086 w 1143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3" h="48">
                    <a:moveTo>
                      <a:pt x="1086" y="48"/>
                    </a:moveTo>
                    <a:lnTo>
                      <a:pt x="57" y="48"/>
                    </a:lnTo>
                    <a:lnTo>
                      <a:pt x="28" y="24"/>
                    </a:lnTo>
                    <a:lnTo>
                      <a:pt x="0" y="0"/>
                    </a:lnTo>
                    <a:lnTo>
                      <a:pt x="1143" y="0"/>
                    </a:lnTo>
                    <a:lnTo>
                      <a:pt x="1115" y="24"/>
                    </a:lnTo>
                    <a:lnTo>
                      <a:pt x="1086" y="48"/>
                    </a:lnTo>
                    <a:close/>
                  </a:path>
                </a:pathLst>
              </a:custGeom>
              <a:solidFill>
                <a:srgbClr val="D6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îślîḋe">
                <a:extLst>
                  <a:ext uri="{FF2B5EF4-FFF2-40B4-BE49-F238E27FC236}">
                    <a16:creationId xmlns:a16="http://schemas.microsoft.com/office/drawing/2014/main" xmlns="" id="{3193CBBA-AF01-406A-81CE-B215ED07D2FE}"/>
                  </a:ext>
                </a:extLst>
              </p:cNvPr>
              <p:cNvSpPr/>
              <p:nvPr/>
            </p:nvSpPr>
            <p:spPr bwMode="auto">
              <a:xfrm>
                <a:off x="1807" y="2164"/>
                <a:ext cx="228" cy="12"/>
              </a:xfrm>
              <a:custGeom>
                <a:avLst/>
                <a:gdLst>
                  <a:gd name="T0" fmla="*/ 1066 w 1143"/>
                  <a:gd name="T1" fmla="*/ 63 h 63"/>
                  <a:gd name="T2" fmla="*/ 77 w 1143"/>
                  <a:gd name="T3" fmla="*/ 63 h 63"/>
                  <a:gd name="T4" fmla="*/ 37 w 1143"/>
                  <a:gd name="T5" fmla="*/ 33 h 63"/>
                  <a:gd name="T6" fmla="*/ 0 w 1143"/>
                  <a:gd name="T7" fmla="*/ 0 h 63"/>
                  <a:gd name="T8" fmla="*/ 1143 w 1143"/>
                  <a:gd name="T9" fmla="*/ 0 h 63"/>
                  <a:gd name="T10" fmla="*/ 1106 w 1143"/>
                  <a:gd name="T11" fmla="*/ 33 h 63"/>
                  <a:gd name="T12" fmla="*/ 1066 w 1143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3" h="63">
                    <a:moveTo>
                      <a:pt x="1066" y="63"/>
                    </a:moveTo>
                    <a:lnTo>
                      <a:pt x="77" y="63"/>
                    </a:lnTo>
                    <a:lnTo>
                      <a:pt x="37" y="33"/>
                    </a:lnTo>
                    <a:lnTo>
                      <a:pt x="0" y="0"/>
                    </a:lnTo>
                    <a:lnTo>
                      <a:pt x="1143" y="0"/>
                    </a:lnTo>
                    <a:lnTo>
                      <a:pt x="1106" y="33"/>
                    </a:lnTo>
                    <a:lnTo>
                      <a:pt x="1066" y="63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iṥḻïḑé">
                <a:extLst>
                  <a:ext uri="{FF2B5EF4-FFF2-40B4-BE49-F238E27FC236}">
                    <a16:creationId xmlns:a16="http://schemas.microsoft.com/office/drawing/2014/main" xmlns="" id="{0E92FEEB-9CC5-4275-BF0E-DD1376EA9FC8}"/>
                  </a:ext>
                </a:extLst>
              </p:cNvPr>
              <p:cNvSpPr/>
              <p:nvPr/>
            </p:nvSpPr>
            <p:spPr bwMode="auto">
              <a:xfrm>
                <a:off x="1807" y="2164"/>
                <a:ext cx="228" cy="15"/>
              </a:xfrm>
              <a:custGeom>
                <a:avLst/>
                <a:gdLst>
                  <a:gd name="T0" fmla="*/ 1043 w 1143"/>
                  <a:gd name="T1" fmla="*/ 79 h 79"/>
                  <a:gd name="T2" fmla="*/ 100 w 1143"/>
                  <a:gd name="T3" fmla="*/ 79 h 79"/>
                  <a:gd name="T4" fmla="*/ 48 w 1143"/>
                  <a:gd name="T5" fmla="*/ 42 h 79"/>
                  <a:gd name="T6" fmla="*/ 0 w 1143"/>
                  <a:gd name="T7" fmla="*/ 0 h 79"/>
                  <a:gd name="T8" fmla="*/ 1143 w 1143"/>
                  <a:gd name="T9" fmla="*/ 0 h 79"/>
                  <a:gd name="T10" fmla="*/ 1095 w 1143"/>
                  <a:gd name="T11" fmla="*/ 42 h 79"/>
                  <a:gd name="T12" fmla="*/ 1043 w 1143"/>
                  <a:gd name="T13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3" h="79">
                    <a:moveTo>
                      <a:pt x="1043" y="79"/>
                    </a:moveTo>
                    <a:lnTo>
                      <a:pt x="100" y="79"/>
                    </a:lnTo>
                    <a:lnTo>
                      <a:pt x="48" y="42"/>
                    </a:lnTo>
                    <a:lnTo>
                      <a:pt x="0" y="0"/>
                    </a:lnTo>
                    <a:lnTo>
                      <a:pt x="1143" y="0"/>
                    </a:lnTo>
                    <a:lnTo>
                      <a:pt x="1095" y="42"/>
                    </a:lnTo>
                    <a:lnTo>
                      <a:pt x="1043" y="79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" name="išliḑe">
                <a:extLst>
                  <a:ext uri="{FF2B5EF4-FFF2-40B4-BE49-F238E27FC236}">
                    <a16:creationId xmlns:a16="http://schemas.microsoft.com/office/drawing/2014/main" xmlns="" id="{EB6CCC00-1A80-4DC3-B835-C120870D7468}"/>
                  </a:ext>
                </a:extLst>
              </p:cNvPr>
              <p:cNvSpPr/>
              <p:nvPr/>
            </p:nvSpPr>
            <p:spPr bwMode="auto">
              <a:xfrm>
                <a:off x="1807" y="2164"/>
                <a:ext cx="228" cy="18"/>
              </a:xfrm>
              <a:custGeom>
                <a:avLst/>
                <a:gdLst>
                  <a:gd name="T0" fmla="*/ 1019 w 1143"/>
                  <a:gd name="T1" fmla="*/ 94 h 94"/>
                  <a:gd name="T2" fmla="*/ 124 w 1143"/>
                  <a:gd name="T3" fmla="*/ 94 h 94"/>
                  <a:gd name="T4" fmla="*/ 92 w 1143"/>
                  <a:gd name="T5" fmla="*/ 73 h 94"/>
                  <a:gd name="T6" fmla="*/ 29 w 1143"/>
                  <a:gd name="T7" fmla="*/ 26 h 94"/>
                  <a:gd name="T8" fmla="*/ 0 w 1143"/>
                  <a:gd name="T9" fmla="*/ 0 h 94"/>
                  <a:gd name="T10" fmla="*/ 1143 w 1143"/>
                  <a:gd name="T11" fmla="*/ 0 h 94"/>
                  <a:gd name="T12" fmla="*/ 1114 w 1143"/>
                  <a:gd name="T13" fmla="*/ 26 h 94"/>
                  <a:gd name="T14" fmla="*/ 1051 w 1143"/>
                  <a:gd name="T15" fmla="*/ 73 h 94"/>
                  <a:gd name="T16" fmla="*/ 1019 w 1143"/>
                  <a:gd name="T1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3" h="94">
                    <a:moveTo>
                      <a:pt x="1019" y="94"/>
                    </a:moveTo>
                    <a:lnTo>
                      <a:pt x="124" y="94"/>
                    </a:lnTo>
                    <a:lnTo>
                      <a:pt x="92" y="73"/>
                    </a:lnTo>
                    <a:lnTo>
                      <a:pt x="29" y="26"/>
                    </a:lnTo>
                    <a:lnTo>
                      <a:pt x="0" y="0"/>
                    </a:lnTo>
                    <a:lnTo>
                      <a:pt x="1143" y="0"/>
                    </a:lnTo>
                    <a:lnTo>
                      <a:pt x="1114" y="26"/>
                    </a:lnTo>
                    <a:lnTo>
                      <a:pt x="1051" y="73"/>
                    </a:lnTo>
                    <a:lnTo>
                      <a:pt x="1019" y="94"/>
                    </a:lnTo>
                    <a:close/>
                  </a:path>
                </a:pathLst>
              </a:custGeom>
              <a:solidFill>
                <a:srgbClr val="D8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" name="îṥlïḓé">
                <a:extLst>
                  <a:ext uri="{FF2B5EF4-FFF2-40B4-BE49-F238E27FC236}">
                    <a16:creationId xmlns:a16="http://schemas.microsoft.com/office/drawing/2014/main" xmlns="" id="{89B84FB8-F7D3-4092-9D67-3D6B49A04126}"/>
                  </a:ext>
                </a:extLst>
              </p:cNvPr>
              <p:cNvSpPr/>
              <p:nvPr/>
            </p:nvSpPr>
            <p:spPr bwMode="auto">
              <a:xfrm>
                <a:off x="1807" y="2164"/>
                <a:ext cx="228" cy="22"/>
              </a:xfrm>
              <a:custGeom>
                <a:avLst/>
                <a:gdLst>
                  <a:gd name="T0" fmla="*/ 993 w 1143"/>
                  <a:gd name="T1" fmla="*/ 110 h 110"/>
                  <a:gd name="T2" fmla="*/ 150 w 1143"/>
                  <a:gd name="T3" fmla="*/ 110 h 110"/>
                  <a:gd name="T4" fmla="*/ 110 w 1143"/>
                  <a:gd name="T5" fmla="*/ 86 h 110"/>
                  <a:gd name="T6" fmla="*/ 35 w 1143"/>
                  <a:gd name="T7" fmla="*/ 31 h 110"/>
                  <a:gd name="T8" fmla="*/ 0 w 1143"/>
                  <a:gd name="T9" fmla="*/ 0 h 110"/>
                  <a:gd name="T10" fmla="*/ 1143 w 1143"/>
                  <a:gd name="T11" fmla="*/ 0 h 110"/>
                  <a:gd name="T12" fmla="*/ 1108 w 1143"/>
                  <a:gd name="T13" fmla="*/ 31 h 110"/>
                  <a:gd name="T14" fmla="*/ 1033 w 1143"/>
                  <a:gd name="T15" fmla="*/ 86 h 110"/>
                  <a:gd name="T16" fmla="*/ 993 w 1143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3" h="110">
                    <a:moveTo>
                      <a:pt x="993" y="110"/>
                    </a:moveTo>
                    <a:lnTo>
                      <a:pt x="150" y="110"/>
                    </a:lnTo>
                    <a:lnTo>
                      <a:pt x="110" y="86"/>
                    </a:lnTo>
                    <a:lnTo>
                      <a:pt x="35" y="31"/>
                    </a:lnTo>
                    <a:lnTo>
                      <a:pt x="0" y="0"/>
                    </a:lnTo>
                    <a:lnTo>
                      <a:pt x="1143" y="0"/>
                    </a:lnTo>
                    <a:lnTo>
                      <a:pt x="1108" y="31"/>
                    </a:lnTo>
                    <a:lnTo>
                      <a:pt x="1033" y="86"/>
                    </a:lnTo>
                    <a:lnTo>
                      <a:pt x="993" y="110"/>
                    </a:lnTo>
                    <a:close/>
                  </a:path>
                </a:pathLst>
              </a:custGeom>
              <a:solidFill>
                <a:srgbClr val="D9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" name="ïSlïdé">
                <a:extLst>
                  <a:ext uri="{FF2B5EF4-FFF2-40B4-BE49-F238E27FC236}">
                    <a16:creationId xmlns:a16="http://schemas.microsoft.com/office/drawing/2014/main" xmlns="" id="{3F9B08AE-F4C2-4FE0-ADDA-80031C561847}"/>
                  </a:ext>
                </a:extLst>
              </p:cNvPr>
              <p:cNvSpPr/>
              <p:nvPr/>
            </p:nvSpPr>
            <p:spPr bwMode="auto">
              <a:xfrm>
                <a:off x="1807" y="2164"/>
                <a:ext cx="228" cy="25"/>
              </a:xfrm>
              <a:custGeom>
                <a:avLst/>
                <a:gdLst>
                  <a:gd name="T0" fmla="*/ 964 w 1143"/>
                  <a:gd name="T1" fmla="*/ 126 h 126"/>
                  <a:gd name="T2" fmla="*/ 179 w 1143"/>
                  <a:gd name="T3" fmla="*/ 126 h 126"/>
                  <a:gd name="T4" fmla="*/ 131 w 1143"/>
                  <a:gd name="T5" fmla="*/ 99 h 126"/>
                  <a:gd name="T6" fmla="*/ 41 w 1143"/>
                  <a:gd name="T7" fmla="*/ 36 h 126"/>
                  <a:gd name="T8" fmla="*/ 0 w 1143"/>
                  <a:gd name="T9" fmla="*/ 0 h 126"/>
                  <a:gd name="T10" fmla="*/ 1143 w 1143"/>
                  <a:gd name="T11" fmla="*/ 0 h 126"/>
                  <a:gd name="T12" fmla="*/ 1102 w 1143"/>
                  <a:gd name="T13" fmla="*/ 36 h 126"/>
                  <a:gd name="T14" fmla="*/ 1012 w 1143"/>
                  <a:gd name="T15" fmla="*/ 99 h 126"/>
                  <a:gd name="T16" fmla="*/ 964 w 1143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3" h="126">
                    <a:moveTo>
                      <a:pt x="964" y="126"/>
                    </a:moveTo>
                    <a:lnTo>
                      <a:pt x="179" y="126"/>
                    </a:lnTo>
                    <a:lnTo>
                      <a:pt x="131" y="99"/>
                    </a:lnTo>
                    <a:lnTo>
                      <a:pt x="41" y="36"/>
                    </a:lnTo>
                    <a:lnTo>
                      <a:pt x="0" y="0"/>
                    </a:lnTo>
                    <a:lnTo>
                      <a:pt x="1143" y="0"/>
                    </a:lnTo>
                    <a:lnTo>
                      <a:pt x="1102" y="36"/>
                    </a:lnTo>
                    <a:lnTo>
                      <a:pt x="1012" y="99"/>
                    </a:lnTo>
                    <a:lnTo>
                      <a:pt x="964" y="126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" name="išļîḑe">
                <a:extLst>
                  <a:ext uri="{FF2B5EF4-FFF2-40B4-BE49-F238E27FC236}">
                    <a16:creationId xmlns:a16="http://schemas.microsoft.com/office/drawing/2014/main" xmlns="" id="{0021570A-25E6-490A-8749-482E791B2BD2}"/>
                  </a:ext>
                </a:extLst>
              </p:cNvPr>
              <p:cNvSpPr/>
              <p:nvPr/>
            </p:nvSpPr>
            <p:spPr bwMode="auto">
              <a:xfrm>
                <a:off x="1810" y="2167"/>
                <a:ext cx="222" cy="22"/>
              </a:xfrm>
              <a:custGeom>
                <a:avLst/>
                <a:gdLst>
                  <a:gd name="T0" fmla="*/ 0 w 1107"/>
                  <a:gd name="T1" fmla="*/ 0 h 110"/>
                  <a:gd name="T2" fmla="*/ 1107 w 1107"/>
                  <a:gd name="T3" fmla="*/ 0 h 110"/>
                  <a:gd name="T4" fmla="*/ 1070 w 1107"/>
                  <a:gd name="T5" fmla="*/ 31 h 110"/>
                  <a:gd name="T6" fmla="*/ 989 w 1107"/>
                  <a:gd name="T7" fmla="*/ 86 h 110"/>
                  <a:gd name="T8" fmla="*/ 946 w 1107"/>
                  <a:gd name="T9" fmla="*/ 110 h 110"/>
                  <a:gd name="T10" fmla="*/ 161 w 1107"/>
                  <a:gd name="T11" fmla="*/ 110 h 110"/>
                  <a:gd name="T12" fmla="*/ 118 w 1107"/>
                  <a:gd name="T13" fmla="*/ 86 h 110"/>
                  <a:gd name="T14" fmla="*/ 37 w 1107"/>
                  <a:gd name="T15" fmla="*/ 31 h 110"/>
                  <a:gd name="T16" fmla="*/ 0 w 1107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7" h="110">
                    <a:moveTo>
                      <a:pt x="0" y="0"/>
                    </a:moveTo>
                    <a:lnTo>
                      <a:pt x="1107" y="0"/>
                    </a:lnTo>
                    <a:lnTo>
                      <a:pt x="1070" y="31"/>
                    </a:lnTo>
                    <a:lnTo>
                      <a:pt x="989" y="86"/>
                    </a:lnTo>
                    <a:lnTo>
                      <a:pt x="946" y="110"/>
                    </a:lnTo>
                    <a:lnTo>
                      <a:pt x="161" y="110"/>
                    </a:lnTo>
                    <a:lnTo>
                      <a:pt x="118" y="86"/>
                    </a:lnTo>
                    <a:lnTo>
                      <a:pt x="37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" name="iṩļiďe">
                <a:extLst>
                  <a:ext uri="{FF2B5EF4-FFF2-40B4-BE49-F238E27FC236}">
                    <a16:creationId xmlns:a16="http://schemas.microsoft.com/office/drawing/2014/main" xmlns="" id="{591EF840-FBB6-41EE-BD36-E7A7057C4A6E}"/>
                  </a:ext>
                </a:extLst>
              </p:cNvPr>
              <p:cNvSpPr/>
              <p:nvPr/>
            </p:nvSpPr>
            <p:spPr bwMode="auto">
              <a:xfrm>
                <a:off x="1814" y="2170"/>
                <a:ext cx="214" cy="19"/>
              </a:xfrm>
              <a:custGeom>
                <a:avLst/>
                <a:gdLst>
                  <a:gd name="T0" fmla="*/ 0 w 1071"/>
                  <a:gd name="T1" fmla="*/ 0 h 95"/>
                  <a:gd name="T2" fmla="*/ 1071 w 1071"/>
                  <a:gd name="T3" fmla="*/ 0 h 95"/>
                  <a:gd name="T4" fmla="*/ 1037 w 1071"/>
                  <a:gd name="T5" fmla="*/ 27 h 95"/>
                  <a:gd name="T6" fmla="*/ 966 w 1071"/>
                  <a:gd name="T7" fmla="*/ 74 h 95"/>
                  <a:gd name="T8" fmla="*/ 928 w 1071"/>
                  <a:gd name="T9" fmla="*/ 95 h 95"/>
                  <a:gd name="T10" fmla="*/ 143 w 1071"/>
                  <a:gd name="T11" fmla="*/ 95 h 95"/>
                  <a:gd name="T12" fmla="*/ 105 w 1071"/>
                  <a:gd name="T13" fmla="*/ 74 h 95"/>
                  <a:gd name="T14" fmla="*/ 34 w 1071"/>
                  <a:gd name="T15" fmla="*/ 27 h 95"/>
                  <a:gd name="T16" fmla="*/ 0 w 1071"/>
                  <a:gd name="T1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1" h="95">
                    <a:moveTo>
                      <a:pt x="0" y="0"/>
                    </a:moveTo>
                    <a:lnTo>
                      <a:pt x="1071" y="0"/>
                    </a:lnTo>
                    <a:lnTo>
                      <a:pt x="1037" y="27"/>
                    </a:lnTo>
                    <a:lnTo>
                      <a:pt x="966" y="74"/>
                    </a:lnTo>
                    <a:lnTo>
                      <a:pt x="928" y="95"/>
                    </a:lnTo>
                    <a:lnTo>
                      <a:pt x="143" y="95"/>
                    </a:lnTo>
                    <a:lnTo>
                      <a:pt x="105" y="74"/>
                    </a:lnTo>
                    <a:lnTo>
                      <a:pt x="34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" name="is1íḋè">
                <a:extLst>
                  <a:ext uri="{FF2B5EF4-FFF2-40B4-BE49-F238E27FC236}">
                    <a16:creationId xmlns:a16="http://schemas.microsoft.com/office/drawing/2014/main" xmlns="" id="{3763A183-F8DD-41D3-99E0-2BA86A67F777}"/>
                  </a:ext>
                </a:extLst>
              </p:cNvPr>
              <p:cNvSpPr/>
              <p:nvPr/>
            </p:nvSpPr>
            <p:spPr bwMode="auto">
              <a:xfrm>
                <a:off x="1818" y="2173"/>
                <a:ext cx="206" cy="16"/>
              </a:xfrm>
              <a:custGeom>
                <a:avLst/>
                <a:gdLst>
                  <a:gd name="T0" fmla="*/ 0 w 1031"/>
                  <a:gd name="T1" fmla="*/ 0 h 79"/>
                  <a:gd name="T2" fmla="*/ 1031 w 1031"/>
                  <a:gd name="T3" fmla="*/ 0 h 79"/>
                  <a:gd name="T4" fmla="*/ 1002 w 1031"/>
                  <a:gd name="T5" fmla="*/ 22 h 79"/>
                  <a:gd name="T6" fmla="*/ 940 w 1031"/>
                  <a:gd name="T7" fmla="*/ 61 h 79"/>
                  <a:gd name="T8" fmla="*/ 908 w 1031"/>
                  <a:gd name="T9" fmla="*/ 79 h 79"/>
                  <a:gd name="T10" fmla="*/ 123 w 1031"/>
                  <a:gd name="T11" fmla="*/ 79 h 79"/>
                  <a:gd name="T12" fmla="*/ 91 w 1031"/>
                  <a:gd name="T13" fmla="*/ 61 h 79"/>
                  <a:gd name="T14" fmla="*/ 29 w 1031"/>
                  <a:gd name="T15" fmla="*/ 22 h 79"/>
                  <a:gd name="T16" fmla="*/ 0 w 1031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1" h="79">
                    <a:moveTo>
                      <a:pt x="0" y="0"/>
                    </a:moveTo>
                    <a:lnTo>
                      <a:pt x="1031" y="0"/>
                    </a:lnTo>
                    <a:lnTo>
                      <a:pt x="1002" y="22"/>
                    </a:lnTo>
                    <a:lnTo>
                      <a:pt x="940" y="61"/>
                    </a:lnTo>
                    <a:lnTo>
                      <a:pt x="908" y="79"/>
                    </a:lnTo>
                    <a:lnTo>
                      <a:pt x="123" y="79"/>
                    </a:lnTo>
                    <a:lnTo>
                      <a:pt x="91" y="61"/>
                    </a:lnTo>
                    <a:lnTo>
                      <a:pt x="29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" name="ïṣľîḍê">
                <a:extLst>
                  <a:ext uri="{FF2B5EF4-FFF2-40B4-BE49-F238E27FC236}">
                    <a16:creationId xmlns:a16="http://schemas.microsoft.com/office/drawing/2014/main" xmlns="" id="{8AC82A78-D02E-4CD3-B18E-7B22D7E51350}"/>
                  </a:ext>
                </a:extLst>
              </p:cNvPr>
              <p:cNvSpPr/>
              <p:nvPr/>
            </p:nvSpPr>
            <p:spPr bwMode="auto">
              <a:xfrm>
                <a:off x="1822" y="2176"/>
                <a:ext cx="198" cy="13"/>
              </a:xfrm>
              <a:custGeom>
                <a:avLst/>
                <a:gdLst>
                  <a:gd name="T0" fmla="*/ 0 w 989"/>
                  <a:gd name="T1" fmla="*/ 0 h 63"/>
                  <a:gd name="T2" fmla="*/ 989 w 989"/>
                  <a:gd name="T3" fmla="*/ 0 h 63"/>
                  <a:gd name="T4" fmla="*/ 939 w 989"/>
                  <a:gd name="T5" fmla="*/ 33 h 63"/>
                  <a:gd name="T6" fmla="*/ 887 w 989"/>
                  <a:gd name="T7" fmla="*/ 63 h 63"/>
                  <a:gd name="T8" fmla="*/ 102 w 989"/>
                  <a:gd name="T9" fmla="*/ 63 h 63"/>
                  <a:gd name="T10" fmla="*/ 50 w 989"/>
                  <a:gd name="T11" fmla="*/ 33 h 63"/>
                  <a:gd name="T12" fmla="*/ 0 w 989"/>
                  <a:gd name="T1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9" h="63">
                    <a:moveTo>
                      <a:pt x="0" y="0"/>
                    </a:moveTo>
                    <a:lnTo>
                      <a:pt x="989" y="0"/>
                    </a:lnTo>
                    <a:lnTo>
                      <a:pt x="939" y="33"/>
                    </a:lnTo>
                    <a:lnTo>
                      <a:pt x="887" y="63"/>
                    </a:lnTo>
                    <a:lnTo>
                      <a:pt x="102" y="63"/>
                    </a:lnTo>
                    <a:lnTo>
                      <a:pt x="50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" name="îṣļïďe">
                <a:extLst>
                  <a:ext uri="{FF2B5EF4-FFF2-40B4-BE49-F238E27FC236}">
                    <a16:creationId xmlns:a16="http://schemas.microsoft.com/office/drawing/2014/main" xmlns="" id="{0904EF03-9C37-45FE-9996-866453CE84A0}"/>
                  </a:ext>
                </a:extLst>
              </p:cNvPr>
              <p:cNvSpPr/>
              <p:nvPr/>
            </p:nvSpPr>
            <p:spPr bwMode="auto">
              <a:xfrm>
                <a:off x="1827" y="2179"/>
                <a:ext cx="188" cy="10"/>
              </a:xfrm>
              <a:custGeom>
                <a:avLst/>
                <a:gdLst>
                  <a:gd name="T0" fmla="*/ 0 w 943"/>
                  <a:gd name="T1" fmla="*/ 0 h 47"/>
                  <a:gd name="T2" fmla="*/ 943 w 943"/>
                  <a:gd name="T3" fmla="*/ 0 h 47"/>
                  <a:gd name="T4" fmla="*/ 905 w 943"/>
                  <a:gd name="T5" fmla="*/ 24 h 47"/>
                  <a:gd name="T6" fmla="*/ 864 w 943"/>
                  <a:gd name="T7" fmla="*/ 47 h 47"/>
                  <a:gd name="T8" fmla="*/ 79 w 943"/>
                  <a:gd name="T9" fmla="*/ 47 h 47"/>
                  <a:gd name="T10" fmla="*/ 38 w 943"/>
                  <a:gd name="T11" fmla="*/ 24 h 47"/>
                  <a:gd name="T12" fmla="*/ 0 w 943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47">
                    <a:moveTo>
                      <a:pt x="0" y="0"/>
                    </a:moveTo>
                    <a:lnTo>
                      <a:pt x="943" y="0"/>
                    </a:lnTo>
                    <a:lnTo>
                      <a:pt x="905" y="24"/>
                    </a:lnTo>
                    <a:lnTo>
                      <a:pt x="864" y="47"/>
                    </a:lnTo>
                    <a:lnTo>
                      <a:pt x="79" y="47"/>
                    </a:lnTo>
                    <a:lnTo>
                      <a:pt x="38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31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" name="ïśľiḑê">
                <a:extLst>
                  <a:ext uri="{FF2B5EF4-FFF2-40B4-BE49-F238E27FC236}">
                    <a16:creationId xmlns:a16="http://schemas.microsoft.com/office/drawing/2014/main" xmlns="" id="{D0E9A438-B06E-4B24-AA17-052C0126FA2B}"/>
                  </a:ext>
                </a:extLst>
              </p:cNvPr>
              <p:cNvSpPr/>
              <p:nvPr/>
            </p:nvSpPr>
            <p:spPr bwMode="auto">
              <a:xfrm>
                <a:off x="1831" y="2182"/>
                <a:ext cx="180" cy="7"/>
              </a:xfrm>
              <a:custGeom>
                <a:avLst/>
                <a:gdLst>
                  <a:gd name="T0" fmla="*/ 0 w 897"/>
                  <a:gd name="T1" fmla="*/ 0 h 32"/>
                  <a:gd name="T2" fmla="*/ 897 w 897"/>
                  <a:gd name="T3" fmla="*/ 0 h 32"/>
                  <a:gd name="T4" fmla="*/ 869 w 897"/>
                  <a:gd name="T5" fmla="*/ 16 h 32"/>
                  <a:gd name="T6" fmla="*/ 841 w 897"/>
                  <a:gd name="T7" fmla="*/ 32 h 32"/>
                  <a:gd name="T8" fmla="*/ 56 w 897"/>
                  <a:gd name="T9" fmla="*/ 32 h 32"/>
                  <a:gd name="T10" fmla="*/ 28 w 897"/>
                  <a:gd name="T11" fmla="*/ 16 h 32"/>
                  <a:gd name="T12" fmla="*/ 0 w 897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7" h="32">
                    <a:moveTo>
                      <a:pt x="0" y="0"/>
                    </a:moveTo>
                    <a:lnTo>
                      <a:pt x="897" y="0"/>
                    </a:lnTo>
                    <a:lnTo>
                      <a:pt x="869" y="16"/>
                    </a:lnTo>
                    <a:lnTo>
                      <a:pt x="841" y="32"/>
                    </a:lnTo>
                    <a:lnTo>
                      <a:pt x="56" y="32"/>
                    </a:lnTo>
                    <a:lnTo>
                      <a:pt x="28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31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" name="iṣliďe">
                <a:extLst>
                  <a:ext uri="{FF2B5EF4-FFF2-40B4-BE49-F238E27FC236}">
                    <a16:creationId xmlns:a16="http://schemas.microsoft.com/office/drawing/2014/main" xmlns="" id="{BFA4688D-4D80-4300-9730-CD9DDD818D81}"/>
                  </a:ext>
                </a:extLst>
              </p:cNvPr>
              <p:cNvSpPr/>
              <p:nvPr/>
            </p:nvSpPr>
            <p:spPr bwMode="auto">
              <a:xfrm>
                <a:off x="1837" y="2185"/>
                <a:ext cx="168" cy="4"/>
              </a:xfrm>
              <a:custGeom>
                <a:avLst/>
                <a:gdLst>
                  <a:gd name="T0" fmla="*/ 0 w 843"/>
                  <a:gd name="T1" fmla="*/ 0 h 17"/>
                  <a:gd name="T2" fmla="*/ 843 w 843"/>
                  <a:gd name="T3" fmla="*/ 0 h 17"/>
                  <a:gd name="T4" fmla="*/ 828 w 843"/>
                  <a:gd name="T5" fmla="*/ 9 h 17"/>
                  <a:gd name="T6" fmla="*/ 814 w 843"/>
                  <a:gd name="T7" fmla="*/ 17 h 17"/>
                  <a:gd name="T8" fmla="*/ 29 w 843"/>
                  <a:gd name="T9" fmla="*/ 17 h 17"/>
                  <a:gd name="T10" fmla="*/ 15 w 843"/>
                  <a:gd name="T11" fmla="*/ 9 h 17"/>
                  <a:gd name="T12" fmla="*/ 0 w 843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3" h="17">
                    <a:moveTo>
                      <a:pt x="0" y="0"/>
                    </a:moveTo>
                    <a:lnTo>
                      <a:pt x="843" y="0"/>
                    </a:lnTo>
                    <a:lnTo>
                      <a:pt x="828" y="9"/>
                    </a:lnTo>
                    <a:lnTo>
                      <a:pt x="814" y="17"/>
                    </a:lnTo>
                    <a:lnTo>
                      <a:pt x="29" y="17"/>
                    </a:lnTo>
                    <a:lnTo>
                      <a:pt x="15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31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" name="íṩļiḓé">
                <a:extLst>
                  <a:ext uri="{FF2B5EF4-FFF2-40B4-BE49-F238E27FC236}">
                    <a16:creationId xmlns:a16="http://schemas.microsoft.com/office/drawing/2014/main" xmlns="" id="{EDD13F69-CC90-492F-B5E3-1CA15B984957}"/>
                  </a:ext>
                </a:extLst>
              </p:cNvPr>
              <p:cNvSpPr/>
              <p:nvPr/>
            </p:nvSpPr>
            <p:spPr bwMode="auto">
              <a:xfrm>
                <a:off x="1810" y="2167"/>
                <a:ext cx="222" cy="1"/>
              </a:xfrm>
              <a:prstGeom prst="rect">
                <a:avLst/>
              </a:prstGeom>
              <a:solidFill>
                <a:srgbClr val="D4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" name="íṩḻîdè">
                <a:extLst>
                  <a:ext uri="{FF2B5EF4-FFF2-40B4-BE49-F238E27FC236}">
                    <a16:creationId xmlns:a16="http://schemas.microsoft.com/office/drawing/2014/main" xmlns="" id="{DA30B726-5562-42BE-B038-CBA39FC085BE}"/>
                  </a:ext>
                </a:extLst>
              </p:cNvPr>
              <p:cNvSpPr/>
              <p:nvPr/>
            </p:nvSpPr>
            <p:spPr bwMode="auto">
              <a:xfrm>
                <a:off x="1810" y="2167"/>
                <a:ext cx="222" cy="3"/>
              </a:xfrm>
              <a:custGeom>
                <a:avLst/>
                <a:gdLst>
                  <a:gd name="T0" fmla="*/ 1089 w 1107"/>
                  <a:gd name="T1" fmla="*/ 15 h 15"/>
                  <a:gd name="T2" fmla="*/ 18 w 1107"/>
                  <a:gd name="T3" fmla="*/ 15 h 15"/>
                  <a:gd name="T4" fmla="*/ 9 w 1107"/>
                  <a:gd name="T5" fmla="*/ 8 h 15"/>
                  <a:gd name="T6" fmla="*/ 0 w 1107"/>
                  <a:gd name="T7" fmla="*/ 0 h 15"/>
                  <a:gd name="T8" fmla="*/ 1107 w 1107"/>
                  <a:gd name="T9" fmla="*/ 0 h 15"/>
                  <a:gd name="T10" fmla="*/ 1098 w 1107"/>
                  <a:gd name="T11" fmla="*/ 8 h 15"/>
                  <a:gd name="T12" fmla="*/ 1089 w 1107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7" h="15">
                    <a:moveTo>
                      <a:pt x="1089" y="15"/>
                    </a:moveTo>
                    <a:lnTo>
                      <a:pt x="18" y="15"/>
                    </a:lnTo>
                    <a:lnTo>
                      <a:pt x="9" y="8"/>
                    </a:lnTo>
                    <a:lnTo>
                      <a:pt x="0" y="0"/>
                    </a:lnTo>
                    <a:lnTo>
                      <a:pt x="1107" y="0"/>
                    </a:lnTo>
                    <a:lnTo>
                      <a:pt x="1098" y="8"/>
                    </a:lnTo>
                    <a:lnTo>
                      <a:pt x="1089" y="15"/>
                    </a:lnTo>
                    <a:close/>
                  </a:path>
                </a:pathLst>
              </a:custGeom>
              <a:solidFill>
                <a:srgbClr val="D5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" name="íṣľîďê">
                <a:extLst>
                  <a:ext uri="{FF2B5EF4-FFF2-40B4-BE49-F238E27FC236}">
                    <a16:creationId xmlns:a16="http://schemas.microsoft.com/office/drawing/2014/main" xmlns="" id="{FC0E2BAB-DEC7-48DD-BA2A-0049B1249695}"/>
                  </a:ext>
                </a:extLst>
              </p:cNvPr>
              <p:cNvSpPr/>
              <p:nvPr/>
            </p:nvSpPr>
            <p:spPr bwMode="auto">
              <a:xfrm>
                <a:off x="1810" y="2167"/>
                <a:ext cx="222" cy="6"/>
              </a:xfrm>
              <a:custGeom>
                <a:avLst/>
                <a:gdLst>
                  <a:gd name="T0" fmla="*/ 1068 w 1107"/>
                  <a:gd name="T1" fmla="*/ 32 h 32"/>
                  <a:gd name="T2" fmla="*/ 39 w 1107"/>
                  <a:gd name="T3" fmla="*/ 32 h 32"/>
                  <a:gd name="T4" fmla="*/ 18 w 1107"/>
                  <a:gd name="T5" fmla="*/ 16 h 32"/>
                  <a:gd name="T6" fmla="*/ 0 w 1107"/>
                  <a:gd name="T7" fmla="*/ 0 h 32"/>
                  <a:gd name="T8" fmla="*/ 1107 w 1107"/>
                  <a:gd name="T9" fmla="*/ 0 h 32"/>
                  <a:gd name="T10" fmla="*/ 1089 w 1107"/>
                  <a:gd name="T11" fmla="*/ 16 h 32"/>
                  <a:gd name="T12" fmla="*/ 1068 w 1107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7" h="32">
                    <a:moveTo>
                      <a:pt x="1068" y="32"/>
                    </a:moveTo>
                    <a:lnTo>
                      <a:pt x="39" y="32"/>
                    </a:lnTo>
                    <a:lnTo>
                      <a:pt x="18" y="16"/>
                    </a:lnTo>
                    <a:lnTo>
                      <a:pt x="0" y="0"/>
                    </a:lnTo>
                    <a:lnTo>
                      <a:pt x="1107" y="0"/>
                    </a:lnTo>
                    <a:lnTo>
                      <a:pt x="1089" y="16"/>
                    </a:lnTo>
                    <a:lnTo>
                      <a:pt x="1068" y="32"/>
                    </a:lnTo>
                    <a:close/>
                  </a:path>
                </a:pathLst>
              </a:custGeom>
              <a:solidFill>
                <a:srgbClr val="D6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" name="îśļíḋé">
                <a:extLst>
                  <a:ext uri="{FF2B5EF4-FFF2-40B4-BE49-F238E27FC236}">
                    <a16:creationId xmlns:a16="http://schemas.microsoft.com/office/drawing/2014/main" xmlns="" id="{8074FC53-BF51-44D0-81DA-7FACD421B708}"/>
                  </a:ext>
                </a:extLst>
              </p:cNvPr>
              <p:cNvSpPr/>
              <p:nvPr/>
            </p:nvSpPr>
            <p:spPr bwMode="auto">
              <a:xfrm>
                <a:off x="1810" y="2167"/>
                <a:ext cx="222" cy="9"/>
              </a:xfrm>
              <a:custGeom>
                <a:avLst/>
                <a:gdLst>
                  <a:gd name="T0" fmla="*/ 1048 w 1107"/>
                  <a:gd name="T1" fmla="*/ 47 h 47"/>
                  <a:gd name="T2" fmla="*/ 59 w 1107"/>
                  <a:gd name="T3" fmla="*/ 47 h 47"/>
                  <a:gd name="T4" fmla="*/ 28 w 1107"/>
                  <a:gd name="T5" fmla="*/ 25 h 47"/>
                  <a:gd name="T6" fmla="*/ 0 w 1107"/>
                  <a:gd name="T7" fmla="*/ 0 h 47"/>
                  <a:gd name="T8" fmla="*/ 1107 w 1107"/>
                  <a:gd name="T9" fmla="*/ 0 h 47"/>
                  <a:gd name="T10" fmla="*/ 1079 w 1107"/>
                  <a:gd name="T11" fmla="*/ 25 h 47"/>
                  <a:gd name="T12" fmla="*/ 1048 w 1107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7" h="47">
                    <a:moveTo>
                      <a:pt x="1048" y="47"/>
                    </a:moveTo>
                    <a:lnTo>
                      <a:pt x="59" y="47"/>
                    </a:lnTo>
                    <a:lnTo>
                      <a:pt x="28" y="25"/>
                    </a:lnTo>
                    <a:lnTo>
                      <a:pt x="0" y="0"/>
                    </a:lnTo>
                    <a:lnTo>
                      <a:pt x="1107" y="0"/>
                    </a:lnTo>
                    <a:lnTo>
                      <a:pt x="1079" y="25"/>
                    </a:lnTo>
                    <a:lnTo>
                      <a:pt x="1048" y="47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" name="îşļíḍé">
                <a:extLst>
                  <a:ext uri="{FF2B5EF4-FFF2-40B4-BE49-F238E27FC236}">
                    <a16:creationId xmlns:a16="http://schemas.microsoft.com/office/drawing/2014/main" xmlns="" id="{5D17DA17-8F7E-4A39-B969-A3782FB83FDE}"/>
                  </a:ext>
                </a:extLst>
              </p:cNvPr>
              <p:cNvSpPr/>
              <p:nvPr/>
            </p:nvSpPr>
            <p:spPr bwMode="auto">
              <a:xfrm>
                <a:off x="1810" y="2167"/>
                <a:ext cx="222" cy="12"/>
              </a:xfrm>
              <a:custGeom>
                <a:avLst/>
                <a:gdLst>
                  <a:gd name="T0" fmla="*/ 1025 w 1107"/>
                  <a:gd name="T1" fmla="*/ 63 h 63"/>
                  <a:gd name="T2" fmla="*/ 82 w 1107"/>
                  <a:gd name="T3" fmla="*/ 63 h 63"/>
                  <a:gd name="T4" fmla="*/ 40 w 1107"/>
                  <a:gd name="T5" fmla="*/ 33 h 63"/>
                  <a:gd name="T6" fmla="*/ 0 w 1107"/>
                  <a:gd name="T7" fmla="*/ 0 h 63"/>
                  <a:gd name="T8" fmla="*/ 1107 w 1107"/>
                  <a:gd name="T9" fmla="*/ 0 h 63"/>
                  <a:gd name="T10" fmla="*/ 1067 w 1107"/>
                  <a:gd name="T11" fmla="*/ 33 h 63"/>
                  <a:gd name="T12" fmla="*/ 1025 w 1107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7" h="63">
                    <a:moveTo>
                      <a:pt x="1025" y="63"/>
                    </a:moveTo>
                    <a:lnTo>
                      <a:pt x="82" y="63"/>
                    </a:lnTo>
                    <a:lnTo>
                      <a:pt x="40" y="33"/>
                    </a:lnTo>
                    <a:lnTo>
                      <a:pt x="0" y="0"/>
                    </a:lnTo>
                    <a:lnTo>
                      <a:pt x="1107" y="0"/>
                    </a:lnTo>
                    <a:lnTo>
                      <a:pt x="1067" y="33"/>
                    </a:lnTo>
                    <a:lnTo>
                      <a:pt x="1025" y="63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" name="iṣḷíde">
                <a:extLst>
                  <a:ext uri="{FF2B5EF4-FFF2-40B4-BE49-F238E27FC236}">
                    <a16:creationId xmlns:a16="http://schemas.microsoft.com/office/drawing/2014/main" xmlns="" id="{0921BA6D-4C8D-40A0-B626-27952E605119}"/>
                  </a:ext>
                </a:extLst>
              </p:cNvPr>
              <p:cNvSpPr/>
              <p:nvPr/>
            </p:nvSpPr>
            <p:spPr bwMode="auto">
              <a:xfrm>
                <a:off x="1810" y="2167"/>
                <a:ext cx="222" cy="15"/>
              </a:xfrm>
              <a:custGeom>
                <a:avLst/>
                <a:gdLst>
                  <a:gd name="T0" fmla="*/ 1001 w 1107"/>
                  <a:gd name="T1" fmla="*/ 78 h 78"/>
                  <a:gd name="T2" fmla="*/ 106 w 1107"/>
                  <a:gd name="T3" fmla="*/ 78 h 78"/>
                  <a:gd name="T4" fmla="*/ 78 w 1107"/>
                  <a:gd name="T5" fmla="*/ 61 h 78"/>
                  <a:gd name="T6" fmla="*/ 25 w 1107"/>
                  <a:gd name="T7" fmla="*/ 21 h 78"/>
                  <a:gd name="T8" fmla="*/ 0 w 1107"/>
                  <a:gd name="T9" fmla="*/ 0 h 78"/>
                  <a:gd name="T10" fmla="*/ 1107 w 1107"/>
                  <a:gd name="T11" fmla="*/ 0 h 78"/>
                  <a:gd name="T12" fmla="*/ 1082 w 1107"/>
                  <a:gd name="T13" fmla="*/ 21 h 78"/>
                  <a:gd name="T14" fmla="*/ 1029 w 1107"/>
                  <a:gd name="T15" fmla="*/ 61 h 78"/>
                  <a:gd name="T16" fmla="*/ 1001 w 1107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7" h="78">
                    <a:moveTo>
                      <a:pt x="1001" y="78"/>
                    </a:moveTo>
                    <a:lnTo>
                      <a:pt x="106" y="78"/>
                    </a:lnTo>
                    <a:lnTo>
                      <a:pt x="78" y="61"/>
                    </a:lnTo>
                    <a:lnTo>
                      <a:pt x="25" y="21"/>
                    </a:lnTo>
                    <a:lnTo>
                      <a:pt x="0" y="0"/>
                    </a:lnTo>
                    <a:lnTo>
                      <a:pt x="1107" y="0"/>
                    </a:lnTo>
                    <a:lnTo>
                      <a:pt x="1082" y="21"/>
                    </a:lnTo>
                    <a:lnTo>
                      <a:pt x="1029" y="61"/>
                    </a:lnTo>
                    <a:lnTo>
                      <a:pt x="1001" y="78"/>
                    </a:lnTo>
                    <a:close/>
                  </a:path>
                </a:pathLst>
              </a:custGeom>
              <a:solidFill>
                <a:srgbClr val="D8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" name="íṡḷïḋè">
                <a:extLst>
                  <a:ext uri="{FF2B5EF4-FFF2-40B4-BE49-F238E27FC236}">
                    <a16:creationId xmlns:a16="http://schemas.microsoft.com/office/drawing/2014/main" xmlns="" id="{C579AC44-129A-4B6E-99DC-1530C6E8B480}"/>
                  </a:ext>
                </a:extLst>
              </p:cNvPr>
              <p:cNvSpPr/>
              <p:nvPr/>
            </p:nvSpPr>
            <p:spPr bwMode="auto">
              <a:xfrm>
                <a:off x="1810" y="2167"/>
                <a:ext cx="222" cy="19"/>
              </a:xfrm>
              <a:custGeom>
                <a:avLst/>
                <a:gdLst>
                  <a:gd name="T0" fmla="*/ 975 w 1107"/>
                  <a:gd name="T1" fmla="*/ 94 h 94"/>
                  <a:gd name="T2" fmla="*/ 132 w 1107"/>
                  <a:gd name="T3" fmla="*/ 94 h 94"/>
                  <a:gd name="T4" fmla="*/ 97 w 1107"/>
                  <a:gd name="T5" fmla="*/ 73 h 94"/>
                  <a:gd name="T6" fmla="*/ 30 w 1107"/>
                  <a:gd name="T7" fmla="*/ 26 h 94"/>
                  <a:gd name="T8" fmla="*/ 0 w 1107"/>
                  <a:gd name="T9" fmla="*/ 0 h 94"/>
                  <a:gd name="T10" fmla="*/ 1107 w 1107"/>
                  <a:gd name="T11" fmla="*/ 0 h 94"/>
                  <a:gd name="T12" fmla="*/ 1077 w 1107"/>
                  <a:gd name="T13" fmla="*/ 26 h 94"/>
                  <a:gd name="T14" fmla="*/ 1010 w 1107"/>
                  <a:gd name="T15" fmla="*/ 73 h 94"/>
                  <a:gd name="T16" fmla="*/ 975 w 1107"/>
                  <a:gd name="T1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7" h="94">
                    <a:moveTo>
                      <a:pt x="975" y="94"/>
                    </a:moveTo>
                    <a:lnTo>
                      <a:pt x="132" y="94"/>
                    </a:lnTo>
                    <a:lnTo>
                      <a:pt x="97" y="73"/>
                    </a:lnTo>
                    <a:lnTo>
                      <a:pt x="30" y="26"/>
                    </a:lnTo>
                    <a:lnTo>
                      <a:pt x="0" y="0"/>
                    </a:lnTo>
                    <a:lnTo>
                      <a:pt x="1107" y="0"/>
                    </a:lnTo>
                    <a:lnTo>
                      <a:pt x="1077" y="26"/>
                    </a:lnTo>
                    <a:lnTo>
                      <a:pt x="1010" y="73"/>
                    </a:lnTo>
                    <a:lnTo>
                      <a:pt x="975" y="94"/>
                    </a:lnTo>
                    <a:close/>
                  </a:path>
                </a:pathLst>
              </a:custGeom>
              <a:solidFill>
                <a:srgbClr val="D9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" name="í$1ïďê">
                <a:extLst>
                  <a:ext uri="{FF2B5EF4-FFF2-40B4-BE49-F238E27FC236}">
                    <a16:creationId xmlns:a16="http://schemas.microsoft.com/office/drawing/2014/main" xmlns="" id="{E3A37573-6A9D-4EBE-B4ED-73DC54BD0225}"/>
                  </a:ext>
                </a:extLst>
              </p:cNvPr>
              <p:cNvSpPr/>
              <p:nvPr/>
            </p:nvSpPr>
            <p:spPr bwMode="auto">
              <a:xfrm>
                <a:off x="1810" y="2167"/>
                <a:ext cx="222" cy="22"/>
              </a:xfrm>
              <a:custGeom>
                <a:avLst/>
                <a:gdLst>
                  <a:gd name="T0" fmla="*/ 946 w 1107"/>
                  <a:gd name="T1" fmla="*/ 110 h 110"/>
                  <a:gd name="T2" fmla="*/ 161 w 1107"/>
                  <a:gd name="T3" fmla="*/ 110 h 110"/>
                  <a:gd name="T4" fmla="*/ 118 w 1107"/>
                  <a:gd name="T5" fmla="*/ 86 h 110"/>
                  <a:gd name="T6" fmla="*/ 37 w 1107"/>
                  <a:gd name="T7" fmla="*/ 31 h 110"/>
                  <a:gd name="T8" fmla="*/ 0 w 1107"/>
                  <a:gd name="T9" fmla="*/ 0 h 110"/>
                  <a:gd name="T10" fmla="*/ 1107 w 1107"/>
                  <a:gd name="T11" fmla="*/ 0 h 110"/>
                  <a:gd name="T12" fmla="*/ 1070 w 1107"/>
                  <a:gd name="T13" fmla="*/ 31 h 110"/>
                  <a:gd name="T14" fmla="*/ 989 w 1107"/>
                  <a:gd name="T15" fmla="*/ 86 h 110"/>
                  <a:gd name="T16" fmla="*/ 946 w 1107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7" h="110">
                    <a:moveTo>
                      <a:pt x="946" y="110"/>
                    </a:moveTo>
                    <a:lnTo>
                      <a:pt x="161" y="110"/>
                    </a:lnTo>
                    <a:lnTo>
                      <a:pt x="118" y="86"/>
                    </a:lnTo>
                    <a:lnTo>
                      <a:pt x="37" y="31"/>
                    </a:lnTo>
                    <a:lnTo>
                      <a:pt x="0" y="0"/>
                    </a:lnTo>
                    <a:lnTo>
                      <a:pt x="1107" y="0"/>
                    </a:lnTo>
                    <a:lnTo>
                      <a:pt x="1070" y="31"/>
                    </a:lnTo>
                    <a:lnTo>
                      <a:pt x="989" y="86"/>
                    </a:lnTo>
                    <a:lnTo>
                      <a:pt x="946" y="110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" name="íṥḷíḑé">
                <a:extLst>
                  <a:ext uri="{FF2B5EF4-FFF2-40B4-BE49-F238E27FC236}">
                    <a16:creationId xmlns:a16="http://schemas.microsoft.com/office/drawing/2014/main" xmlns="" id="{069037B5-7E83-46C0-A95F-20064D814242}"/>
                  </a:ext>
                </a:extLst>
              </p:cNvPr>
              <p:cNvSpPr/>
              <p:nvPr/>
            </p:nvSpPr>
            <p:spPr bwMode="auto">
              <a:xfrm>
                <a:off x="1810" y="2167"/>
                <a:ext cx="222" cy="25"/>
              </a:xfrm>
              <a:custGeom>
                <a:avLst/>
                <a:gdLst>
                  <a:gd name="T0" fmla="*/ 915 w 1107"/>
                  <a:gd name="T1" fmla="*/ 125 h 125"/>
                  <a:gd name="T2" fmla="*/ 192 w 1107"/>
                  <a:gd name="T3" fmla="*/ 125 h 125"/>
                  <a:gd name="T4" fmla="*/ 140 w 1107"/>
                  <a:gd name="T5" fmla="*/ 100 h 125"/>
                  <a:gd name="T6" fmla="*/ 44 w 1107"/>
                  <a:gd name="T7" fmla="*/ 37 h 125"/>
                  <a:gd name="T8" fmla="*/ 0 w 1107"/>
                  <a:gd name="T9" fmla="*/ 0 h 125"/>
                  <a:gd name="T10" fmla="*/ 1107 w 1107"/>
                  <a:gd name="T11" fmla="*/ 0 h 125"/>
                  <a:gd name="T12" fmla="*/ 1063 w 1107"/>
                  <a:gd name="T13" fmla="*/ 37 h 125"/>
                  <a:gd name="T14" fmla="*/ 967 w 1107"/>
                  <a:gd name="T15" fmla="*/ 100 h 125"/>
                  <a:gd name="T16" fmla="*/ 915 w 1107"/>
                  <a:gd name="T1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7" h="125">
                    <a:moveTo>
                      <a:pt x="915" y="125"/>
                    </a:moveTo>
                    <a:lnTo>
                      <a:pt x="192" y="125"/>
                    </a:lnTo>
                    <a:lnTo>
                      <a:pt x="140" y="100"/>
                    </a:lnTo>
                    <a:lnTo>
                      <a:pt x="44" y="37"/>
                    </a:lnTo>
                    <a:lnTo>
                      <a:pt x="0" y="0"/>
                    </a:lnTo>
                    <a:lnTo>
                      <a:pt x="1107" y="0"/>
                    </a:lnTo>
                    <a:lnTo>
                      <a:pt x="1063" y="37"/>
                    </a:lnTo>
                    <a:lnTo>
                      <a:pt x="967" y="100"/>
                    </a:lnTo>
                    <a:lnTo>
                      <a:pt x="915" y="125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" name="íşlïḑê">
                <a:extLst>
                  <a:ext uri="{FF2B5EF4-FFF2-40B4-BE49-F238E27FC236}">
                    <a16:creationId xmlns:a16="http://schemas.microsoft.com/office/drawing/2014/main" xmlns="" id="{5E049F82-45CF-4F21-96DD-B0D2EC7C8BC8}"/>
                  </a:ext>
                </a:extLst>
              </p:cNvPr>
              <p:cNvSpPr/>
              <p:nvPr/>
            </p:nvSpPr>
            <p:spPr bwMode="auto">
              <a:xfrm>
                <a:off x="1814" y="2170"/>
                <a:ext cx="214" cy="22"/>
              </a:xfrm>
              <a:custGeom>
                <a:avLst/>
                <a:gdLst>
                  <a:gd name="T0" fmla="*/ 0 w 1071"/>
                  <a:gd name="T1" fmla="*/ 0 h 110"/>
                  <a:gd name="T2" fmla="*/ 1071 w 1071"/>
                  <a:gd name="T3" fmla="*/ 0 h 110"/>
                  <a:gd name="T4" fmla="*/ 1031 w 1071"/>
                  <a:gd name="T5" fmla="*/ 32 h 110"/>
                  <a:gd name="T6" fmla="*/ 944 w 1071"/>
                  <a:gd name="T7" fmla="*/ 88 h 110"/>
                  <a:gd name="T8" fmla="*/ 897 w 1071"/>
                  <a:gd name="T9" fmla="*/ 110 h 110"/>
                  <a:gd name="T10" fmla="*/ 174 w 1071"/>
                  <a:gd name="T11" fmla="*/ 110 h 110"/>
                  <a:gd name="T12" fmla="*/ 128 w 1071"/>
                  <a:gd name="T13" fmla="*/ 88 h 110"/>
                  <a:gd name="T14" fmla="*/ 40 w 1071"/>
                  <a:gd name="T15" fmla="*/ 32 h 110"/>
                  <a:gd name="T16" fmla="*/ 0 w 1071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1" h="110">
                    <a:moveTo>
                      <a:pt x="0" y="0"/>
                    </a:moveTo>
                    <a:lnTo>
                      <a:pt x="1071" y="0"/>
                    </a:lnTo>
                    <a:lnTo>
                      <a:pt x="1031" y="32"/>
                    </a:lnTo>
                    <a:lnTo>
                      <a:pt x="944" y="88"/>
                    </a:lnTo>
                    <a:lnTo>
                      <a:pt x="897" y="110"/>
                    </a:lnTo>
                    <a:lnTo>
                      <a:pt x="174" y="110"/>
                    </a:lnTo>
                    <a:lnTo>
                      <a:pt x="128" y="88"/>
                    </a:lnTo>
                    <a:lnTo>
                      <a:pt x="40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" name="is1iḑè">
                <a:extLst>
                  <a:ext uri="{FF2B5EF4-FFF2-40B4-BE49-F238E27FC236}">
                    <a16:creationId xmlns:a16="http://schemas.microsoft.com/office/drawing/2014/main" xmlns="" id="{AA1C4808-8E7B-4A68-A648-05EB8F3C1219}"/>
                  </a:ext>
                </a:extLst>
              </p:cNvPr>
              <p:cNvSpPr/>
              <p:nvPr/>
            </p:nvSpPr>
            <p:spPr bwMode="auto">
              <a:xfrm>
                <a:off x="1818" y="2173"/>
                <a:ext cx="206" cy="19"/>
              </a:xfrm>
              <a:custGeom>
                <a:avLst/>
                <a:gdLst>
                  <a:gd name="T0" fmla="*/ 0 w 1031"/>
                  <a:gd name="T1" fmla="*/ 0 h 94"/>
                  <a:gd name="T2" fmla="*/ 1031 w 1031"/>
                  <a:gd name="T3" fmla="*/ 0 h 94"/>
                  <a:gd name="T4" fmla="*/ 994 w 1031"/>
                  <a:gd name="T5" fmla="*/ 26 h 94"/>
                  <a:gd name="T6" fmla="*/ 917 w 1031"/>
                  <a:gd name="T7" fmla="*/ 74 h 94"/>
                  <a:gd name="T8" fmla="*/ 877 w 1031"/>
                  <a:gd name="T9" fmla="*/ 94 h 94"/>
                  <a:gd name="T10" fmla="*/ 154 w 1031"/>
                  <a:gd name="T11" fmla="*/ 94 h 94"/>
                  <a:gd name="T12" fmla="*/ 114 w 1031"/>
                  <a:gd name="T13" fmla="*/ 74 h 94"/>
                  <a:gd name="T14" fmla="*/ 37 w 1031"/>
                  <a:gd name="T15" fmla="*/ 26 h 94"/>
                  <a:gd name="T16" fmla="*/ 0 w 1031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1" h="94">
                    <a:moveTo>
                      <a:pt x="0" y="0"/>
                    </a:moveTo>
                    <a:lnTo>
                      <a:pt x="1031" y="0"/>
                    </a:lnTo>
                    <a:lnTo>
                      <a:pt x="994" y="26"/>
                    </a:lnTo>
                    <a:lnTo>
                      <a:pt x="917" y="74"/>
                    </a:lnTo>
                    <a:lnTo>
                      <a:pt x="877" y="94"/>
                    </a:lnTo>
                    <a:lnTo>
                      <a:pt x="154" y="94"/>
                    </a:lnTo>
                    <a:lnTo>
                      <a:pt x="114" y="74"/>
                    </a:lnTo>
                    <a:lnTo>
                      <a:pt x="37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" name="ïsľídé">
                <a:extLst>
                  <a:ext uri="{FF2B5EF4-FFF2-40B4-BE49-F238E27FC236}">
                    <a16:creationId xmlns:a16="http://schemas.microsoft.com/office/drawing/2014/main" xmlns="" id="{BC36BF1D-4541-4B18-83B9-DDB37E3BAA63}"/>
                  </a:ext>
                </a:extLst>
              </p:cNvPr>
              <p:cNvSpPr/>
              <p:nvPr/>
            </p:nvSpPr>
            <p:spPr bwMode="auto">
              <a:xfrm>
                <a:off x="1822" y="2176"/>
                <a:ext cx="198" cy="16"/>
              </a:xfrm>
              <a:custGeom>
                <a:avLst/>
                <a:gdLst>
                  <a:gd name="T0" fmla="*/ 0 w 989"/>
                  <a:gd name="T1" fmla="*/ 0 h 78"/>
                  <a:gd name="T2" fmla="*/ 989 w 989"/>
                  <a:gd name="T3" fmla="*/ 0 h 78"/>
                  <a:gd name="T4" fmla="*/ 957 w 989"/>
                  <a:gd name="T5" fmla="*/ 22 h 78"/>
                  <a:gd name="T6" fmla="*/ 890 w 989"/>
                  <a:gd name="T7" fmla="*/ 61 h 78"/>
                  <a:gd name="T8" fmla="*/ 856 w 989"/>
                  <a:gd name="T9" fmla="*/ 78 h 78"/>
                  <a:gd name="T10" fmla="*/ 133 w 989"/>
                  <a:gd name="T11" fmla="*/ 78 h 78"/>
                  <a:gd name="T12" fmla="*/ 99 w 989"/>
                  <a:gd name="T13" fmla="*/ 61 h 78"/>
                  <a:gd name="T14" fmla="*/ 32 w 989"/>
                  <a:gd name="T15" fmla="*/ 22 h 78"/>
                  <a:gd name="T16" fmla="*/ 0 w 989"/>
                  <a:gd name="T1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9" h="78">
                    <a:moveTo>
                      <a:pt x="0" y="0"/>
                    </a:moveTo>
                    <a:lnTo>
                      <a:pt x="989" y="0"/>
                    </a:lnTo>
                    <a:lnTo>
                      <a:pt x="957" y="22"/>
                    </a:lnTo>
                    <a:lnTo>
                      <a:pt x="890" y="61"/>
                    </a:lnTo>
                    <a:lnTo>
                      <a:pt x="856" y="78"/>
                    </a:lnTo>
                    <a:lnTo>
                      <a:pt x="133" y="78"/>
                    </a:lnTo>
                    <a:lnTo>
                      <a:pt x="99" y="61"/>
                    </a:lnTo>
                    <a:lnTo>
                      <a:pt x="32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" name="iṧ1ide">
                <a:extLst>
                  <a:ext uri="{FF2B5EF4-FFF2-40B4-BE49-F238E27FC236}">
                    <a16:creationId xmlns:a16="http://schemas.microsoft.com/office/drawing/2014/main" xmlns="" id="{D2865CC8-F08B-4164-97A7-C5E812E99FDC}"/>
                  </a:ext>
                </a:extLst>
              </p:cNvPr>
              <p:cNvSpPr/>
              <p:nvPr/>
            </p:nvSpPr>
            <p:spPr bwMode="auto">
              <a:xfrm>
                <a:off x="1827" y="2179"/>
                <a:ext cx="188" cy="13"/>
              </a:xfrm>
              <a:custGeom>
                <a:avLst/>
                <a:gdLst>
                  <a:gd name="T0" fmla="*/ 0 w 943"/>
                  <a:gd name="T1" fmla="*/ 0 h 62"/>
                  <a:gd name="T2" fmla="*/ 943 w 943"/>
                  <a:gd name="T3" fmla="*/ 0 h 62"/>
                  <a:gd name="T4" fmla="*/ 890 w 943"/>
                  <a:gd name="T5" fmla="*/ 33 h 62"/>
                  <a:gd name="T6" fmla="*/ 833 w 943"/>
                  <a:gd name="T7" fmla="*/ 62 h 62"/>
                  <a:gd name="T8" fmla="*/ 110 w 943"/>
                  <a:gd name="T9" fmla="*/ 62 h 62"/>
                  <a:gd name="T10" fmla="*/ 53 w 943"/>
                  <a:gd name="T11" fmla="*/ 33 h 62"/>
                  <a:gd name="T12" fmla="*/ 0 w 943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62">
                    <a:moveTo>
                      <a:pt x="0" y="0"/>
                    </a:moveTo>
                    <a:lnTo>
                      <a:pt x="943" y="0"/>
                    </a:lnTo>
                    <a:lnTo>
                      <a:pt x="890" y="33"/>
                    </a:lnTo>
                    <a:lnTo>
                      <a:pt x="833" y="62"/>
                    </a:lnTo>
                    <a:lnTo>
                      <a:pt x="110" y="62"/>
                    </a:lnTo>
                    <a:lnTo>
                      <a:pt x="53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31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" name="îṣ1îďê">
                <a:extLst>
                  <a:ext uri="{FF2B5EF4-FFF2-40B4-BE49-F238E27FC236}">
                    <a16:creationId xmlns:a16="http://schemas.microsoft.com/office/drawing/2014/main" xmlns="" id="{D98346BB-8231-45D0-9FD4-6FDBF28EB677}"/>
                  </a:ext>
                </a:extLst>
              </p:cNvPr>
              <p:cNvSpPr/>
              <p:nvPr/>
            </p:nvSpPr>
            <p:spPr bwMode="auto">
              <a:xfrm>
                <a:off x="1831" y="2182"/>
                <a:ext cx="180" cy="10"/>
              </a:xfrm>
              <a:custGeom>
                <a:avLst/>
                <a:gdLst>
                  <a:gd name="T0" fmla="*/ 0 w 897"/>
                  <a:gd name="T1" fmla="*/ 0 h 47"/>
                  <a:gd name="T2" fmla="*/ 897 w 897"/>
                  <a:gd name="T3" fmla="*/ 0 h 47"/>
                  <a:gd name="T4" fmla="*/ 854 w 897"/>
                  <a:gd name="T5" fmla="*/ 26 h 47"/>
                  <a:gd name="T6" fmla="*/ 810 w 897"/>
                  <a:gd name="T7" fmla="*/ 47 h 47"/>
                  <a:gd name="T8" fmla="*/ 87 w 897"/>
                  <a:gd name="T9" fmla="*/ 47 h 47"/>
                  <a:gd name="T10" fmla="*/ 43 w 897"/>
                  <a:gd name="T11" fmla="*/ 26 h 47"/>
                  <a:gd name="T12" fmla="*/ 0 w 897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7" h="47">
                    <a:moveTo>
                      <a:pt x="0" y="0"/>
                    </a:moveTo>
                    <a:lnTo>
                      <a:pt x="897" y="0"/>
                    </a:lnTo>
                    <a:lnTo>
                      <a:pt x="854" y="26"/>
                    </a:lnTo>
                    <a:lnTo>
                      <a:pt x="810" y="47"/>
                    </a:lnTo>
                    <a:lnTo>
                      <a:pt x="87" y="47"/>
                    </a:lnTo>
                    <a:lnTo>
                      <a:pt x="43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31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" name="ïş1iďe">
                <a:extLst>
                  <a:ext uri="{FF2B5EF4-FFF2-40B4-BE49-F238E27FC236}">
                    <a16:creationId xmlns:a16="http://schemas.microsoft.com/office/drawing/2014/main" xmlns="" id="{1C5BB867-67D4-48DC-80D9-561DDDC1A47B}"/>
                  </a:ext>
                </a:extLst>
              </p:cNvPr>
              <p:cNvSpPr/>
              <p:nvPr/>
            </p:nvSpPr>
            <p:spPr bwMode="auto">
              <a:xfrm>
                <a:off x="1837" y="2185"/>
                <a:ext cx="168" cy="7"/>
              </a:xfrm>
              <a:custGeom>
                <a:avLst/>
                <a:gdLst>
                  <a:gd name="T0" fmla="*/ 0 w 843"/>
                  <a:gd name="T1" fmla="*/ 0 h 32"/>
                  <a:gd name="T2" fmla="*/ 843 w 843"/>
                  <a:gd name="T3" fmla="*/ 0 h 32"/>
                  <a:gd name="T4" fmla="*/ 813 w 843"/>
                  <a:gd name="T5" fmla="*/ 17 h 32"/>
                  <a:gd name="T6" fmla="*/ 783 w 843"/>
                  <a:gd name="T7" fmla="*/ 32 h 32"/>
                  <a:gd name="T8" fmla="*/ 60 w 843"/>
                  <a:gd name="T9" fmla="*/ 32 h 32"/>
                  <a:gd name="T10" fmla="*/ 30 w 843"/>
                  <a:gd name="T11" fmla="*/ 17 h 32"/>
                  <a:gd name="T12" fmla="*/ 0 w 843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3" h="32">
                    <a:moveTo>
                      <a:pt x="0" y="0"/>
                    </a:moveTo>
                    <a:lnTo>
                      <a:pt x="843" y="0"/>
                    </a:lnTo>
                    <a:lnTo>
                      <a:pt x="813" y="17"/>
                    </a:lnTo>
                    <a:lnTo>
                      <a:pt x="783" y="32"/>
                    </a:lnTo>
                    <a:lnTo>
                      <a:pt x="60" y="32"/>
                    </a:lnTo>
                    <a:lnTo>
                      <a:pt x="30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31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" name="ïṥḻïḑe">
                <a:extLst>
                  <a:ext uri="{FF2B5EF4-FFF2-40B4-BE49-F238E27FC236}">
                    <a16:creationId xmlns:a16="http://schemas.microsoft.com/office/drawing/2014/main" xmlns="" id="{0285409D-B387-4834-AB1B-C65E43048C98}"/>
                  </a:ext>
                </a:extLst>
              </p:cNvPr>
              <p:cNvSpPr/>
              <p:nvPr/>
            </p:nvSpPr>
            <p:spPr bwMode="auto">
              <a:xfrm>
                <a:off x="1814" y="2170"/>
                <a:ext cx="214" cy="1"/>
              </a:xfrm>
              <a:prstGeom prst="rect">
                <a:avLst/>
              </a:prstGeom>
              <a:solidFill>
                <a:srgbClr val="D52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" name="íSļîḋê">
                <a:extLst>
                  <a:ext uri="{FF2B5EF4-FFF2-40B4-BE49-F238E27FC236}">
                    <a16:creationId xmlns:a16="http://schemas.microsoft.com/office/drawing/2014/main" xmlns="" id="{39595A6D-200A-4DA2-9DAC-61B20A65AE80}"/>
                  </a:ext>
                </a:extLst>
              </p:cNvPr>
              <p:cNvSpPr/>
              <p:nvPr/>
            </p:nvSpPr>
            <p:spPr bwMode="auto">
              <a:xfrm>
                <a:off x="1814" y="2170"/>
                <a:ext cx="214" cy="3"/>
              </a:xfrm>
              <a:custGeom>
                <a:avLst/>
                <a:gdLst>
                  <a:gd name="T0" fmla="*/ 1050 w 1071"/>
                  <a:gd name="T1" fmla="*/ 17 h 17"/>
                  <a:gd name="T2" fmla="*/ 21 w 1071"/>
                  <a:gd name="T3" fmla="*/ 17 h 17"/>
                  <a:gd name="T4" fmla="*/ 10 w 1071"/>
                  <a:gd name="T5" fmla="*/ 9 h 17"/>
                  <a:gd name="T6" fmla="*/ 0 w 1071"/>
                  <a:gd name="T7" fmla="*/ 0 h 17"/>
                  <a:gd name="T8" fmla="*/ 1071 w 1071"/>
                  <a:gd name="T9" fmla="*/ 0 h 17"/>
                  <a:gd name="T10" fmla="*/ 1061 w 1071"/>
                  <a:gd name="T11" fmla="*/ 9 h 17"/>
                  <a:gd name="T12" fmla="*/ 1050 w 1071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1" h="17">
                    <a:moveTo>
                      <a:pt x="1050" y="17"/>
                    </a:moveTo>
                    <a:lnTo>
                      <a:pt x="21" y="17"/>
                    </a:lnTo>
                    <a:lnTo>
                      <a:pt x="10" y="9"/>
                    </a:lnTo>
                    <a:lnTo>
                      <a:pt x="0" y="0"/>
                    </a:lnTo>
                    <a:lnTo>
                      <a:pt x="1071" y="0"/>
                    </a:lnTo>
                    <a:lnTo>
                      <a:pt x="1061" y="9"/>
                    </a:lnTo>
                    <a:lnTo>
                      <a:pt x="1050" y="17"/>
                    </a:lnTo>
                    <a:close/>
                  </a:path>
                </a:pathLst>
              </a:custGeom>
              <a:solidFill>
                <a:srgbClr val="D6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" name="ísľidé">
                <a:extLst>
                  <a:ext uri="{FF2B5EF4-FFF2-40B4-BE49-F238E27FC236}">
                    <a16:creationId xmlns:a16="http://schemas.microsoft.com/office/drawing/2014/main" xmlns="" id="{7FF06E80-56A1-4A7B-905F-0A106BDE181B}"/>
                  </a:ext>
                </a:extLst>
              </p:cNvPr>
              <p:cNvSpPr/>
              <p:nvPr/>
            </p:nvSpPr>
            <p:spPr bwMode="auto">
              <a:xfrm>
                <a:off x="1814" y="2170"/>
                <a:ext cx="214" cy="6"/>
              </a:xfrm>
              <a:custGeom>
                <a:avLst/>
                <a:gdLst>
                  <a:gd name="T0" fmla="*/ 1030 w 1071"/>
                  <a:gd name="T1" fmla="*/ 32 h 32"/>
                  <a:gd name="T2" fmla="*/ 41 w 1071"/>
                  <a:gd name="T3" fmla="*/ 32 h 32"/>
                  <a:gd name="T4" fmla="*/ 21 w 1071"/>
                  <a:gd name="T5" fmla="*/ 17 h 32"/>
                  <a:gd name="T6" fmla="*/ 0 w 1071"/>
                  <a:gd name="T7" fmla="*/ 0 h 32"/>
                  <a:gd name="T8" fmla="*/ 1071 w 1071"/>
                  <a:gd name="T9" fmla="*/ 0 h 32"/>
                  <a:gd name="T10" fmla="*/ 1050 w 1071"/>
                  <a:gd name="T11" fmla="*/ 17 h 32"/>
                  <a:gd name="T12" fmla="*/ 1030 w 1071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1" h="32">
                    <a:moveTo>
                      <a:pt x="1030" y="32"/>
                    </a:moveTo>
                    <a:lnTo>
                      <a:pt x="41" y="32"/>
                    </a:lnTo>
                    <a:lnTo>
                      <a:pt x="21" y="17"/>
                    </a:lnTo>
                    <a:lnTo>
                      <a:pt x="0" y="0"/>
                    </a:lnTo>
                    <a:lnTo>
                      <a:pt x="1071" y="0"/>
                    </a:lnTo>
                    <a:lnTo>
                      <a:pt x="1050" y="17"/>
                    </a:lnTo>
                    <a:lnTo>
                      <a:pt x="1030" y="32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" name="î$ḻíḋê">
                <a:extLst>
                  <a:ext uri="{FF2B5EF4-FFF2-40B4-BE49-F238E27FC236}">
                    <a16:creationId xmlns:a16="http://schemas.microsoft.com/office/drawing/2014/main" xmlns="" id="{C2A9A276-F528-4FF7-9A9A-9C9E69B41929}"/>
                  </a:ext>
                </a:extLst>
              </p:cNvPr>
              <p:cNvSpPr/>
              <p:nvPr/>
            </p:nvSpPr>
            <p:spPr bwMode="auto">
              <a:xfrm>
                <a:off x="1814" y="2170"/>
                <a:ext cx="214" cy="9"/>
              </a:xfrm>
              <a:custGeom>
                <a:avLst/>
                <a:gdLst>
                  <a:gd name="T0" fmla="*/ 1007 w 1071"/>
                  <a:gd name="T1" fmla="*/ 48 h 48"/>
                  <a:gd name="T2" fmla="*/ 64 w 1071"/>
                  <a:gd name="T3" fmla="*/ 48 h 48"/>
                  <a:gd name="T4" fmla="*/ 31 w 1071"/>
                  <a:gd name="T5" fmla="*/ 25 h 48"/>
                  <a:gd name="T6" fmla="*/ 0 w 1071"/>
                  <a:gd name="T7" fmla="*/ 0 h 48"/>
                  <a:gd name="T8" fmla="*/ 1071 w 1071"/>
                  <a:gd name="T9" fmla="*/ 0 h 48"/>
                  <a:gd name="T10" fmla="*/ 1040 w 1071"/>
                  <a:gd name="T11" fmla="*/ 25 h 48"/>
                  <a:gd name="T12" fmla="*/ 1007 w 1071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1" h="48">
                    <a:moveTo>
                      <a:pt x="1007" y="48"/>
                    </a:moveTo>
                    <a:lnTo>
                      <a:pt x="64" y="48"/>
                    </a:lnTo>
                    <a:lnTo>
                      <a:pt x="31" y="25"/>
                    </a:lnTo>
                    <a:lnTo>
                      <a:pt x="0" y="0"/>
                    </a:lnTo>
                    <a:lnTo>
                      <a:pt x="1071" y="0"/>
                    </a:lnTo>
                    <a:lnTo>
                      <a:pt x="1040" y="25"/>
                    </a:lnTo>
                    <a:lnTo>
                      <a:pt x="1007" y="48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" name="îṥlíḋé">
                <a:extLst>
                  <a:ext uri="{FF2B5EF4-FFF2-40B4-BE49-F238E27FC236}">
                    <a16:creationId xmlns:a16="http://schemas.microsoft.com/office/drawing/2014/main" xmlns="" id="{4EAF3C87-5CDD-4E8A-82E5-CCECE494D7EE}"/>
                  </a:ext>
                </a:extLst>
              </p:cNvPr>
              <p:cNvSpPr/>
              <p:nvPr/>
            </p:nvSpPr>
            <p:spPr bwMode="auto">
              <a:xfrm>
                <a:off x="1814" y="2170"/>
                <a:ext cx="214" cy="12"/>
              </a:xfrm>
              <a:custGeom>
                <a:avLst/>
                <a:gdLst>
                  <a:gd name="T0" fmla="*/ 983 w 1071"/>
                  <a:gd name="T1" fmla="*/ 63 h 63"/>
                  <a:gd name="T2" fmla="*/ 88 w 1071"/>
                  <a:gd name="T3" fmla="*/ 63 h 63"/>
                  <a:gd name="T4" fmla="*/ 43 w 1071"/>
                  <a:gd name="T5" fmla="*/ 34 h 63"/>
                  <a:gd name="T6" fmla="*/ 0 w 1071"/>
                  <a:gd name="T7" fmla="*/ 0 h 63"/>
                  <a:gd name="T8" fmla="*/ 1071 w 1071"/>
                  <a:gd name="T9" fmla="*/ 0 h 63"/>
                  <a:gd name="T10" fmla="*/ 1028 w 1071"/>
                  <a:gd name="T11" fmla="*/ 34 h 63"/>
                  <a:gd name="T12" fmla="*/ 983 w 1071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1" h="63">
                    <a:moveTo>
                      <a:pt x="983" y="63"/>
                    </a:moveTo>
                    <a:lnTo>
                      <a:pt x="88" y="63"/>
                    </a:lnTo>
                    <a:lnTo>
                      <a:pt x="43" y="34"/>
                    </a:lnTo>
                    <a:lnTo>
                      <a:pt x="0" y="0"/>
                    </a:lnTo>
                    <a:lnTo>
                      <a:pt x="1071" y="0"/>
                    </a:lnTo>
                    <a:lnTo>
                      <a:pt x="1028" y="34"/>
                    </a:lnTo>
                    <a:lnTo>
                      <a:pt x="983" y="63"/>
                    </a:lnTo>
                    <a:close/>
                  </a:path>
                </a:pathLst>
              </a:custGeom>
              <a:solidFill>
                <a:srgbClr val="D8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8" name="íṣlíḍé">
                <a:extLst>
                  <a:ext uri="{FF2B5EF4-FFF2-40B4-BE49-F238E27FC236}">
                    <a16:creationId xmlns:a16="http://schemas.microsoft.com/office/drawing/2014/main" xmlns="" id="{58E73698-9C1C-4DAB-98CA-C7E7E8F0B150}"/>
                  </a:ext>
                </a:extLst>
              </p:cNvPr>
              <p:cNvSpPr/>
              <p:nvPr/>
            </p:nvSpPr>
            <p:spPr bwMode="auto">
              <a:xfrm>
                <a:off x="1814" y="2170"/>
                <a:ext cx="214" cy="16"/>
              </a:xfrm>
              <a:custGeom>
                <a:avLst/>
                <a:gdLst>
                  <a:gd name="T0" fmla="*/ 957 w 1071"/>
                  <a:gd name="T1" fmla="*/ 79 h 79"/>
                  <a:gd name="T2" fmla="*/ 114 w 1071"/>
                  <a:gd name="T3" fmla="*/ 79 h 79"/>
                  <a:gd name="T4" fmla="*/ 84 w 1071"/>
                  <a:gd name="T5" fmla="*/ 61 h 79"/>
                  <a:gd name="T6" fmla="*/ 27 w 1071"/>
                  <a:gd name="T7" fmla="*/ 22 h 79"/>
                  <a:gd name="T8" fmla="*/ 0 w 1071"/>
                  <a:gd name="T9" fmla="*/ 0 h 79"/>
                  <a:gd name="T10" fmla="*/ 1071 w 1071"/>
                  <a:gd name="T11" fmla="*/ 0 h 79"/>
                  <a:gd name="T12" fmla="*/ 1044 w 1071"/>
                  <a:gd name="T13" fmla="*/ 22 h 79"/>
                  <a:gd name="T14" fmla="*/ 987 w 1071"/>
                  <a:gd name="T15" fmla="*/ 61 h 79"/>
                  <a:gd name="T16" fmla="*/ 957 w 1071"/>
                  <a:gd name="T17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1" h="79">
                    <a:moveTo>
                      <a:pt x="957" y="79"/>
                    </a:moveTo>
                    <a:lnTo>
                      <a:pt x="114" y="79"/>
                    </a:lnTo>
                    <a:lnTo>
                      <a:pt x="84" y="61"/>
                    </a:lnTo>
                    <a:lnTo>
                      <a:pt x="27" y="22"/>
                    </a:lnTo>
                    <a:lnTo>
                      <a:pt x="0" y="0"/>
                    </a:lnTo>
                    <a:lnTo>
                      <a:pt x="1071" y="0"/>
                    </a:lnTo>
                    <a:lnTo>
                      <a:pt x="1044" y="22"/>
                    </a:lnTo>
                    <a:lnTo>
                      <a:pt x="987" y="61"/>
                    </a:lnTo>
                    <a:lnTo>
                      <a:pt x="957" y="79"/>
                    </a:lnTo>
                    <a:close/>
                  </a:path>
                </a:pathLst>
              </a:custGeom>
              <a:solidFill>
                <a:srgbClr val="D9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9" name="î$1ïḓe">
                <a:extLst>
                  <a:ext uri="{FF2B5EF4-FFF2-40B4-BE49-F238E27FC236}">
                    <a16:creationId xmlns:a16="http://schemas.microsoft.com/office/drawing/2014/main" xmlns="" id="{167AF4FB-A3A8-458C-9480-E5DB625114C8}"/>
                  </a:ext>
                </a:extLst>
              </p:cNvPr>
              <p:cNvSpPr/>
              <p:nvPr/>
            </p:nvSpPr>
            <p:spPr bwMode="auto">
              <a:xfrm>
                <a:off x="1814" y="2170"/>
                <a:ext cx="214" cy="19"/>
              </a:xfrm>
              <a:custGeom>
                <a:avLst/>
                <a:gdLst>
                  <a:gd name="T0" fmla="*/ 928 w 1071"/>
                  <a:gd name="T1" fmla="*/ 95 h 95"/>
                  <a:gd name="T2" fmla="*/ 143 w 1071"/>
                  <a:gd name="T3" fmla="*/ 95 h 95"/>
                  <a:gd name="T4" fmla="*/ 105 w 1071"/>
                  <a:gd name="T5" fmla="*/ 74 h 95"/>
                  <a:gd name="T6" fmla="*/ 34 w 1071"/>
                  <a:gd name="T7" fmla="*/ 27 h 95"/>
                  <a:gd name="T8" fmla="*/ 0 w 1071"/>
                  <a:gd name="T9" fmla="*/ 0 h 95"/>
                  <a:gd name="T10" fmla="*/ 1071 w 1071"/>
                  <a:gd name="T11" fmla="*/ 0 h 95"/>
                  <a:gd name="T12" fmla="*/ 1037 w 1071"/>
                  <a:gd name="T13" fmla="*/ 27 h 95"/>
                  <a:gd name="T14" fmla="*/ 966 w 1071"/>
                  <a:gd name="T15" fmla="*/ 74 h 95"/>
                  <a:gd name="T16" fmla="*/ 928 w 1071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1" h="95">
                    <a:moveTo>
                      <a:pt x="928" y="95"/>
                    </a:moveTo>
                    <a:lnTo>
                      <a:pt x="143" y="95"/>
                    </a:lnTo>
                    <a:lnTo>
                      <a:pt x="105" y="74"/>
                    </a:lnTo>
                    <a:lnTo>
                      <a:pt x="34" y="27"/>
                    </a:lnTo>
                    <a:lnTo>
                      <a:pt x="0" y="0"/>
                    </a:lnTo>
                    <a:lnTo>
                      <a:pt x="1071" y="0"/>
                    </a:lnTo>
                    <a:lnTo>
                      <a:pt x="1037" y="27"/>
                    </a:lnTo>
                    <a:lnTo>
                      <a:pt x="966" y="74"/>
                    </a:lnTo>
                    <a:lnTo>
                      <a:pt x="928" y="95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0" name="íšľídé">
                <a:extLst>
                  <a:ext uri="{FF2B5EF4-FFF2-40B4-BE49-F238E27FC236}">
                    <a16:creationId xmlns:a16="http://schemas.microsoft.com/office/drawing/2014/main" xmlns="" id="{C7EF2A36-B0D1-4742-94C7-179B5239845F}"/>
                  </a:ext>
                </a:extLst>
              </p:cNvPr>
              <p:cNvSpPr/>
              <p:nvPr/>
            </p:nvSpPr>
            <p:spPr bwMode="auto">
              <a:xfrm>
                <a:off x="1814" y="2170"/>
                <a:ext cx="214" cy="22"/>
              </a:xfrm>
              <a:custGeom>
                <a:avLst/>
                <a:gdLst>
                  <a:gd name="T0" fmla="*/ 897 w 1071"/>
                  <a:gd name="T1" fmla="*/ 110 h 110"/>
                  <a:gd name="T2" fmla="*/ 174 w 1071"/>
                  <a:gd name="T3" fmla="*/ 110 h 110"/>
                  <a:gd name="T4" fmla="*/ 128 w 1071"/>
                  <a:gd name="T5" fmla="*/ 88 h 110"/>
                  <a:gd name="T6" fmla="*/ 40 w 1071"/>
                  <a:gd name="T7" fmla="*/ 32 h 110"/>
                  <a:gd name="T8" fmla="*/ 0 w 1071"/>
                  <a:gd name="T9" fmla="*/ 0 h 110"/>
                  <a:gd name="T10" fmla="*/ 1071 w 1071"/>
                  <a:gd name="T11" fmla="*/ 0 h 110"/>
                  <a:gd name="T12" fmla="*/ 1031 w 1071"/>
                  <a:gd name="T13" fmla="*/ 32 h 110"/>
                  <a:gd name="T14" fmla="*/ 944 w 1071"/>
                  <a:gd name="T15" fmla="*/ 88 h 110"/>
                  <a:gd name="T16" fmla="*/ 897 w 1071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1" h="110">
                    <a:moveTo>
                      <a:pt x="897" y="110"/>
                    </a:moveTo>
                    <a:lnTo>
                      <a:pt x="174" y="110"/>
                    </a:lnTo>
                    <a:lnTo>
                      <a:pt x="128" y="88"/>
                    </a:lnTo>
                    <a:lnTo>
                      <a:pt x="40" y="32"/>
                    </a:lnTo>
                    <a:lnTo>
                      <a:pt x="0" y="0"/>
                    </a:lnTo>
                    <a:lnTo>
                      <a:pt x="1071" y="0"/>
                    </a:lnTo>
                    <a:lnTo>
                      <a:pt x="1031" y="32"/>
                    </a:lnTo>
                    <a:lnTo>
                      <a:pt x="944" y="88"/>
                    </a:lnTo>
                    <a:lnTo>
                      <a:pt x="897" y="110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1" name="íṧḷíḑé">
                <a:extLst>
                  <a:ext uri="{FF2B5EF4-FFF2-40B4-BE49-F238E27FC236}">
                    <a16:creationId xmlns:a16="http://schemas.microsoft.com/office/drawing/2014/main" xmlns="" id="{EC2CB8E7-766E-4293-8A9A-3E4F95F69841}"/>
                  </a:ext>
                </a:extLst>
              </p:cNvPr>
              <p:cNvSpPr/>
              <p:nvPr/>
            </p:nvSpPr>
            <p:spPr bwMode="auto">
              <a:xfrm>
                <a:off x="1814" y="2170"/>
                <a:ext cx="214" cy="25"/>
              </a:xfrm>
              <a:custGeom>
                <a:avLst/>
                <a:gdLst>
                  <a:gd name="T0" fmla="*/ 861 w 1071"/>
                  <a:gd name="T1" fmla="*/ 126 h 126"/>
                  <a:gd name="T2" fmla="*/ 210 w 1071"/>
                  <a:gd name="T3" fmla="*/ 126 h 126"/>
                  <a:gd name="T4" fmla="*/ 153 w 1071"/>
                  <a:gd name="T5" fmla="*/ 101 h 126"/>
                  <a:gd name="T6" fmla="*/ 48 w 1071"/>
                  <a:gd name="T7" fmla="*/ 38 h 126"/>
                  <a:gd name="T8" fmla="*/ 0 w 1071"/>
                  <a:gd name="T9" fmla="*/ 0 h 126"/>
                  <a:gd name="T10" fmla="*/ 1071 w 1071"/>
                  <a:gd name="T11" fmla="*/ 0 h 126"/>
                  <a:gd name="T12" fmla="*/ 1023 w 1071"/>
                  <a:gd name="T13" fmla="*/ 38 h 126"/>
                  <a:gd name="T14" fmla="*/ 918 w 1071"/>
                  <a:gd name="T15" fmla="*/ 101 h 126"/>
                  <a:gd name="T16" fmla="*/ 861 w 1071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1" h="126">
                    <a:moveTo>
                      <a:pt x="861" y="126"/>
                    </a:moveTo>
                    <a:lnTo>
                      <a:pt x="210" y="126"/>
                    </a:lnTo>
                    <a:lnTo>
                      <a:pt x="153" y="101"/>
                    </a:lnTo>
                    <a:lnTo>
                      <a:pt x="48" y="38"/>
                    </a:lnTo>
                    <a:lnTo>
                      <a:pt x="0" y="0"/>
                    </a:lnTo>
                    <a:lnTo>
                      <a:pt x="1071" y="0"/>
                    </a:lnTo>
                    <a:lnTo>
                      <a:pt x="1023" y="38"/>
                    </a:lnTo>
                    <a:lnTo>
                      <a:pt x="918" y="101"/>
                    </a:lnTo>
                    <a:lnTo>
                      <a:pt x="861" y="126"/>
                    </a:lnTo>
                    <a:close/>
                  </a:path>
                </a:pathLst>
              </a:custGeom>
              <a:solidFill>
                <a:srgbClr val="DB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2" name="íṥlïḋe">
                <a:extLst>
                  <a:ext uri="{FF2B5EF4-FFF2-40B4-BE49-F238E27FC236}">
                    <a16:creationId xmlns:a16="http://schemas.microsoft.com/office/drawing/2014/main" xmlns="" id="{66D02F03-1D8F-4CE1-8254-38B940F6C452}"/>
                  </a:ext>
                </a:extLst>
              </p:cNvPr>
              <p:cNvSpPr/>
              <p:nvPr/>
            </p:nvSpPr>
            <p:spPr bwMode="auto">
              <a:xfrm>
                <a:off x="1818" y="2173"/>
                <a:ext cx="206" cy="22"/>
              </a:xfrm>
              <a:custGeom>
                <a:avLst/>
                <a:gdLst>
                  <a:gd name="T0" fmla="*/ 0 w 1031"/>
                  <a:gd name="T1" fmla="*/ 0 h 110"/>
                  <a:gd name="T2" fmla="*/ 1031 w 1031"/>
                  <a:gd name="T3" fmla="*/ 0 h 110"/>
                  <a:gd name="T4" fmla="*/ 987 w 1031"/>
                  <a:gd name="T5" fmla="*/ 33 h 110"/>
                  <a:gd name="T6" fmla="*/ 892 w 1031"/>
                  <a:gd name="T7" fmla="*/ 87 h 110"/>
                  <a:gd name="T8" fmla="*/ 841 w 1031"/>
                  <a:gd name="T9" fmla="*/ 110 h 110"/>
                  <a:gd name="T10" fmla="*/ 190 w 1031"/>
                  <a:gd name="T11" fmla="*/ 110 h 110"/>
                  <a:gd name="T12" fmla="*/ 139 w 1031"/>
                  <a:gd name="T13" fmla="*/ 87 h 110"/>
                  <a:gd name="T14" fmla="*/ 44 w 1031"/>
                  <a:gd name="T15" fmla="*/ 33 h 110"/>
                  <a:gd name="T16" fmla="*/ 0 w 1031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1" h="110">
                    <a:moveTo>
                      <a:pt x="0" y="0"/>
                    </a:moveTo>
                    <a:lnTo>
                      <a:pt x="1031" y="0"/>
                    </a:lnTo>
                    <a:lnTo>
                      <a:pt x="987" y="33"/>
                    </a:lnTo>
                    <a:lnTo>
                      <a:pt x="892" y="87"/>
                    </a:lnTo>
                    <a:lnTo>
                      <a:pt x="841" y="110"/>
                    </a:lnTo>
                    <a:lnTo>
                      <a:pt x="190" y="110"/>
                    </a:lnTo>
                    <a:lnTo>
                      <a:pt x="139" y="87"/>
                    </a:lnTo>
                    <a:lnTo>
                      <a:pt x="44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3" name="ïsḷiḍé">
                <a:extLst>
                  <a:ext uri="{FF2B5EF4-FFF2-40B4-BE49-F238E27FC236}">
                    <a16:creationId xmlns:a16="http://schemas.microsoft.com/office/drawing/2014/main" xmlns="" id="{3F8E736F-3B5E-4F28-88B7-AB479E060E71}"/>
                  </a:ext>
                </a:extLst>
              </p:cNvPr>
              <p:cNvSpPr/>
              <p:nvPr/>
            </p:nvSpPr>
            <p:spPr bwMode="auto">
              <a:xfrm>
                <a:off x="1822" y="2176"/>
                <a:ext cx="198" cy="19"/>
              </a:xfrm>
              <a:custGeom>
                <a:avLst/>
                <a:gdLst>
                  <a:gd name="T0" fmla="*/ 0 w 989"/>
                  <a:gd name="T1" fmla="*/ 0 h 94"/>
                  <a:gd name="T2" fmla="*/ 989 w 989"/>
                  <a:gd name="T3" fmla="*/ 0 h 94"/>
                  <a:gd name="T4" fmla="*/ 950 w 989"/>
                  <a:gd name="T5" fmla="*/ 27 h 94"/>
                  <a:gd name="T6" fmla="*/ 866 w 989"/>
                  <a:gd name="T7" fmla="*/ 74 h 94"/>
                  <a:gd name="T8" fmla="*/ 820 w 989"/>
                  <a:gd name="T9" fmla="*/ 94 h 94"/>
                  <a:gd name="T10" fmla="*/ 169 w 989"/>
                  <a:gd name="T11" fmla="*/ 94 h 94"/>
                  <a:gd name="T12" fmla="*/ 124 w 989"/>
                  <a:gd name="T13" fmla="*/ 74 h 94"/>
                  <a:gd name="T14" fmla="*/ 39 w 989"/>
                  <a:gd name="T15" fmla="*/ 27 h 94"/>
                  <a:gd name="T16" fmla="*/ 0 w 989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9" h="94">
                    <a:moveTo>
                      <a:pt x="0" y="0"/>
                    </a:moveTo>
                    <a:lnTo>
                      <a:pt x="989" y="0"/>
                    </a:lnTo>
                    <a:lnTo>
                      <a:pt x="950" y="27"/>
                    </a:lnTo>
                    <a:lnTo>
                      <a:pt x="866" y="74"/>
                    </a:lnTo>
                    <a:lnTo>
                      <a:pt x="820" y="94"/>
                    </a:lnTo>
                    <a:lnTo>
                      <a:pt x="169" y="94"/>
                    </a:lnTo>
                    <a:lnTo>
                      <a:pt x="124" y="74"/>
                    </a:lnTo>
                    <a:lnTo>
                      <a:pt x="39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4" name="îsḷïḍê">
                <a:extLst>
                  <a:ext uri="{FF2B5EF4-FFF2-40B4-BE49-F238E27FC236}">
                    <a16:creationId xmlns:a16="http://schemas.microsoft.com/office/drawing/2014/main" xmlns="" id="{A4F0D9BF-C801-4AC9-A88F-CCB9A6DC9F51}"/>
                  </a:ext>
                </a:extLst>
              </p:cNvPr>
              <p:cNvSpPr/>
              <p:nvPr/>
            </p:nvSpPr>
            <p:spPr bwMode="auto">
              <a:xfrm>
                <a:off x="1827" y="2179"/>
                <a:ext cx="188" cy="16"/>
              </a:xfrm>
              <a:custGeom>
                <a:avLst/>
                <a:gdLst>
                  <a:gd name="T0" fmla="*/ 0 w 943"/>
                  <a:gd name="T1" fmla="*/ 0 h 78"/>
                  <a:gd name="T2" fmla="*/ 943 w 943"/>
                  <a:gd name="T3" fmla="*/ 0 h 78"/>
                  <a:gd name="T4" fmla="*/ 909 w 943"/>
                  <a:gd name="T5" fmla="*/ 22 h 78"/>
                  <a:gd name="T6" fmla="*/ 836 w 943"/>
                  <a:gd name="T7" fmla="*/ 61 h 78"/>
                  <a:gd name="T8" fmla="*/ 797 w 943"/>
                  <a:gd name="T9" fmla="*/ 78 h 78"/>
                  <a:gd name="T10" fmla="*/ 146 w 943"/>
                  <a:gd name="T11" fmla="*/ 78 h 78"/>
                  <a:gd name="T12" fmla="*/ 108 w 943"/>
                  <a:gd name="T13" fmla="*/ 61 h 78"/>
                  <a:gd name="T14" fmla="*/ 34 w 943"/>
                  <a:gd name="T15" fmla="*/ 22 h 78"/>
                  <a:gd name="T16" fmla="*/ 0 w 943"/>
                  <a:gd name="T1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3" h="78">
                    <a:moveTo>
                      <a:pt x="0" y="0"/>
                    </a:moveTo>
                    <a:lnTo>
                      <a:pt x="943" y="0"/>
                    </a:lnTo>
                    <a:lnTo>
                      <a:pt x="909" y="22"/>
                    </a:lnTo>
                    <a:lnTo>
                      <a:pt x="836" y="61"/>
                    </a:lnTo>
                    <a:lnTo>
                      <a:pt x="797" y="78"/>
                    </a:lnTo>
                    <a:lnTo>
                      <a:pt x="146" y="78"/>
                    </a:lnTo>
                    <a:lnTo>
                      <a:pt x="108" y="61"/>
                    </a:lnTo>
                    <a:lnTo>
                      <a:pt x="34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31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5" name="îŝľïďè">
                <a:extLst>
                  <a:ext uri="{FF2B5EF4-FFF2-40B4-BE49-F238E27FC236}">
                    <a16:creationId xmlns:a16="http://schemas.microsoft.com/office/drawing/2014/main" xmlns="" id="{6357842A-FFD5-46B8-B974-C99A254287A9}"/>
                  </a:ext>
                </a:extLst>
              </p:cNvPr>
              <p:cNvSpPr/>
              <p:nvPr/>
            </p:nvSpPr>
            <p:spPr bwMode="auto">
              <a:xfrm>
                <a:off x="1831" y="2182"/>
                <a:ext cx="180" cy="13"/>
              </a:xfrm>
              <a:custGeom>
                <a:avLst/>
                <a:gdLst>
                  <a:gd name="T0" fmla="*/ 0 w 897"/>
                  <a:gd name="T1" fmla="*/ 0 h 63"/>
                  <a:gd name="T2" fmla="*/ 897 w 897"/>
                  <a:gd name="T3" fmla="*/ 0 h 63"/>
                  <a:gd name="T4" fmla="*/ 867 w 897"/>
                  <a:gd name="T5" fmla="*/ 17 h 63"/>
                  <a:gd name="T6" fmla="*/ 806 w 897"/>
                  <a:gd name="T7" fmla="*/ 49 h 63"/>
                  <a:gd name="T8" fmla="*/ 774 w 897"/>
                  <a:gd name="T9" fmla="*/ 63 h 63"/>
                  <a:gd name="T10" fmla="*/ 123 w 897"/>
                  <a:gd name="T11" fmla="*/ 63 h 63"/>
                  <a:gd name="T12" fmla="*/ 91 w 897"/>
                  <a:gd name="T13" fmla="*/ 49 h 63"/>
                  <a:gd name="T14" fmla="*/ 30 w 897"/>
                  <a:gd name="T15" fmla="*/ 17 h 63"/>
                  <a:gd name="T16" fmla="*/ 0 w 897"/>
                  <a:gd name="T1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7" h="63">
                    <a:moveTo>
                      <a:pt x="0" y="0"/>
                    </a:moveTo>
                    <a:lnTo>
                      <a:pt x="897" y="0"/>
                    </a:lnTo>
                    <a:lnTo>
                      <a:pt x="867" y="17"/>
                    </a:lnTo>
                    <a:lnTo>
                      <a:pt x="806" y="49"/>
                    </a:lnTo>
                    <a:lnTo>
                      <a:pt x="774" y="63"/>
                    </a:lnTo>
                    <a:lnTo>
                      <a:pt x="123" y="63"/>
                    </a:lnTo>
                    <a:lnTo>
                      <a:pt x="91" y="49"/>
                    </a:lnTo>
                    <a:lnTo>
                      <a:pt x="30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31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6" name="íṡľîďé">
                <a:extLst>
                  <a:ext uri="{FF2B5EF4-FFF2-40B4-BE49-F238E27FC236}">
                    <a16:creationId xmlns:a16="http://schemas.microsoft.com/office/drawing/2014/main" xmlns="" id="{DA909AF5-E0DE-4F47-9B5B-099B51928409}"/>
                  </a:ext>
                </a:extLst>
              </p:cNvPr>
              <p:cNvSpPr/>
              <p:nvPr/>
            </p:nvSpPr>
            <p:spPr bwMode="auto">
              <a:xfrm>
                <a:off x="1837" y="2185"/>
                <a:ext cx="168" cy="10"/>
              </a:xfrm>
              <a:custGeom>
                <a:avLst/>
                <a:gdLst>
                  <a:gd name="T0" fmla="*/ 0 w 843"/>
                  <a:gd name="T1" fmla="*/ 0 h 48"/>
                  <a:gd name="T2" fmla="*/ 843 w 843"/>
                  <a:gd name="T3" fmla="*/ 0 h 48"/>
                  <a:gd name="T4" fmla="*/ 797 w 843"/>
                  <a:gd name="T5" fmla="*/ 26 h 48"/>
                  <a:gd name="T6" fmla="*/ 747 w 843"/>
                  <a:gd name="T7" fmla="*/ 48 h 48"/>
                  <a:gd name="T8" fmla="*/ 96 w 843"/>
                  <a:gd name="T9" fmla="*/ 48 h 48"/>
                  <a:gd name="T10" fmla="*/ 46 w 843"/>
                  <a:gd name="T11" fmla="*/ 26 h 48"/>
                  <a:gd name="T12" fmla="*/ 0 w 843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3" h="48">
                    <a:moveTo>
                      <a:pt x="0" y="0"/>
                    </a:moveTo>
                    <a:lnTo>
                      <a:pt x="843" y="0"/>
                    </a:lnTo>
                    <a:lnTo>
                      <a:pt x="797" y="26"/>
                    </a:lnTo>
                    <a:lnTo>
                      <a:pt x="747" y="48"/>
                    </a:lnTo>
                    <a:lnTo>
                      <a:pt x="96" y="48"/>
                    </a:lnTo>
                    <a:lnTo>
                      <a:pt x="46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31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7" name="ïş1îďê">
                <a:extLst>
                  <a:ext uri="{FF2B5EF4-FFF2-40B4-BE49-F238E27FC236}">
                    <a16:creationId xmlns:a16="http://schemas.microsoft.com/office/drawing/2014/main" xmlns="" id="{DED1CF4D-0184-4B94-B8CC-8185E6A706FC}"/>
                  </a:ext>
                </a:extLst>
              </p:cNvPr>
              <p:cNvSpPr/>
              <p:nvPr/>
            </p:nvSpPr>
            <p:spPr bwMode="auto">
              <a:xfrm>
                <a:off x="1818" y="2173"/>
                <a:ext cx="206" cy="0"/>
              </a:xfrm>
              <a:custGeom>
                <a:avLst/>
                <a:gdLst>
                  <a:gd name="T0" fmla="*/ 1030 w 1031"/>
                  <a:gd name="T1" fmla="*/ 1 h 1"/>
                  <a:gd name="T2" fmla="*/ 1 w 1031"/>
                  <a:gd name="T3" fmla="*/ 1 h 1"/>
                  <a:gd name="T4" fmla="*/ 0 w 1031"/>
                  <a:gd name="T5" fmla="*/ 0 h 1"/>
                  <a:gd name="T6" fmla="*/ 1031 w 1031"/>
                  <a:gd name="T7" fmla="*/ 0 h 1"/>
                  <a:gd name="T8" fmla="*/ 1030 w 103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1" h="1">
                    <a:moveTo>
                      <a:pt x="1030" y="1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031" y="0"/>
                    </a:lnTo>
                    <a:lnTo>
                      <a:pt x="1030" y="1"/>
                    </a:lnTo>
                    <a:close/>
                  </a:path>
                </a:pathLst>
              </a:custGeom>
              <a:solidFill>
                <a:srgbClr val="D6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8" name="íṧḻiďé">
                <a:extLst>
                  <a:ext uri="{FF2B5EF4-FFF2-40B4-BE49-F238E27FC236}">
                    <a16:creationId xmlns:a16="http://schemas.microsoft.com/office/drawing/2014/main" xmlns="" id="{CEDAEAFD-482C-4EC2-99F8-5707C14FA6AF}"/>
                  </a:ext>
                </a:extLst>
              </p:cNvPr>
              <p:cNvSpPr/>
              <p:nvPr/>
            </p:nvSpPr>
            <p:spPr bwMode="auto">
              <a:xfrm>
                <a:off x="1818" y="2173"/>
                <a:ext cx="206" cy="3"/>
              </a:xfrm>
              <a:custGeom>
                <a:avLst/>
                <a:gdLst>
                  <a:gd name="T0" fmla="*/ 1010 w 1031"/>
                  <a:gd name="T1" fmla="*/ 16 h 16"/>
                  <a:gd name="T2" fmla="*/ 21 w 1031"/>
                  <a:gd name="T3" fmla="*/ 16 h 16"/>
                  <a:gd name="T4" fmla="*/ 11 w 1031"/>
                  <a:gd name="T5" fmla="*/ 8 h 16"/>
                  <a:gd name="T6" fmla="*/ 0 w 1031"/>
                  <a:gd name="T7" fmla="*/ 0 h 16"/>
                  <a:gd name="T8" fmla="*/ 1031 w 1031"/>
                  <a:gd name="T9" fmla="*/ 0 h 16"/>
                  <a:gd name="T10" fmla="*/ 1020 w 1031"/>
                  <a:gd name="T11" fmla="*/ 8 h 16"/>
                  <a:gd name="T12" fmla="*/ 1010 w 1031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1" h="16">
                    <a:moveTo>
                      <a:pt x="1010" y="16"/>
                    </a:moveTo>
                    <a:lnTo>
                      <a:pt x="21" y="16"/>
                    </a:lnTo>
                    <a:lnTo>
                      <a:pt x="11" y="8"/>
                    </a:lnTo>
                    <a:lnTo>
                      <a:pt x="0" y="0"/>
                    </a:lnTo>
                    <a:lnTo>
                      <a:pt x="1031" y="0"/>
                    </a:lnTo>
                    <a:lnTo>
                      <a:pt x="1020" y="8"/>
                    </a:lnTo>
                    <a:lnTo>
                      <a:pt x="1010" y="16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9" name="íśļïḓê">
                <a:extLst>
                  <a:ext uri="{FF2B5EF4-FFF2-40B4-BE49-F238E27FC236}">
                    <a16:creationId xmlns:a16="http://schemas.microsoft.com/office/drawing/2014/main" xmlns="" id="{50CB9990-5DA9-403E-A4D3-7F74F14EEED7}"/>
                  </a:ext>
                </a:extLst>
              </p:cNvPr>
              <p:cNvSpPr/>
              <p:nvPr/>
            </p:nvSpPr>
            <p:spPr bwMode="auto">
              <a:xfrm>
                <a:off x="1818" y="2173"/>
                <a:ext cx="206" cy="6"/>
              </a:xfrm>
              <a:custGeom>
                <a:avLst/>
                <a:gdLst>
                  <a:gd name="T0" fmla="*/ 987 w 1031"/>
                  <a:gd name="T1" fmla="*/ 32 h 32"/>
                  <a:gd name="T2" fmla="*/ 44 w 1031"/>
                  <a:gd name="T3" fmla="*/ 32 h 32"/>
                  <a:gd name="T4" fmla="*/ 21 w 1031"/>
                  <a:gd name="T5" fmla="*/ 16 h 32"/>
                  <a:gd name="T6" fmla="*/ 0 w 1031"/>
                  <a:gd name="T7" fmla="*/ 0 h 32"/>
                  <a:gd name="T8" fmla="*/ 1031 w 1031"/>
                  <a:gd name="T9" fmla="*/ 0 h 32"/>
                  <a:gd name="T10" fmla="*/ 1010 w 1031"/>
                  <a:gd name="T11" fmla="*/ 16 h 32"/>
                  <a:gd name="T12" fmla="*/ 987 w 1031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1" h="32">
                    <a:moveTo>
                      <a:pt x="987" y="32"/>
                    </a:moveTo>
                    <a:lnTo>
                      <a:pt x="44" y="32"/>
                    </a:lnTo>
                    <a:lnTo>
                      <a:pt x="21" y="16"/>
                    </a:lnTo>
                    <a:lnTo>
                      <a:pt x="0" y="0"/>
                    </a:lnTo>
                    <a:lnTo>
                      <a:pt x="1031" y="0"/>
                    </a:lnTo>
                    <a:lnTo>
                      <a:pt x="1010" y="16"/>
                    </a:lnTo>
                    <a:lnTo>
                      <a:pt x="987" y="32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0" name="iṣľïḓê">
                <a:extLst>
                  <a:ext uri="{FF2B5EF4-FFF2-40B4-BE49-F238E27FC236}">
                    <a16:creationId xmlns:a16="http://schemas.microsoft.com/office/drawing/2014/main" xmlns="" id="{F1E65EF3-C0F0-4049-A60D-C15589854F98}"/>
                  </a:ext>
                </a:extLst>
              </p:cNvPr>
              <p:cNvSpPr/>
              <p:nvPr/>
            </p:nvSpPr>
            <p:spPr bwMode="auto">
              <a:xfrm>
                <a:off x="1818" y="2173"/>
                <a:ext cx="206" cy="9"/>
              </a:xfrm>
              <a:custGeom>
                <a:avLst/>
                <a:gdLst>
                  <a:gd name="T0" fmla="*/ 963 w 1031"/>
                  <a:gd name="T1" fmla="*/ 47 h 47"/>
                  <a:gd name="T2" fmla="*/ 68 w 1031"/>
                  <a:gd name="T3" fmla="*/ 47 h 47"/>
                  <a:gd name="T4" fmla="*/ 34 w 1031"/>
                  <a:gd name="T5" fmla="*/ 24 h 47"/>
                  <a:gd name="T6" fmla="*/ 0 w 1031"/>
                  <a:gd name="T7" fmla="*/ 0 h 47"/>
                  <a:gd name="T8" fmla="*/ 1031 w 1031"/>
                  <a:gd name="T9" fmla="*/ 0 h 47"/>
                  <a:gd name="T10" fmla="*/ 997 w 1031"/>
                  <a:gd name="T11" fmla="*/ 24 h 47"/>
                  <a:gd name="T12" fmla="*/ 963 w 1031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1" h="47">
                    <a:moveTo>
                      <a:pt x="963" y="47"/>
                    </a:moveTo>
                    <a:lnTo>
                      <a:pt x="68" y="47"/>
                    </a:lnTo>
                    <a:lnTo>
                      <a:pt x="34" y="24"/>
                    </a:lnTo>
                    <a:lnTo>
                      <a:pt x="0" y="0"/>
                    </a:lnTo>
                    <a:lnTo>
                      <a:pt x="1031" y="0"/>
                    </a:lnTo>
                    <a:lnTo>
                      <a:pt x="997" y="24"/>
                    </a:lnTo>
                    <a:lnTo>
                      <a:pt x="963" y="47"/>
                    </a:lnTo>
                    <a:close/>
                  </a:path>
                </a:pathLst>
              </a:custGeom>
              <a:solidFill>
                <a:srgbClr val="D8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1" name="íṥļïḍê">
                <a:extLst>
                  <a:ext uri="{FF2B5EF4-FFF2-40B4-BE49-F238E27FC236}">
                    <a16:creationId xmlns:a16="http://schemas.microsoft.com/office/drawing/2014/main" xmlns="" id="{7E361EB4-CE76-4235-BC5C-00778388D6E5}"/>
                  </a:ext>
                </a:extLst>
              </p:cNvPr>
              <p:cNvSpPr/>
              <p:nvPr/>
            </p:nvSpPr>
            <p:spPr bwMode="auto">
              <a:xfrm>
                <a:off x="1818" y="2173"/>
                <a:ext cx="206" cy="13"/>
              </a:xfrm>
              <a:custGeom>
                <a:avLst/>
                <a:gdLst>
                  <a:gd name="T0" fmla="*/ 937 w 1031"/>
                  <a:gd name="T1" fmla="*/ 63 h 63"/>
                  <a:gd name="T2" fmla="*/ 94 w 1031"/>
                  <a:gd name="T3" fmla="*/ 63 h 63"/>
                  <a:gd name="T4" fmla="*/ 46 w 1031"/>
                  <a:gd name="T5" fmla="*/ 34 h 63"/>
                  <a:gd name="T6" fmla="*/ 0 w 1031"/>
                  <a:gd name="T7" fmla="*/ 0 h 63"/>
                  <a:gd name="T8" fmla="*/ 1031 w 1031"/>
                  <a:gd name="T9" fmla="*/ 0 h 63"/>
                  <a:gd name="T10" fmla="*/ 985 w 1031"/>
                  <a:gd name="T11" fmla="*/ 34 h 63"/>
                  <a:gd name="T12" fmla="*/ 937 w 1031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1" h="63">
                    <a:moveTo>
                      <a:pt x="937" y="63"/>
                    </a:moveTo>
                    <a:lnTo>
                      <a:pt x="94" y="63"/>
                    </a:lnTo>
                    <a:lnTo>
                      <a:pt x="46" y="34"/>
                    </a:lnTo>
                    <a:lnTo>
                      <a:pt x="0" y="0"/>
                    </a:lnTo>
                    <a:lnTo>
                      <a:pt x="1031" y="0"/>
                    </a:lnTo>
                    <a:lnTo>
                      <a:pt x="985" y="34"/>
                    </a:lnTo>
                    <a:lnTo>
                      <a:pt x="937" y="63"/>
                    </a:lnTo>
                    <a:close/>
                  </a:path>
                </a:pathLst>
              </a:custGeom>
              <a:solidFill>
                <a:srgbClr val="D9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2" name="îśliḋè">
                <a:extLst>
                  <a:ext uri="{FF2B5EF4-FFF2-40B4-BE49-F238E27FC236}">
                    <a16:creationId xmlns:a16="http://schemas.microsoft.com/office/drawing/2014/main" xmlns="" id="{248B9AD9-BA1E-4175-8249-5B8CCF352ED8}"/>
                  </a:ext>
                </a:extLst>
              </p:cNvPr>
              <p:cNvSpPr/>
              <p:nvPr/>
            </p:nvSpPr>
            <p:spPr bwMode="auto">
              <a:xfrm>
                <a:off x="1818" y="2173"/>
                <a:ext cx="206" cy="16"/>
              </a:xfrm>
              <a:custGeom>
                <a:avLst/>
                <a:gdLst>
                  <a:gd name="T0" fmla="*/ 908 w 1031"/>
                  <a:gd name="T1" fmla="*/ 79 h 79"/>
                  <a:gd name="T2" fmla="*/ 123 w 1031"/>
                  <a:gd name="T3" fmla="*/ 79 h 79"/>
                  <a:gd name="T4" fmla="*/ 91 w 1031"/>
                  <a:gd name="T5" fmla="*/ 61 h 79"/>
                  <a:gd name="T6" fmla="*/ 29 w 1031"/>
                  <a:gd name="T7" fmla="*/ 22 h 79"/>
                  <a:gd name="T8" fmla="*/ 0 w 1031"/>
                  <a:gd name="T9" fmla="*/ 0 h 79"/>
                  <a:gd name="T10" fmla="*/ 1031 w 1031"/>
                  <a:gd name="T11" fmla="*/ 0 h 79"/>
                  <a:gd name="T12" fmla="*/ 1002 w 1031"/>
                  <a:gd name="T13" fmla="*/ 22 h 79"/>
                  <a:gd name="T14" fmla="*/ 940 w 1031"/>
                  <a:gd name="T15" fmla="*/ 61 h 79"/>
                  <a:gd name="T16" fmla="*/ 908 w 1031"/>
                  <a:gd name="T17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1" h="79">
                    <a:moveTo>
                      <a:pt x="908" y="79"/>
                    </a:moveTo>
                    <a:lnTo>
                      <a:pt x="123" y="79"/>
                    </a:lnTo>
                    <a:lnTo>
                      <a:pt x="91" y="61"/>
                    </a:lnTo>
                    <a:lnTo>
                      <a:pt x="29" y="22"/>
                    </a:lnTo>
                    <a:lnTo>
                      <a:pt x="0" y="0"/>
                    </a:lnTo>
                    <a:lnTo>
                      <a:pt x="1031" y="0"/>
                    </a:lnTo>
                    <a:lnTo>
                      <a:pt x="1002" y="22"/>
                    </a:lnTo>
                    <a:lnTo>
                      <a:pt x="940" y="61"/>
                    </a:lnTo>
                    <a:lnTo>
                      <a:pt x="908" y="79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3" name="íş1ïḑé">
                <a:extLst>
                  <a:ext uri="{FF2B5EF4-FFF2-40B4-BE49-F238E27FC236}">
                    <a16:creationId xmlns:a16="http://schemas.microsoft.com/office/drawing/2014/main" xmlns="" id="{A5D8CC77-6A33-426F-AAB4-BFEE37BC9E7F}"/>
                  </a:ext>
                </a:extLst>
              </p:cNvPr>
              <p:cNvSpPr/>
              <p:nvPr/>
            </p:nvSpPr>
            <p:spPr bwMode="auto">
              <a:xfrm>
                <a:off x="1818" y="2173"/>
                <a:ext cx="206" cy="19"/>
              </a:xfrm>
              <a:custGeom>
                <a:avLst/>
                <a:gdLst>
                  <a:gd name="T0" fmla="*/ 877 w 1031"/>
                  <a:gd name="T1" fmla="*/ 94 h 94"/>
                  <a:gd name="T2" fmla="*/ 154 w 1031"/>
                  <a:gd name="T3" fmla="*/ 94 h 94"/>
                  <a:gd name="T4" fmla="*/ 114 w 1031"/>
                  <a:gd name="T5" fmla="*/ 74 h 94"/>
                  <a:gd name="T6" fmla="*/ 37 w 1031"/>
                  <a:gd name="T7" fmla="*/ 26 h 94"/>
                  <a:gd name="T8" fmla="*/ 0 w 1031"/>
                  <a:gd name="T9" fmla="*/ 0 h 94"/>
                  <a:gd name="T10" fmla="*/ 1031 w 1031"/>
                  <a:gd name="T11" fmla="*/ 0 h 94"/>
                  <a:gd name="T12" fmla="*/ 994 w 1031"/>
                  <a:gd name="T13" fmla="*/ 26 h 94"/>
                  <a:gd name="T14" fmla="*/ 917 w 1031"/>
                  <a:gd name="T15" fmla="*/ 74 h 94"/>
                  <a:gd name="T16" fmla="*/ 877 w 1031"/>
                  <a:gd name="T1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1" h="94">
                    <a:moveTo>
                      <a:pt x="877" y="94"/>
                    </a:moveTo>
                    <a:lnTo>
                      <a:pt x="154" y="94"/>
                    </a:lnTo>
                    <a:lnTo>
                      <a:pt x="114" y="74"/>
                    </a:lnTo>
                    <a:lnTo>
                      <a:pt x="37" y="26"/>
                    </a:lnTo>
                    <a:lnTo>
                      <a:pt x="0" y="0"/>
                    </a:lnTo>
                    <a:lnTo>
                      <a:pt x="1031" y="0"/>
                    </a:lnTo>
                    <a:lnTo>
                      <a:pt x="994" y="26"/>
                    </a:lnTo>
                    <a:lnTo>
                      <a:pt x="917" y="74"/>
                    </a:lnTo>
                    <a:lnTo>
                      <a:pt x="877" y="94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4" name="iṥḷîḑé">
                <a:extLst>
                  <a:ext uri="{FF2B5EF4-FFF2-40B4-BE49-F238E27FC236}">
                    <a16:creationId xmlns:a16="http://schemas.microsoft.com/office/drawing/2014/main" xmlns="" id="{09F56548-F1E0-4975-A32E-8208259939C7}"/>
                  </a:ext>
                </a:extLst>
              </p:cNvPr>
              <p:cNvSpPr/>
              <p:nvPr/>
            </p:nvSpPr>
            <p:spPr bwMode="auto">
              <a:xfrm>
                <a:off x="1818" y="2173"/>
                <a:ext cx="206" cy="22"/>
              </a:xfrm>
              <a:custGeom>
                <a:avLst/>
                <a:gdLst>
                  <a:gd name="T0" fmla="*/ 841 w 1031"/>
                  <a:gd name="T1" fmla="*/ 110 h 110"/>
                  <a:gd name="T2" fmla="*/ 190 w 1031"/>
                  <a:gd name="T3" fmla="*/ 110 h 110"/>
                  <a:gd name="T4" fmla="*/ 139 w 1031"/>
                  <a:gd name="T5" fmla="*/ 87 h 110"/>
                  <a:gd name="T6" fmla="*/ 44 w 1031"/>
                  <a:gd name="T7" fmla="*/ 33 h 110"/>
                  <a:gd name="T8" fmla="*/ 0 w 1031"/>
                  <a:gd name="T9" fmla="*/ 0 h 110"/>
                  <a:gd name="T10" fmla="*/ 1031 w 1031"/>
                  <a:gd name="T11" fmla="*/ 0 h 110"/>
                  <a:gd name="T12" fmla="*/ 987 w 1031"/>
                  <a:gd name="T13" fmla="*/ 33 h 110"/>
                  <a:gd name="T14" fmla="*/ 892 w 1031"/>
                  <a:gd name="T15" fmla="*/ 87 h 110"/>
                  <a:gd name="T16" fmla="*/ 841 w 1031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1" h="110">
                    <a:moveTo>
                      <a:pt x="841" y="110"/>
                    </a:moveTo>
                    <a:lnTo>
                      <a:pt x="190" y="110"/>
                    </a:lnTo>
                    <a:lnTo>
                      <a:pt x="139" y="87"/>
                    </a:lnTo>
                    <a:lnTo>
                      <a:pt x="44" y="33"/>
                    </a:lnTo>
                    <a:lnTo>
                      <a:pt x="0" y="0"/>
                    </a:lnTo>
                    <a:lnTo>
                      <a:pt x="1031" y="0"/>
                    </a:lnTo>
                    <a:lnTo>
                      <a:pt x="987" y="33"/>
                    </a:lnTo>
                    <a:lnTo>
                      <a:pt x="892" y="87"/>
                    </a:lnTo>
                    <a:lnTo>
                      <a:pt x="841" y="110"/>
                    </a:lnTo>
                    <a:close/>
                  </a:path>
                </a:pathLst>
              </a:custGeom>
              <a:solidFill>
                <a:srgbClr val="DB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" name="ïṥļíḑe">
                <a:extLst>
                  <a:ext uri="{FF2B5EF4-FFF2-40B4-BE49-F238E27FC236}">
                    <a16:creationId xmlns:a16="http://schemas.microsoft.com/office/drawing/2014/main" xmlns="" id="{C25B9FA1-E360-45A0-901E-BC91F0A35BAB}"/>
                  </a:ext>
                </a:extLst>
              </p:cNvPr>
              <p:cNvSpPr/>
              <p:nvPr/>
            </p:nvSpPr>
            <p:spPr bwMode="auto">
              <a:xfrm>
                <a:off x="1818" y="2173"/>
                <a:ext cx="206" cy="25"/>
              </a:xfrm>
              <a:custGeom>
                <a:avLst/>
                <a:gdLst>
                  <a:gd name="T0" fmla="*/ 801 w 1031"/>
                  <a:gd name="T1" fmla="*/ 126 h 126"/>
                  <a:gd name="T2" fmla="*/ 230 w 1031"/>
                  <a:gd name="T3" fmla="*/ 126 h 126"/>
                  <a:gd name="T4" fmla="*/ 199 w 1031"/>
                  <a:gd name="T5" fmla="*/ 114 h 126"/>
                  <a:gd name="T6" fmla="*/ 138 w 1031"/>
                  <a:gd name="T7" fmla="*/ 87 h 126"/>
                  <a:gd name="T8" fmla="*/ 81 w 1031"/>
                  <a:gd name="T9" fmla="*/ 55 h 126"/>
                  <a:gd name="T10" fmla="*/ 26 w 1031"/>
                  <a:gd name="T11" fmla="*/ 19 h 126"/>
                  <a:gd name="T12" fmla="*/ 0 w 1031"/>
                  <a:gd name="T13" fmla="*/ 0 h 126"/>
                  <a:gd name="T14" fmla="*/ 1031 w 1031"/>
                  <a:gd name="T15" fmla="*/ 0 h 126"/>
                  <a:gd name="T16" fmla="*/ 1005 w 1031"/>
                  <a:gd name="T17" fmla="*/ 19 h 126"/>
                  <a:gd name="T18" fmla="*/ 950 w 1031"/>
                  <a:gd name="T19" fmla="*/ 55 h 126"/>
                  <a:gd name="T20" fmla="*/ 893 w 1031"/>
                  <a:gd name="T21" fmla="*/ 87 h 126"/>
                  <a:gd name="T22" fmla="*/ 832 w 1031"/>
                  <a:gd name="T23" fmla="*/ 114 h 126"/>
                  <a:gd name="T24" fmla="*/ 801 w 1031"/>
                  <a:gd name="T25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31" h="126">
                    <a:moveTo>
                      <a:pt x="801" y="126"/>
                    </a:moveTo>
                    <a:lnTo>
                      <a:pt x="230" y="126"/>
                    </a:lnTo>
                    <a:lnTo>
                      <a:pt x="199" y="114"/>
                    </a:lnTo>
                    <a:lnTo>
                      <a:pt x="138" y="87"/>
                    </a:lnTo>
                    <a:lnTo>
                      <a:pt x="81" y="55"/>
                    </a:lnTo>
                    <a:lnTo>
                      <a:pt x="26" y="19"/>
                    </a:lnTo>
                    <a:lnTo>
                      <a:pt x="0" y="0"/>
                    </a:lnTo>
                    <a:lnTo>
                      <a:pt x="1031" y="0"/>
                    </a:lnTo>
                    <a:lnTo>
                      <a:pt x="1005" y="19"/>
                    </a:lnTo>
                    <a:lnTo>
                      <a:pt x="950" y="55"/>
                    </a:lnTo>
                    <a:lnTo>
                      <a:pt x="893" y="87"/>
                    </a:lnTo>
                    <a:lnTo>
                      <a:pt x="832" y="114"/>
                    </a:lnTo>
                    <a:lnTo>
                      <a:pt x="801" y="126"/>
                    </a:lnTo>
                    <a:close/>
                  </a:path>
                </a:pathLst>
              </a:custGeom>
              <a:solidFill>
                <a:srgbClr val="DC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" name="išliḋè">
                <a:extLst>
                  <a:ext uri="{FF2B5EF4-FFF2-40B4-BE49-F238E27FC236}">
                    <a16:creationId xmlns:a16="http://schemas.microsoft.com/office/drawing/2014/main" xmlns="" id="{DBF0E802-8040-4811-A4C1-EF0DE7A959EC}"/>
                  </a:ext>
                </a:extLst>
              </p:cNvPr>
              <p:cNvSpPr/>
              <p:nvPr/>
            </p:nvSpPr>
            <p:spPr bwMode="auto">
              <a:xfrm>
                <a:off x="1822" y="2176"/>
                <a:ext cx="198" cy="22"/>
              </a:xfrm>
              <a:custGeom>
                <a:avLst/>
                <a:gdLst>
                  <a:gd name="T0" fmla="*/ 0 w 989"/>
                  <a:gd name="T1" fmla="*/ 0 h 110"/>
                  <a:gd name="T2" fmla="*/ 989 w 989"/>
                  <a:gd name="T3" fmla="*/ 0 h 110"/>
                  <a:gd name="T4" fmla="*/ 941 w 989"/>
                  <a:gd name="T5" fmla="*/ 33 h 110"/>
                  <a:gd name="T6" fmla="*/ 836 w 989"/>
                  <a:gd name="T7" fmla="*/ 89 h 110"/>
                  <a:gd name="T8" fmla="*/ 780 w 989"/>
                  <a:gd name="T9" fmla="*/ 110 h 110"/>
                  <a:gd name="T10" fmla="*/ 209 w 989"/>
                  <a:gd name="T11" fmla="*/ 110 h 110"/>
                  <a:gd name="T12" fmla="*/ 153 w 989"/>
                  <a:gd name="T13" fmla="*/ 89 h 110"/>
                  <a:gd name="T14" fmla="*/ 49 w 989"/>
                  <a:gd name="T15" fmla="*/ 33 h 110"/>
                  <a:gd name="T16" fmla="*/ 0 w 989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9" h="110">
                    <a:moveTo>
                      <a:pt x="0" y="0"/>
                    </a:moveTo>
                    <a:lnTo>
                      <a:pt x="989" y="0"/>
                    </a:lnTo>
                    <a:lnTo>
                      <a:pt x="941" y="33"/>
                    </a:lnTo>
                    <a:lnTo>
                      <a:pt x="836" y="89"/>
                    </a:lnTo>
                    <a:lnTo>
                      <a:pt x="780" y="110"/>
                    </a:lnTo>
                    <a:lnTo>
                      <a:pt x="209" y="110"/>
                    </a:lnTo>
                    <a:lnTo>
                      <a:pt x="153" y="89"/>
                    </a:lnTo>
                    <a:lnTo>
                      <a:pt x="49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" name="íṥľiḍé">
                <a:extLst>
                  <a:ext uri="{FF2B5EF4-FFF2-40B4-BE49-F238E27FC236}">
                    <a16:creationId xmlns:a16="http://schemas.microsoft.com/office/drawing/2014/main" xmlns="" id="{D999634A-C485-4DD1-BADE-C57074F6B06A}"/>
                  </a:ext>
                </a:extLst>
              </p:cNvPr>
              <p:cNvSpPr/>
              <p:nvPr/>
            </p:nvSpPr>
            <p:spPr bwMode="auto">
              <a:xfrm>
                <a:off x="1827" y="2179"/>
                <a:ext cx="188" cy="19"/>
              </a:xfrm>
              <a:custGeom>
                <a:avLst/>
                <a:gdLst>
                  <a:gd name="T0" fmla="*/ 0 w 943"/>
                  <a:gd name="T1" fmla="*/ 0 h 94"/>
                  <a:gd name="T2" fmla="*/ 943 w 943"/>
                  <a:gd name="T3" fmla="*/ 0 h 94"/>
                  <a:gd name="T4" fmla="*/ 900 w 943"/>
                  <a:gd name="T5" fmla="*/ 27 h 94"/>
                  <a:gd name="T6" fmla="*/ 807 w 943"/>
                  <a:gd name="T7" fmla="*/ 75 h 94"/>
                  <a:gd name="T8" fmla="*/ 757 w 943"/>
                  <a:gd name="T9" fmla="*/ 94 h 94"/>
                  <a:gd name="T10" fmla="*/ 186 w 943"/>
                  <a:gd name="T11" fmla="*/ 94 h 94"/>
                  <a:gd name="T12" fmla="*/ 136 w 943"/>
                  <a:gd name="T13" fmla="*/ 75 h 94"/>
                  <a:gd name="T14" fmla="*/ 43 w 943"/>
                  <a:gd name="T15" fmla="*/ 27 h 94"/>
                  <a:gd name="T16" fmla="*/ 0 w 943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3" h="94">
                    <a:moveTo>
                      <a:pt x="0" y="0"/>
                    </a:moveTo>
                    <a:lnTo>
                      <a:pt x="943" y="0"/>
                    </a:lnTo>
                    <a:lnTo>
                      <a:pt x="900" y="27"/>
                    </a:lnTo>
                    <a:lnTo>
                      <a:pt x="807" y="75"/>
                    </a:lnTo>
                    <a:lnTo>
                      <a:pt x="757" y="94"/>
                    </a:lnTo>
                    <a:lnTo>
                      <a:pt x="186" y="94"/>
                    </a:lnTo>
                    <a:lnTo>
                      <a:pt x="136" y="75"/>
                    </a:lnTo>
                    <a:lnTo>
                      <a:pt x="43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31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" name="íSḻiḍê">
                <a:extLst>
                  <a:ext uri="{FF2B5EF4-FFF2-40B4-BE49-F238E27FC236}">
                    <a16:creationId xmlns:a16="http://schemas.microsoft.com/office/drawing/2014/main" xmlns="" id="{BA24EF56-24AF-4DAA-BDE6-0B740842DE0A}"/>
                  </a:ext>
                </a:extLst>
              </p:cNvPr>
              <p:cNvSpPr/>
              <p:nvPr/>
            </p:nvSpPr>
            <p:spPr bwMode="auto">
              <a:xfrm>
                <a:off x="1831" y="2182"/>
                <a:ext cx="180" cy="16"/>
              </a:xfrm>
              <a:custGeom>
                <a:avLst/>
                <a:gdLst>
                  <a:gd name="T0" fmla="*/ 0 w 897"/>
                  <a:gd name="T1" fmla="*/ 0 h 79"/>
                  <a:gd name="T2" fmla="*/ 897 w 897"/>
                  <a:gd name="T3" fmla="*/ 0 h 79"/>
                  <a:gd name="T4" fmla="*/ 858 w 897"/>
                  <a:gd name="T5" fmla="*/ 24 h 79"/>
                  <a:gd name="T6" fmla="*/ 776 w 897"/>
                  <a:gd name="T7" fmla="*/ 63 h 79"/>
                  <a:gd name="T8" fmla="*/ 734 w 897"/>
                  <a:gd name="T9" fmla="*/ 79 h 79"/>
                  <a:gd name="T10" fmla="*/ 163 w 897"/>
                  <a:gd name="T11" fmla="*/ 79 h 79"/>
                  <a:gd name="T12" fmla="*/ 121 w 897"/>
                  <a:gd name="T13" fmla="*/ 63 h 79"/>
                  <a:gd name="T14" fmla="*/ 39 w 897"/>
                  <a:gd name="T15" fmla="*/ 24 h 79"/>
                  <a:gd name="T16" fmla="*/ 0 w 897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7" h="79">
                    <a:moveTo>
                      <a:pt x="0" y="0"/>
                    </a:moveTo>
                    <a:lnTo>
                      <a:pt x="897" y="0"/>
                    </a:lnTo>
                    <a:lnTo>
                      <a:pt x="858" y="24"/>
                    </a:lnTo>
                    <a:lnTo>
                      <a:pt x="776" y="63"/>
                    </a:lnTo>
                    <a:lnTo>
                      <a:pt x="734" y="79"/>
                    </a:lnTo>
                    <a:lnTo>
                      <a:pt x="163" y="79"/>
                    </a:lnTo>
                    <a:lnTo>
                      <a:pt x="121" y="63"/>
                    </a:lnTo>
                    <a:lnTo>
                      <a:pt x="39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31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" name="ïś1îďè">
                <a:extLst>
                  <a:ext uri="{FF2B5EF4-FFF2-40B4-BE49-F238E27FC236}">
                    <a16:creationId xmlns:a16="http://schemas.microsoft.com/office/drawing/2014/main" xmlns="" id="{0BDFDE01-7495-4D7C-9B75-1F6336A75E23}"/>
                  </a:ext>
                </a:extLst>
              </p:cNvPr>
              <p:cNvSpPr/>
              <p:nvPr/>
            </p:nvSpPr>
            <p:spPr bwMode="auto">
              <a:xfrm>
                <a:off x="1837" y="2185"/>
                <a:ext cx="168" cy="13"/>
              </a:xfrm>
              <a:custGeom>
                <a:avLst/>
                <a:gdLst>
                  <a:gd name="T0" fmla="*/ 0 w 843"/>
                  <a:gd name="T1" fmla="*/ 0 h 64"/>
                  <a:gd name="T2" fmla="*/ 843 w 843"/>
                  <a:gd name="T3" fmla="*/ 0 h 64"/>
                  <a:gd name="T4" fmla="*/ 811 w 843"/>
                  <a:gd name="T5" fmla="*/ 19 h 64"/>
                  <a:gd name="T6" fmla="*/ 742 w 843"/>
                  <a:gd name="T7" fmla="*/ 51 h 64"/>
                  <a:gd name="T8" fmla="*/ 707 w 843"/>
                  <a:gd name="T9" fmla="*/ 64 h 64"/>
                  <a:gd name="T10" fmla="*/ 136 w 843"/>
                  <a:gd name="T11" fmla="*/ 64 h 64"/>
                  <a:gd name="T12" fmla="*/ 101 w 843"/>
                  <a:gd name="T13" fmla="*/ 51 h 64"/>
                  <a:gd name="T14" fmla="*/ 32 w 843"/>
                  <a:gd name="T15" fmla="*/ 19 h 64"/>
                  <a:gd name="T16" fmla="*/ 0 w 843"/>
                  <a:gd name="T1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3" h="64">
                    <a:moveTo>
                      <a:pt x="0" y="0"/>
                    </a:moveTo>
                    <a:lnTo>
                      <a:pt x="843" y="0"/>
                    </a:lnTo>
                    <a:lnTo>
                      <a:pt x="811" y="19"/>
                    </a:lnTo>
                    <a:lnTo>
                      <a:pt x="742" y="51"/>
                    </a:lnTo>
                    <a:lnTo>
                      <a:pt x="707" y="64"/>
                    </a:lnTo>
                    <a:lnTo>
                      <a:pt x="136" y="64"/>
                    </a:lnTo>
                    <a:lnTo>
                      <a:pt x="101" y="51"/>
                    </a:lnTo>
                    <a:lnTo>
                      <a:pt x="32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31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" name="iṥ1iďê">
                <a:extLst>
                  <a:ext uri="{FF2B5EF4-FFF2-40B4-BE49-F238E27FC236}">
                    <a16:creationId xmlns:a16="http://schemas.microsoft.com/office/drawing/2014/main" xmlns="" id="{3CDC894B-F9D6-4532-8C38-B7F15CACAF76}"/>
                  </a:ext>
                </a:extLst>
              </p:cNvPr>
              <p:cNvSpPr/>
              <p:nvPr/>
            </p:nvSpPr>
            <p:spPr bwMode="auto">
              <a:xfrm>
                <a:off x="1822" y="2176"/>
                <a:ext cx="198" cy="1"/>
              </a:xfrm>
              <a:prstGeom prst="rect">
                <a:avLst/>
              </a:pr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" name="í$ḷidè">
                <a:extLst>
                  <a:ext uri="{FF2B5EF4-FFF2-40B4-BE49-F238E27FC236}">
                    <a16:creationId xmlns:a16="http://schemas.microsoft.com/office/drawing/2014/main" xmlns="" id="{C604455A-6076-44BE-A5F7-066E54DE742F}"/>
                  </a:ext>
                </a:extLst>
              </p:cNvPr>
              <p:cNvSpPr/>
              <p:nvPr/>
            </p:nvSpPr>
            <p:spPr bwMode="auto">
              <a:xfrm>
                <a:off x="1822" y="2176"/>
                <a:ext cx="198" cy="3"/>
              </a:xfrm>
              <a:custGeom>
                <a:avLst/>
                <a:gdLst>
                  <a:gd name="T0" fmla="*/ 966 w 989"/>
                  <a:gd name="T1" fmla="*/ 16 h 16"/>
                  <a:gd name="T2" fmla="*/ 23 w 989"/>
                  <a:gd name="T3" fmla="*/ 16 h 16"/>
                  <a:gd name="T4" fmla="*/ 12 w 989"/>
                  <a:gd name="T5" fmla="*/ 7 h 16"/>
                  <a:gd name="T6" fmla="*/ 0 w 989"/>
                  <a:gd name="T7" fmla="*/ 0 h 16"/>
                  <a:gd name="T8" fmla="*/ 989 w 989"/>
                  <a:gd name="T9" fmla="*/ 0 h 16"/>
                  <a:gd name="T10" fmla="*/ 978 w 989"/>
                  <a:gd name="T11" fmla="*/ 7 h 16"/>
                  <a:gd name="T12" fmla="*/ 966 w 98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9" h="16">
                    <a:moveTo>
                      <a:pt x="966" y="16"/>
                    </a:moveTo>
                    <a:lnTo>
                      <a:pt x="23" y="16"/>
                    </a:lnTo>
                    <a:lnTo>
                      <a:pt x="12" y="7"/>
                    </a:lnTo>
                    <a:lnTo>
                      <a:pt x="0" y="0"/>
                    </a:lnTo>
                    <a:lnTo>
                      <a:pt x="989" y="0"/>
                    </a:lnTo>
                    <a:lnTo>
                      <a:pt x="978" y="7"/>
                    </a:lnTo>
                    <a:lnTo>
                      <a:pt x="966" y="16"/>
                    </a:lnTo>
                    <a:close/>
                  </a:path>
                </a:pathLst>
              </a:cu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" name="i$ļîḑê">
                <a:extLst>
                  <a:ext uri="{FF2B5EF4-FFF2-40B4-BE49-F238E27FC236}">
                    <a16:creationId xmlns:a16="http://schemas.microsoft.com/office/drawing/2014/main" xmlns="" id="{7AA1A285-44D3-40D3-9DC3-7252A59B1B42}"/>
                  </a:ext>
                </a:extLst>
              </p:cNvPr>
              <p:cNvSpPr/>
              <p:nvPr/>
            </p:nvSpPr>
            <p:spPr bwMode="auto">
              <a:xfrm>
                <a:off x="1822" y="2176"/>
                <a:ext cx="198" cy="6"/>
              </a:xfrm>
              <a:custGeom>
                <a:avLst/>
                <a:gdLst>
                  <a:gd name="T0" fmla="*/ 942 w 989"/>
                  <a:gd name="T1" fmla="*/ 31 h 31"/>
                  <a:gd name="T2" fmla="*/ 47 w 989"/>
                  <a:gd name="T3" fmla="*/ 31 h 31"/>
                  <a:gd name="T4" fmla="*/ 23 w 989"/>
                  <a:gd name="T5" fmla="*/ 16 h 31"/>
                  <a:gd name="T6" fmla="*/ 0 w 989"/>
                  <a:gd name="T7" fmla="*/ 0 h 31"/>
                  <a:gd name="T8" fmla="*/ 989 w 989"/>
                  <a:gd name="T9" fmla="*/ 0 h 31"/>
                  <a:gd name="T10" fmla="*/ 966 w 989"/>
                  <a:gd name="T11" fmla="*/ 16 h 31"/>
                  <a:gd name="T12" fmla="*/ 942 w 989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9" h="31">
                    <a:moveTo>
                      <a:pt x="942" y="31"/>
                    </a:moveTo>
                    <a:lnTo>
                      <a:pt x="47" y="31"/>
                    </a:lnTo>
                    <a:lnTo>
                      <a:pt x="23" y="16"/>
                    </a:lnTo>
                    <a:lnTo>
                      <a:pt x="0" y="0"/>
                    </a:lnTo>
                    <a:lnTo>
                      <a:pt x="989" y="0"/>
                    </a:lnTo>
                    <a:lnTo>
                      <a:pt x="966" y="16"/>
                    </a:lnTo>
                    <a:lnTo>
                      <a:pt x="942" y="31"/>
                    </a:lnTo>
                    <a:close/>
                  </a:path>
                </a:pathLst>
              </a:custGeom>
              <a:solidFill>
                <a:srgbClr val="D8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" name="íş1iḋè">
                <a:extLst>
                  <a:ext uri="{FF2B5EF4-FFF2-40B4-BE49-F238E27FC236}">
                    <a16:creationId xmlns:a16="http://schemas.microsoft.com/office/drawing/2014/main" xmlns="" id="{D14B03C9-F613-4B18-A141-FC68EA254C94}"/>
                  </a:ext>
                </a:extLst>
              </p:cNvPr>
              <p:cNvSpPr/>
              <p:nvPr/>
            </p:nvSpPr>
            <p:spPr bwMode="auto">
              <a:xfrm>
                <a:off x="1822" y="2176"/>
                <a:ext cx="198" cy="10"/>
              </a:xfrm>
              <a:custGeom>
                <a:avLst/>
                <a:gdLst>
                  <a:gd name="T0" fmla="*/ 916 w 989"/>
                  <a:gd name="T1" fmla="*/ 47 h 47"/>
                  <a:gd name="T2" fmla="*/ 73 w 989"/>
                  <a:gd name="T3" fmla="*/ 47 h 47"/>
                  <a:gd name="T4" fmla="*/ 36 w 989"/>
                  <a:gd name="T5" fmla="*/ 25 h 47"/>
                  <a:gd name="T6" fmla="*/ 0 w 989"/>
                  <a:gd name="T7" fmla="*/ 0 h 47"/>
                  <a:gd name="T8" fmla="*/ 989 w 989"/>
                  <a:gd name="T9" fmla="*/ 0 h 47"/>
                  <a:gd name="T10" fmla="*/ 953 w 989"/>
                  <a:gd name="T11" fmla="*/ 25 h 47"/>
                  <a:gd name="T12" fmla="*/ 916 w 989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9" h="47">
                    <a:moveTo>
                      <a:pt x="916" y="47"/>
                    </a:moveTo>
                    <a:lnTo>
                      <a:pt x="73" y="47"/>
                    </a:lnTo>
                    <a:lnTo>
                      <a:pt x="36" y="25"/>
                    </a:lnTo>
                    <a:lnTo>
                      <a:pt x="0" y="0"/>
                    </a:lnTo>
                    <a:lnTo>
                      <a:pt x="989" y="0"/>
                    </a:lnTo>
                    <a:lnTo>
                      <a:pt x="953" y="25"/>
                    </a:lnTo>
                    <a:lnTo>
                      <a:pt x="916" y="47"/>
                    </a:lnTo>
                    <a:close/>
                  </a:path>
                </a:pathLst>
              </a:custGeom>
              <a:solidFill>
                <a:srgbClr val="D9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" name="îṧ1îḑè">
                <a:extLst>
                  <a:ext uri="{FF2B5EF4-FFF2-40B4-BE49-F238E27FC236}">
                    <a16:creationId xmlns:a16="http://schemas.microsoft.com/office/drawing/2014/main" xmlns="" id="{00E44154-A7F3-4FE3-9B04-48ECED0C6E6B}"/>
                  </a:ext>
                </a:extLst>
              </p:cNvPr>
              <p:cNvSpPr/>
              <p:nvPr/>
            </p:nvSpPr>
            <p:spPr bwMode="auto">
              <a:xfrm>
                <a:off x="1822" y="2176"/>
                <a:ext cx="198" cy="13"/>
              </a:xfrm>
              <a:custGeom>
                <a:avLst/>
                <a:gdLst>
                  <a:gd name="T0" fmla="*/ 887 w 989"/>
                  <a:gd name="T1" fmla="*/ 63 h 63"/>
                  <a:gd name="T2" fmla="*/ 102 w 989"/>
                  <a:gd name="T3" fmla="*/ 63 h 63"/>
                  <a:gd name="T4" fmla="*/ 50 w 989"/>
                  <a:gd name="T5" fmla="*/ 33 h 63"/>
                  <a:gd name="T6" fmla="*/ 0 w 989"/>
                  <a:gd name="T7" fmla="*/ 0 h 63"/>
                  <a:gd name="T8" fmla="*/ 989 w 989"/>
                  <a:gd name="T9" fmla="*/ 0 h 63"/>
                  <a:gd name="T10" fmla="*/ 939 w 989"/>
                  <a:gd name="T11" fmla="*/ 33 h 63"/>
                  <a:gd name="T12" fmla="*/ 887 w 989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9" h="63">
                    <a:moveTo>
                      <a:pt x="887" y="63"/>
                    </a:moveTo>
                    <a:lnTo>
                      <a:pt x="102" y="63"/>
                    </a:lnTo>
                    <a:lnTo>
                      <a:pt x="50" y="33"/>
                    </a:lnTo>
                    <a:lnTo>
                      <a:pt x="0" y="0"/>
                    </a:lnTo>
                    <a:lnTo>
                      <a:pt x="989" y="0"/>
                    </a:lnTo>
                    <a:lnTo>
                      <a:pt x="939" y="33"/>
                    </a:lnTo>
                    <a:lnTo>
                      <a:pt x="887" y="63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" name="iṩ1ïdé">
                <a:extLst>
                  <a:ext uri="{FF2B5EF4-FFF2-40B4-BE49-F238E27FC236}">
                    <a16:creationId xmlns:a16="http://schemas.microsoft.com/office/drawing/2014/main" xmlns="" id="{6BB03A95-7BBF-4DA6-AAA2-AEB82DABE895}"/>
                  </a:ext>
                </a:extLst>
              </p:cNvPr>
              <p:cNvSpPr/>
              <p:nvPr/>
            </p:nvSpPr>
            <p:spPr bwMode="auto">
              <a:xfrm>
                <a:off x="1822" y="2176"/>
                <a:ext cx="198" cy="16"/>
              </a:xfrm>
              <a:custGeom>
                <a:avLst/>
                <a:gdLst>
                  <a:gd name="T0" fmla="*/ 856 w 989"/>
                  <a:gd name="T1" fmla="*/ 78 h 78"/>
                  <a:gd name="T2" fmla="*/ 133 w 989"/>
                  <a:gd name="T3" fmla="*/ 78 h 78"/>
                  <a:gd name="T4" fmla="*/ 99 w 989"/>
                  <a:gd name="T5" fmla="*/ 61 h 78"/>
                  <a:gd name="T6" fmla="*/ 32 w 989"/>
                  <a:gd name="T7" fmla="*/ 22 h 78"/>
                  <a:gd name="T8" fmla="*/ 0 w 989"/>
                  <a:gd name="T9" fmla="*/ 0 h 78"/>
                  <a:gd name="T10" fmla="*/ 989 w 989"/>
                  <a:gd name="T11" fmla="*/ 0 h 78"/>
                  <a:gd name="T12" fmla="*/ 957 w 989"/>
                  <a:gd name="T13" fmla="*/ 22 h 78"/>
                  <a:gd name="T14" fmla="*/ 890 w 989"/>
                  <a:gd name="T15" fmla="*/ 61 h 78"/>
                  <a:gd name="T16" fmla="*/ 856 w 989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9" h="78">
                    <a:moveTo>
                      <a:pt x="856" y="78"/>
                    </a:moveTo>
                    <a:lnTo>
                      <a:pt x="133" y="78"/>
                    </a:lnTo>
                    <a:lnTo>
                      <a:pt x="99" y="61"/>
                    </a:lnTo>
                    <a:lnTo>
                      <a:pt x="32" y="22"/>
                    </a:lnTo>
                    <a:lnTo>
                      <a:pt x="0" y="0"/>
                    </a:lnTo>
                    <a:lnTo>
                      <a:pt x="989" y="0"/>
                    </a:lnTo>
                    <a:lnTo>
                      <a:pt x="957" y="22"/>
                    </a:lnTo>
                    <a:lnTo>
                      <a:pt x="890" y="61"/>
                    </a:lnTo>
                    <a:lnTo>
                      <a:pt x="856" y="78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" name="í$ļíḓe">
                <a:extLst>
                  <a:ext uri="{FF2B5EF4-FFF2-40B4-BE49-F238E27FC236}">
                    <a16:creationId xmlns:a16="http://schemas.microsoft.com/office/drawing/2014/main" xmlns="" id="{A516D124-A663-4FFC-B5CE-073B896F03D4}"/>
                  </a:ext>
                </a:extLst>
              </p:cNvPr>
              <p:cNvSpPr/>
              <p:nvPr/>
            </p:nvSpPr>
            <p:spPr bwMode="auto">
              <a:xfrm>
                <a:off x="1822" y="2176"/>
                <a:ext cx="198" cy="19"/>
              </a:xfrm>
              <a:custGeom>
                <a:avLst/>
                <a:gdLst>
                  <a:gd name="T0" fmla="*/ 820 w 989"/>
                  <a:gd name="T1" fmla="*/ 94 h 94"/>
                  <a:gd name="T2" fmla="*/ 169 w 989"/>
                  <a:gd name="T3" fmla="*/ 94 h 94"/>
                  <a:gd name="T4" fmla="*/ 124 w 989"/>
                  <a:gd name="T5" fmla="*/ 74 h 94"/>
                  <a:gd name="T6" fmla="*/ 39 w 989"/>
                  <a:gd name="T7" fmla="*/ 27 h 94"/>
                  <a:gd name="T8" fmla="*/ 0 w 989"/>
                  <a:gd name="T9" fmla="*/ 0 h 94"/>
                  <a:gd name="T10" fmla="*/ 989 w 989"/>
                  <a:gd name="T11" fmla="*/ 0 h 94"/>
                  <a:gd name="T12" fmla="*/ 950 w 989"/>
                  <a:gd name="T13" fmla="*/ 27 h 94"/>
                  <a:gd name="T14" fmla="*/ 866 w 989"/>
                  <a:gd name="T15" fmla="*/ 74 h 94"/>
                  <a:gd name="T16" fmla="*/ 820 w 989"/>
                  <a:gd name="T1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9" h="94">
                    <a:moveTo>
                      <a:pt x="820" y="94"/>
                    </a:moveTo>
                    <a:lnTo>
                      <a:pt x="169" y="94"/>
                    </a:lnTo>
                    <a:lnTo>
                      <a:pt x="124" y="74"/>
                    </a:lnTo>
                    <a:lnTo>
                      <a:pt x="39" y="27"/>
                    </a:lnTo>
                    <a:lnTo>
                      <a:pt x="0" y="0"/>
                    </a:lnTo>
                    <a:lnTo>
                      <a:pt x="989" y="0"/>
                    </a:lnTo>
                    <a:lnTo>
                      <a:pt x="950" y="27"/>
                    </a:lnTo>
                    <a:lnTo>
                      <a:pt x="866" y="74"/>
                    </a:lnTo>
                    <a:lnTo>
                      <a:pt x="820" y="94"/>
                    </a:lnTo>
                    <a:close/>
                  </a:path>
                </a:pathLst>
              </a:custGeom>
              <a:solidFill>
                <a:srgbClr val="DB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" name="ïṡḻîde">
                <a:extLst>
                  <a:ext uri="{FF2B5EF4-FFF2-40B4-BE49-F238E27FC236}">
                    <a16:creationId xmlns:a16="http://schemas.microsoft.com/office/drawing/2014/main" xmlns="" id="{E04CFF99-27B2-4383-800E-E8C3AA4D4566}"/>
                  </a:ext>
                </a:extLst>
              </p:cNvPr>
              <p:cNvSpPr/>
              <p:nvPr/>
            </p:nvSpPr>
            <p:spPr bwMode="auto">
              <a:xfrm>
                <a:off x="1822" y="2176"/>
                <a:ext cx="198" cy="22"/>
              </a:xfrm>
              <a:custGeom>
                <a:avLst/>
                <a:gdLst>
                  <a:gd name="T0" fmla="*/ 780 w 989"/>
                  <a:gd name="T1" fmla="*/ 110 h 110"/>
                  <a:gd name="T2" fmla="*/ 209 w 989"/>
                  <a:gd name="T3" fmla="*/ 110 h 110"/>
                  <a:gd name="T4" fmla="*/ 153 w 989"/>
                  <a:gd name="T5" fmla="*/ 89 h 110"/>
                  <a:gd name="T6" fmla="*/ 49 w 989"/>
                  <a:gd name="T7" fmla="*/ 33 h 110"/>
                  <a:gd name="T8" fmla="*/ 0 w 989"/>
                  <a:gd name="T9" fmla="*/ 0 h 110"/>
                  <a:gd name="T10" fmla="*/ 989 w 989"/>
                  <a:gd name="T11" fmla="*/ 0 h 110"/>
                  <a:gd name="T12" fmla="*/ 941 w 989"/>
                  <a:gd name="T13" fmla="*/ 33 h 110"/>
                  <a:gd name="T14" fmla="*/ 836 w 989"/>
                  <a:gd name="T15" fmla="*/ 89 h 110"/>
                  <a:gd name="T16" fmla="*/ 780 w 989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9" h="110">
                    <a:moveTo>
                      <a:pt x="780" y="110"/>
                    </a:moveTo>
                    <a:lnTo>
                      <a:pt x="209" y="110"/>
                    </a:lnTo>
                    <a:lnTo>
                      <a:pt x="153" y="89"/>
                    </a:lnTo>
                    <a:lnTo>
                      <a:pt x="49" y="33"/>
                    </a:lnTo>
                    <a:lnTo>
                      <a:pt x="0" y="0"/>
                    </a:lnTo>
                    <a:lnTo>
                      <a:pt x="989" y="0"/>
                    </a:lnTo>
                    <a:lnTo>
                      <a:pt x="941" y="33"/>
                    </a:lnTo>
                    <a:lnTo>
                      <a:pt x="836" y="89"/>
                    </a:lnTo>
                    <a:lnTo>
                      <a:pt x="780" y="110"/>
                    </a:lnTo>
                    <a:close/>
                  </a:path>
                </a:pathLst>
              </a:custGeom>
              <a:solidFill>
                <a:srgbClr val="DC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" name="i$ḷiḍê">
                <a:extLst>
                  <a:ext uri="{FF2B5EF4-FFF2-40B4-BE49-F238E27FC236}">
                    <a16:creationId xmlns:a16="http://schemas.microsoft.com/office/drawing/2014/main" xmlns="" id="{61FEEE0E-5068-4A70-AC7E-EEC8B9C2FC72}"/>
                  </a:ext>
                </a:extLst>
              </p:cNvPr>
              <p:cNvSpPr/>
              <p:nvPr/>
            </p:nvSpPr>
            <p:spPr bwMode="auto">
              <a:xfrm>
                <a:off x="1822" y="2176"/>
                <a:ext cx="198" cy="25"/>
              </a:xfrm>
              <a:custGeom>
                <a:avLst/>
                <a:gdLst>
                  <a:gd name="T0" fmla="*/ 732 w 989"/>
                  <a:gd name="T1" fmla="*/ 126 h 126"/>
                  <a:gd name="T2" fmla="*/ 257 w 989"/>
                  <a:gd name="T3" fmla="*/ 126 h 126"/>
                  <a:gd name="T4" fmla="*/ 222 w 989"/>
                  <a:gd name="T5" fmla="*/ 114 h 126"/>
                  <a:gd name="T6" fmla="*/ 155 w 989"/>
                  <a:gd name="T7" fmla="*/ 89 h 126"/>
                  <a:gd name="T8" fmla="*/ 91 w 989"/>
                  <a:gd name="T9" fmla="*/ 57 h 126"/>
                  <a:gd name="T10" fmla="*/ 29 w 989"/>
                  <a:gd name="T11" fmla="*/ 20 h 126"/>
                  <a:gd name="T12" fmla="*/ 0 w 989"/>
                  <a:gd name="T13" fmla="*/ 0 h 126"/>
                  <a:gd name="T14" fmla="*/ 989 w 989"/>
                  <a:gd name="T15" fmla="*/ 0 h 126"/>
                  <a:gd name="T16" fmla="*/ 960 w 989"/>
                  <a:gd name="T17" fmla="*/ 20 h 126"/>
                  <a:gd name="T18" fmla="*/ 898 w 989"/>
                  <a:gd name="T19" fmla="*/ 57 h 126"/>
                  <a:gd name="T20" fmla="*/ 834 w 989"/>
                  <a:gd name="T21" fmla="*/ 89 h 126"/>
                  <a:gd name="T22" fmla="*/ 767 w 989"/>
                  <a:gd name="T23" fmla="*/ 114 h 126"/>
                  <a:gd name="T24" fmla="*/ 732 w 989"/>
                  <a:gd name="T25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9" h="126">
                    <a:moveTo>
                      <a:pt x="732" y="126"/>
                    </a:moveTo>
                    <a:lnTo>
                      <a:pt x="257" y="126"/>
                    </a:lnTo>
                    <a:lnTo>
                      <a:pt x="222" y="114"/>
                    </a:lnTo>
                    <a:lnTo>
                      <a:pt x="155" y="89"/>
                    </a:lnTo>
                    <a:lnTo>
                      <a:pt x="91" y="57"/>
                    </a:lnTo>
                    <a:lnTo>
                      <a:pt x="29" y="20"/>
                    </a:lnTo>
                    <a:lnTo>
                      <a:pt x="0" y="0"/>
                    </a:lnTo>
                    <a:lnTo>
                      <a:pt x="989" y="0"/>
                    </a:lnTo>
                    <a:lnTo>
                      <a:pt x="960" y="20"/>
                    </a:lnTo>
                    <a:lnTo>
                      <a:pt x="898" y="57"/>
                    </a:lnTo>
                    <a:lnTo>
                      <a:pt x="834" y="89"/>
                    </a:lnTo>
                    <a:lnTo>
                      <a:pt x="767" y="114"/>
                    </a:lnTo>
                    <a:lnTo>
                      <a:pt x="732" y="126"/>
                    </a:lnTo>
                    <a:close/>
                  </a:path>
                </a:pathLst>
              </a:custGeom>
              <a:solidFill>
                <a:srgbClr val="DD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" name="iSľîḍe">
                <a:extLst>
                  <a:ext uri="{FF2B5EF4-FFF2-40B4-BE49-F238E27FC236}">
                    <a16:creationId xmlns:a16="http://schemas.microsoft.com/office/drawing/2014/main" xmlns="" id="{3F28D1B6-1AAB-47A5-9A46-00B57574E59E}"/>
                  </a:ext>
                </a:extLst>
              </p:cNvPr>
              <p:cNvSpPr/>
              <p:nvPr/>
            </p:nvSpPr>
            <p:spPr bwMode="auto">
              <a:xfrm>
                <a:off x="1827" y="2179"/>
                <a:ext cx="188" cy="22"/>
              </a:xfrm>
              <a:custGeom>
                <a:avLst/>
                <a:gdLst>
                  <a:gd name="T0" fmla="*/ 0 w 943"/>
                  <a:gd name="T1" fmla="*/ 0 h 110"/>
                  <a:gd name="T2" fmla="*/ 943 w 943"/>
                  <a:gd name="T3" fmla="*/ 0 h 110"/>
                  <a:gd name="T4" fmla="*/ 916 w 943"/>
                  <a:gd name="T5" fmla="*/ 17 h 110"/>
                  <a:gd name="T6" fmla="*/ 860 w 943"/>
                  <a:gd name="T7" fmla="*/ 49 h 110"/>
                  <a:gd name="T8" fmla="*/ 801 w 943"/>
                  <a:gd name="T9" fmla="*/ 77 h 110"/>
                  <a:gd name="T10" fmla="*/ 741 w 943"/>
                  <a:gd name="T11" fmla="*/ 99 h 110"/>
                  <a:gd name="T12" fmla="*/ 709 w 943"/>
                  <a:gd name="T13" fmla="*/ 110 h 110"/>
                  <a:gd name="T14" fmla="*/ 234 w 943"/>
                  <a:gd name="T15" fmla="*/ 110 h 110"/>
                  <a:gd name="T16" fmla="*/ 202 w 943"/>
                  <a:gd name="T17" fmla="*/ 99 h 110"/>
                  <a:gd name="T18" fmla="*/ 142 w 943"/>
                  <a:gd name="T19" fmla="*/ 77 h 110"/>
                  <a:gd name="T20" fmla="*/ 83 w 943"/>
                  <a:gd name="T21" fmla="*/ 49 h 110"/>
                  <a:gd name="T22" fmla="*/ 27 w 943"/>
                  <a:gd name="T23" fmla="*/ 17 h 110"/>
                  <a:gd name="T24" fmla="*/ 0 w 943"/>
                  <a:gd name="T25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3" h="110">
                    <a:moveTo>
                      <a:pt x="0" y="0"/>
                    </a:moveTo>
                    <a:lnTo>
                      <a:pt x="943" y="0"/>
                    </a:lnTo>
                    <a:lnTo>
                      <a:pt x="916" y="17"/>
                    </a:lnTo>
                    <a:lnTo>
                      <a:pt x="860" y="49"/>
                    </a:lnTo>
                    <a:lnTo>
                      <a:pt x="801" y="77"/>
                    </a:lnTo>
                    <a:lnTo>
                      <a:pt x="741" y="99"/>
                    </a:lnTo>
                    <a:lnTo>
                      <a:pt x="709" y="110"/>
                    </a:lnTo>
                    <a:lnTo>
                      <a:pt x="234" y="110"/>
                    </a:lnTo>
                    <a:lnTo>
                      <a:pt x="202" y="99"/>
                    </a:lnTo>
                    <a:lnTo>
                      <a:pt x="142" y="77"/>
                    </a:lnTo>
                    <a:lnTo>
                      <a:pt x="83" y="49"/>
                    </a:lnTo>
                    <a:lnTo>
                      <a:pt x="27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31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" name="ïṣļíďé">
                <a:extLst>
                  <a:ext uri="{FF2B5EF4-FFF2-40B4-BE49-F238E27FC236}">
                    <a16:creationId xmlns:a16="http://schemas.microsoft.com/office/drawing/2014/main" xmlns="" id="{918888C8-E39D-48AC-8AD5-E0D491B4FDA2}"/>
                  </a:ext>
                </a:extLst>
              </p:cNvPr>
              <p:cNvSpPr/>
              <p:nvPr/>
            </p:nvSpPr>
            <p:spPr bwMode="auto">
              <a:xfrm>
                <a:off x="1831" y="2182"/>
                <a:ext cx="180" cy="19"/>
              </a:xfrm>
              <a:custGeom>
                <a:avLst/>
                <a:gdLst>
                  <a:gd name="T0" fmla="*/ 0 w 897"/>
                  <a:gd name="T1" fmla="*/ 0 h 95"/>
                  <a:gd name="T2" fmla="*/ 897 w 897"/>
                  <a:gd name="T3" fmla="*/ 0 h 95"/>
                  <a:gd name="T4" fmla="*/ 847 w 897"/>
                  <a:gd name="T5" fmla="*/ 30 h 95"/>
                  <a:gd name="T6" fmla="*/ 741 w 897"/>
                  <a:gd name="T7" fmla="*/ 77 h 95"/>
                  <a:gd name="T8" fmla="*/ 686 w 897"/>
                  <a:gd name="T9" fmla="*/ 95 h 95"/>
                  <a:gd name="T10" fmla="*/ 211 w 897"/>
                  <a:gd name="T11" fmla="*/ 95 h 95"/>
                  <a:gd name="T12" fmla="*/ 156 w 897"/>
                  <a:gd name="T13" fmla="*/ 77 h 95"/>
                  <a:gd name="T14" fmla="*/ 50 w 897"/>
                  <a:gd name="T15" fmla="*/ 30 h 95"/>
                  <a:gd name="T16" fmla="*/ 0 w 897"/>
                  <a:gd name="T1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7" h="95">
                    <a:moveTo>
                      <a:pt x="0" y="0"/>
                    </a:moveTo>
                    <a:lnTo>
                      <a:pt x="897" y="0"/>
                    </a:lnTo>
                    <a:lnTo>
                      <a:pt x="847" y="30"/>
                    </a:lnTo>
                    <a:lnTo>
                      <a:pt x="741" y="77"/>
                    </a:lnTo>
                    <a:lnTo>
                      <a:pt x="686" y="95"/>
                    </a:lnTo>
                    <a:lnTo>
                      <a:pt x="211" y="95"/>
                    </a:lnTo>
                    <a:lnTo>
                      <a:pt x="156" y="77"/>
                    </a:lnTo>
                    <a:lnTo>
                      <a:pt x="5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31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" name="í$1ïḋè">
                <a:extLst>
                  <a:ext uri="{FF2B5EF4-FFF2-40B4-BE49-F238E27FC236}">
                    <a16:creationId xmlns:a16="http://schemas.microsoft.com/office/drawing/2014/main" xmlns="" id="{E5E49F52-831A-48F5-AE3B-7F4EC2BA3CAB}"/>
                  </a:ext>
                </a:extLst>
              </p:cNvPr>
              <p:cNvSpPr/>
              <p:nvPr/>
            </p:nvSpPr>
            <p:spPr bwMode="auto">
              <a:xfrm>
                <a:off x="1837" y="2185"/>
                <a:ext cx="168" cy="16"/>
              </a:xfrm>
              <a:custGeom>
                <a:avLst/>
                <a:gdLst>
                  <a:gd name="T0" fmla="*/ 0 w 843"/>
                  <a:gd name="T1" fmla="*/ 0 h 80"/>
                  <a:gd name="T2" fmla="*/ 843 w 843"/>
                  <a:gd name="T3" fmla="*/ 0 h 80"/>
                  <a:gd name="T4" fmla="*/ 800 w 843"/>
                  <a:gd name="T5" fmla="*/ 25 h 80"/>
                  <a:gd name="T6" fmla="*/ 707 w 843"/>
                  <a:gd name="T7" fmla="*/ 64 h 80"/>
                  <a:gd name="T8" fmla="*/ 659 w 843"/>
                  <a:gd name="T9" fmla="*/ 80 h 80"/>
                  <a:gd name="T10" fmla="*/ 184 w 843"/>
                  <a:gd name="T11" fmla="*/ 80 h 80"/>
                  <a:gd name="T12" fmla="*/ 136 w 843"/>
                  <a:gd name="T13" fmla="*/ 64 h 80"/>
                  <a:gd name="T14" fmla="*/ 43 w 843"/>
                  <a:gd name="T15" fmla="*/ 25 h 80"/>
                  <a:gd name="T16" fmla="*/ 0 w 843"/>
                  <a:gd name="T17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3" h="80">
                    <a:moveTo>
                      <a:pt x="0" y="0"/>
                    </a:moveTo>
                    <a:lnTo>
                      <a:pt x="843" y="0"/>
                    </a:lnTo>
                    <a:lnTo>
                      <a:pt x="800" y="25"/>
                    </a:lnTo>
                    <a:lnTo>
                      <a:pt x="707" y="64"/>
                    </a:lnTo>
                    <a:lnTo>
                      <a:pt x="659" y="80"/>
                    </a:lnTo>
                    <a:lnTo>
                      <a:pt x="184" y="80"/>
                    </a:lnTo>
                    <a:lnTo>
                      <a:pt x="136" y="64"/>
                    </a:lnTo>
                    <a:lnTo>
                      <a:pt x="43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31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" name="íṧlïdê">
                <a:extLst>
                  <a:ext uri="{FF2B5EF4-FFF2-40B4-BE49-F238E27FC236}">
                    <a16:creationId xmlns:a16="http://schemas.microsoft.com/office/drawing/2014/main" xmlns="" id="{4047D979-5153-4B5D-A313-947117B7352C}"/>
                  </a:ext>
                </a:extLst>
              </p:cNvPr>
              <p:cNvSpPr/>
              <p:nvPr/>
            </p:nvSpPr>
            <p:spPr bwMode="auto">
              <a:xfrm>
                <a:off x="1827" y="2179"/>
                <a:ext cx="188" cy="1"/>
              </a:xfrm>
              <a:prstGeom prst="rect">
                <a:avLst/>
              </a:prstGeom>
              <a:solidFill>
                <a:srgbClr val="D7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" name="íSḷïḍè">
                <a:extLst>
                  <a:ext uri="{FF2B5EF4-FFF2-40B4-BE49-F238E27FC236}">
                    <a16:creationId xmlns:a16="http://schemas.microsoft.com/office/drawing/2014/main" xmlns="" id="{01208B70-9EF1-4363-A60C-0B3FEF94A54C}"/>
                  </a:ext>
                </a:extLst>
              </p:cNvPr>
              <p:cNvSpPr/>
              <p:nvPr/>
            </p:nvSpPr>
            <p:spPr bwMode="auto">
              <a:xfrm>
                <a:off x="1827" y="2179"/>
                <a:ext cx="188" cy="3"/>
              </a:xfrm>
              <a:custGeom>
                <a:avLst/>
                <a:gdLst>
                  <a:gd name="T0" fmla="*/ 919 w 943"/>
                  <a:gd name="T1" fmla="*/ 15 h 15"/>
                  <a:gd name="T2" fmla="*/ 24 w 943"/>
                  <a:gd name="T3" fmla="*/ 15 h 15"/>
                  <a:gd name="T4" fmla="*/ 12 w 943"/>
                  <a:gd name="T5" fmla="*/ 8 h 15"/>
                  <a:gd name="T6" fmla="*/ 0 w 943"/>
                  <a:gd name="T7" fmla="*/ 0 h 15"/>
                  <a:gd name="T8" fmla="*/ 943 w 943"/>
                  <a:gd name="T9" fmla="*/ 0 h 15"/>
                  <a:gd name="T10" fmla="*/ 931 w 943"/>
                  <a:gd name="T11" fmla="*/ 8 h 15"/>
                  <a:gd name="T12" fmla="*/ 919 w 943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15">
                    <a:moveTo>
                      <a:pt x="919" y="15"/>
                    </a:moveTo>
                    <a:lnTo>
                      <a:pt x="24" y="15"/>
                    </a:lnTo>
                    <a:lnTo>
                      <a:pt x="12" y="8"/>
                    </a:lnTo>
                    <a:lnTo>
                      <a:pt x="0" y="0"/>
                    </a:lnTo>
                    <a:lnTo>
                      <a:pt x="943" y="0"/>
                    </a:lnTo>
                    <a:lnTo>
                      <a:pt x="931" y="8"/>
                    </a:lnTo>
                    <a:lnTo>
                      <a:pt x="919" y="15"/>
                    </a:lnTo>
                    <a:close/>
                  </a:path>
                </a:pathLst>
              </a:custGeom>
              <a:solidFill>
                <a:srgbClr val="D8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" name="îS1iḓe">
                <a:extLst>
                  <a:ext uri="{FF2B5EF4-FFF2-40B4-BE49-F238E27FC236}">
                    <a16:creationId xmlns:a16="http://schemas.microsoft.com/office/drawing/2014/main" xmlns="" id="{A489EA8D-FA1B-46D1-8CC9-B54F0D7665CE}"/>
                  </a:ext>
                </a:extLst>
              </p:cNvPr>
              <p:cNvSpPr/>
              <p:nvPr/>
            </p:nvSpPr>
            <p:spPr bwMode="auto">
              <a:xfrm>
                <a:off x="1827" y="2179"/>
                <a:ext cx="188" cy="7"/>
              </a:xfrm>
              <a:custGeom>
                <a:avLst/>
                <a:gdLst>
                  <a:gd name="T0" fmla="*/ 893 w 943"/>
                  <a:gd name="T1" fmla="*/ 31 h 31"/>
                  <a:gd name="T2" fmla="*/ 50 w 943"/>
                  <a:gd name="T3" fmla="*/ 31 h 31"/>
                  <a:gd name="T4" fmla="*/ 24 w 943"/>
                  <a:gd name="T5" fmla="*/ 16 h 31"/>
                  <a:gd name="T6" fmla="*/ 0 w 943"/>
                  <a:gd name="T7" fmla="*/ 0 h 31"/>
                  <a:gd name="T8" fmla="*/ 943 w 943"/>
                  <a:gd name="T9" fmla="*/ 0 h 31"/>
                  <a:gd name="T10" fmla="*/ 919 w 943"/>
                  <a:gd name="T11" fmla="*/ 16 h 31"/>
                  <a:gd name="T12" fmla="*/ 893 w 943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31">
                    <a:moveTo>
                      <a:pt x="893" y="31"/>
                    </a:moveTo>
                    <a:lnTo>
                      <a:pt x="50" y="31"/>
                    </a:lnTo>
                    <a:lnTo>
                      <a:pt x="24" y="16"/>
                    </a:lnTo>
                    <a:lnTo>
                      <a:pt x="0" y="0"/>
                    </a:lnTo>
                    <a:lnTo>
                      <a:pt x="943" y="0"/>
                    </a:lnTo>
                    <a:lnTo>
                      <a:pt x="919" y="16"/>
                    </a:lnTo>
                    <a:lnTo>
                      <a:pt x="893" y="31"/>
                    </a:lnTo>
                    <a:close/>
                  </a:path>
                </a:pathLst>
              </a:custGeom>
              <a:solidFill>
                <a:srgbClr val="D9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" name="íšḻîḓe">
                <a:extLst>
                  <a:ext uri="{FF2B5EF4-FFF2-40B4-BE49-F238E27FC236}">
                    <a16:creationId xmlns:a16="http://schemas.microsoft.com/office/drawing/2014/main" xmlns="" id="{BD286AB4-A070-4BD8-858F-DC1A8B4C9A9F}"/>
                  </a:ext>
                </a:extLst>
              </p:cNvPr>
              <p:cNvSpPr/>
              <p:nvPr/>
            </p:nvSpPr>
            <p:spPr bwMode="auto">
              <a:xfrm>
                <a:off x="1827" y="2179"/>
                <a:ext cx="188" cy="10"/>
              </a:xfrm>
              <a:custGeom>
                <a:avLst/>
                <a:gdLst>
                  <a:gd name="T0" fmla="*/ 864 w 943"/>
                  <a:gd name="T1" fmla="*/ 47 h 47"/>
                  <a:gd name="T2" fmla="*/ 79 w 943"/>
                  <a:gd name="T3" fmla="*/ 47 h 47"/>
                  <a:gd name="T4" fmla="*/ 38 w 943"/>
                  <a:gd name="T5" fmla="*/ 24 h 47"/>
                  <a:gd name="T6" fmla="*/ 0 w 943"/>
                  <a:gd name="T7" fmla="*/ 0 h 47"/>
                  <a:gd name="T8" fmla="*/ 943 w 943"/>
                  <a:gd name="T9" fmla="*/ 0 h 47"/>
                  <a:gd name="T10" fmla="*/ 905 w 943"/>
                  <a:gd name="T11" fmla="*/ 24 h 47"/>
                  <a:gd name="T12" fmla="*/ 864 w 943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47">
                    <a:moveTo>
                      <a:pt x="864" y="47"/>
                    </a:moveTo>
                    <a:lnTo>
                      <a:pt x="79" y="47"/>
                    </a:lnTo>
                    <a:lnTo>
                      <a:pt x="38" y="24"/>
                    </a:lnTo>
                    <a:lnTo>
                      <a:pt x="0" y="0"/>
                    </a:lnTo>
                    <a:lnTo>
                      <a:pt x="943" y="0"/>
                    </a:lnTo>
                    <a:lnTo>
                      <a:pt x="905" y="24"/>
                    </a:lnTo>
                    <a:lnTo>
                      <a:pt x="864" y="47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" name="îṩļíḋê">
                <a:extLst>
                  <a:ext uri="{FF2B5EF4-FFF2-40B4-BE49-F238E27FC236}">
                    <a16:creationId xmlns:a16="http://schemas.microsoft.com/office/drawing/2014/main" xmlns="" id="{A05477C8-8625-4AD1-99B2-4822C809312F}"/>
                  </a:ext>
                </a:extLst>
              </p:cNvPr>
              <p:cNvSpPr/>
              <p:nvPr/>
            </p:nvSpPr>
            <p:spPr bwMode="auto">
              <a:xfrm>
                <a:off x="1827" y="2179"/>
                <a:ext cx="188" cy="13"/>
              </a:xfrm>
              <a:custGeom>
                <a:avLst/>
                <a:gdLst>
                  <a:gd name="T0" fmla="*/ 833 w 943"/>
                  <a:gd name="T1" fmla="*/ 62 h 62"/>
                  <a:gd name="T2" fmla="*/ 110 w 943"/>
                  <a:gd name="T3" fmla="*/ 62 h 62"/>
                  <a:gd name="T4" fmla="*/ 53 w 943"/>
                  <a:gd name="T5" fmla="*/ 33 h 62"/>
                  <a:gd name="T6" fmla="*/ 0 w 943"/>
                  <a:gd name="T7" fmla="*/ 0 h 62"/>
                  <a:gd name="T8" fmla="*/ 943 w 943"/>
                  <a:gd name="T9" fmla="*/ 0 h 62"/>
                  <a:gd name="T10" fmla="*/ 890 w 943"/>
                  <a:gd name="T11" fmla="*/ 33 h 62"/>
                  <a:gd name="T12" fmla="*/ 833 w 943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62">
                    <a:moveTo>
                      <a:pt x="833" y="62"/>
                    </a:moveTo>
                    <a:lnTo>
                      <a:pt x="110" y="62"/>
                    </a:lnTo>
                    <a:lnTo>
                      <a:pt x="53" y="33"/>
                    </a:lnTo>
                    <a:lnTo>
                      <a:pt x="0" y="0"/>
                    </a:lnTo>
                    <a:lnTo>
                      <a:pt x="943" y="0"/>
                    </a:lnTo>
                    <a:lnTo>
                      <a:pt x="890" y="33"/>
                    </a:lnTo>
                    <a:lnTo>
                      <a:pt x="833" y="62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" name="iśḻíḓé">
                <a:extLst>
                  <a:ext uri="{FF2B5EF4-FFF2-40B4-BE49-F238E27FC236}">
                    <a16:creationId xmlns:a16="http://schemas.microsoft.com/office/drawing/2014/main" xmlns="" id="{5F18F913-E295-45D2-B5B3-91ADE711846C}"/>
                  </a:ext>
                </a:extLst>
              </p:cNvPr>
              <p:cNvSpPr/>
              <p:nvPr/>
            </p:nvSpPr>
            <p:spPr bwMode="auto">
              <a:xfrm>
                <a:off x="1827" y="2179"/>
                <a:ext cx="188" cy="16"/>
              </a:xfrm>
              <a:custGeom>
                <a:avLst/>
                <a:gdLst>
                  <a:gd name="T0" fmla="*/ 797 w 943"/>
                  <a:gd name="T1" fmla="*/ 78 h 78"/>
                  <a:gd name="T2" fmla="*/ 146 w 943"/>
                  <a:gd name="T3" fmla="*/ 78 h 78"/>
                  <a:gd name="T4" fmla="*/ 107 w 943"/>
                  <a:gd name="T5" fmla="*/ 61 h 78"/>
                  <a:gd name="T6" fmla="*/ 34 w 943"/>
                  <a:gd name="T7" fmla="*/ 22 h 78"/>
                  <a:gd name="T8" fmla="*/ 0 w 943"/>
                  <a:gd name="T9" fmla="*/ 0 h 78"/>
                  <a:gd name="T10" fmla="*/ 943 w 943"/>
                  <a:gd name="T11" fmla="*/ 0 h 78"/>
                  <a:gd name="T12" fmla="*/ 909 w 943"/>
                  <a:gd name="T13" fmla="*/ 22 h 78"/>
                  <a:gd name="T14" fmla="*/ 836 w 943"/>
                  <a:gd name="T15" fmla="*/ 61 h 78"/>
                  <a:gd name="T16" fmla="*/ 797 w 943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3" h="78">
                    <a:moveTo>
                      <a:pt x="797" y="78"/>
                    </a:moveTo>
                    <a:lnTo>
                      <a:pt x="146" y="78"/>
                    </a:lnTo>
                    <a:lnTo>
                      <a:pt x="107" y="61"/>
                    </a:lnTo>
                    <a:lnTo>
                      <a:pt x="34" y="22"/>
                    </a:lnTo>
                    <a:lnTo>
                      <a:pt x="0" y="0"/>
                    </a:lnTo>
                    <a:lnTo>
                      <a:pt x="943" y="0"/>
                    </a:lnTo>
                    <a:lnTo>
                      <a:pt x="909" y="22"/>
                    </a:lnTo>
                    <a:lnTo>
                      <a:pt x="836" y="61"/>
                    </a:lnTo>
                    <a:lnTo>
                      <a:pt x="797" y="78"/>
                    </a:lnTo>
                    <a:close/>
                  </a:path>
                </a:pathLst>
              </a:custGeom>
              <a:solidFill>
                <a:srgbClr val="DB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" name="îśḻîdè">
                <a:extLst>
                  <a:ext uri="{FF2B5EF4-FFF2-40B4-BE49-F238E27FC236}">
                    <a16:creationId xmlns:a16="http://schemas.microsoft.com/office/drawing/2014/main" xmlns="" id="{B0A2A0D6-151F-49CB-9FCB-757C78666BA4}"/>
                  </a:ext>
                </a:extLst>
              </p:cNvPr>
              <p:cNvSpPr/>
              <p:nvPr/>
            </p:nvSpPr>
            <p:spPr bwMode="auto">
              <a:xfrm>
                <a:off x="1827" y="2179"/>
                <a:ext cx="188" cy="19"/>
              </a:xfrm>
              <a:custGeom>
                <a:avLst/>
                <a:gdLst>
                  <a:gd name="T0" fmla="*/ 757 w 943"/>
                  <a:gd name="T1" fmla="*/ 94 h 94"/>
                  <a:gd name="T2" fmla="*/ 186 w 943"/>
                  <a:gd name="T3" fmla="*/ 94 h 94"/>
                  <a:gd name="T4" fmla="*/ 136 w 943"/>
                  <a:gd name="T5" fmla="*/ 75 h 94"/>
                  <a:gd name="T6" fmla="*/ 43 w 943"/>
                  <a:gd name="T7" fmla="*/ 27 h 94"/>
                  <a:gd name="T8" fmla="*/ 0 w 943"/>
                  <a:gd name="T9" fmla="*/ 0 h 94"/>
                  <a:gd name="T10" fmla="*/ 943 w 943"/>
                  <a:gd name="T11" fmla="*/ 0 h 94"/>
                  <a:gd name="T12" fmla="*/ 900 w 943"/>
                  <a:gd name="T13" fmla="*/ 27 h 94"/>
                  <a:gd name="T14" fmla="*/ 807 w 943"/>
                  <a:gd name="T15" fmla="*/ 75 h 94"/>
                  <a:gd name="T16" fmla="*/ 757 w 943"/>
                  <a:gd name="T1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3" h="94">
                    <a:moveTo>
                      <a:pt x="757" y="94"/>
                    </a:moveTo>
                    <a:lnTo>
                      <a:pt x="186" y="94"/>
                    </a:lnTo>
                    <a:lnTo>
                      <a:pt x="136" y="75"/>
                    </a:lnTo>
                    <a:lnTo>
                      <a:pt x="43" y="27"/>
                    </a:lnTo>
                    <a:lnTo>
                      <a:pt x="0" y="0"/>
                    </a:lnTo>
                    <a:lnTo>
                      <a:pt x="943" y="0"/>
                    </a:lnTo>
                    <a:lnTo>
                      <a:pt x="900" y="27"/>
                    </a:lnTo>
                    <a:lnTo>
                      <a:pt x="807" y="75"/>
                    </a:lnTo>
                    <a:lnTo>
                      <a:pt x="757" y="94"/>
                    </a:lnTo>
                    <a:close/>
                  </a:path>
                </a:pathLst>
              </a:custGeom>
              <a:solidFill>
                <a:srgbClr val="DC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" name="íš1iďê">
                <a:extLst>
                  <a:ext uri="{FF2B5EF4-FFF2-40B4-BE49-F238E27FC236}">
                    <a16:creationId xmlns:a16="http://schemas.microsoft.com/office/drawing/2014/main" xmlns="" id="{4389DF87-8981-48EC-8777-A70F109854F9}"/>
                  </a:ext>
                </a:extLst>
              </p:cNvPr>
              <p:cNvSpPr/>
              <p:nvPr/>
            </p:nvSpPr>
            <p:spPr bwMode="auto">
              <a:xfrm>
                <a:off x="1827" y="2179"/>
                <a:ext cx="188" cy="22"/>
              </a:xfrm>
              <a:custGeom>
                <a:avLst/>
                <a:gdLst>
                  <a:gd name="T0" fmla="*/ 709 w 943"/>
                  <a:gd name="T1" fmla="*/ 110 h 110"/>
                  <a:gd name="T2" fmla="*/ 234 w 943"/>
                  <a:gd name="T3" fmla="*/ 110 h 110"/>
                  <a:gd name="T4" fmla="*/ 202 w 943"/>
                  <a:gd name="T5" fmla="*/ 99 h 110"/>
                  <a:gd name="T6" fmla="*/ 142 w 943"/>
                  <a:gd name="T7" fmla="*/ 77 h 110"/>
                  <a:gd name="T8" fmla="*/ 83 w 943"/>
                  <a:gd name="T9" fmla="*/ 49 h 110"/>
                  <a:gd name="T10" fmla="*/ 27 w 943"/>
                  <a:gd name="T11" fmla="*/ 17 h 110"/>
                  <a:gd name="T12" fmla="*/ 0 w 943"/>
                  <a:gd name="T13" fmla="*/ 0 h 110"/>
                  <a:gd name="T14" fmla="*/ 943 w 943"/>
                  <a:gd name="T15" fmla="*/ 0 h 110"/>
                  <a:gd name="T16" fmla="*/ 916 w 943"/>
                  <a:gd name="T17" fmla="*/ 17 h 110"/>
                  <a:gd name="T18" fmla="*/ 860 w 943"/>
                  <a:gd name="T19" fmla="*/ 49 h 110"/>
                  <a:gd name="T20" fmla="*/ 801 w 943"/>
                  <a:gd name="T21" fmla="*/ 77 h 110"/>
                  <a:gd name="T22" fmla="*/ 741 w 943"/>
                  <a:gd name="T23" fmla="*/ 99 h 110"/>
                  <a:gd name="T24" fmla="*/ 709 w 943"/>
                  <a:gd name="T25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3" h="110">
                    <a:moveTo>
                      <a:pt x="709" y="110"/>
                    </a:moveTo>
                    <a:lnTo>
                      <a:pt x="234" y="110"/>
                    </a:lnTo>
                    <a:lnTo>
                      <a:pt x="202" y="99"/>
                    </a:lnTo>
                    <a:lnTo>
                      <a:pt x="142" y="77"/>
                    </a:lnTo>
                    <a:lnTo>
                      <a:pt x="83" y="49"/>
                    </a:lnTo>
                    <a:lnTo>
                      <a:pt x="27" y="17"/>
                    </a:lnTo>
                    <a:lnTo>
                      <a:pt x="0" y="0"/>
                    </a:lnTo>
                    <a:lnTo>
                      <a:pt x="943" y="0"/>
                    </a:lnTo>
                    <a:lnTo>
                      <a:pt x="916" y="17"/>
                    </a:lnTo>
                    <a:lnTo>
                      <a:pt x="860" y="49"/>
                    </a:lnTo>
                    <a:lnTo>
                      <a:pt x="801" y="77"/>
                    </a:lnTo>
                    <a:lnTo>
                      <a:pt x="741" y="99"/>
                    </a:lnTo>
                    <a:lnTo>
                      <a:pt x="709" y="110"/>
                    </a:lnTo>
                    <a:close/>
                  </a:path>
                </a:pathLst>
              </a:custGeom>
              <a:solidFill>
                <a:srgbClr val="DD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" name="î$ľiḑè">
                <a:extLst>
                  <a:ext uri="{FF2B5EF4-FFF2-40B4-BE49-F238E27FC236}">
                    <a16:creationId xmlns:a16="http://schemas.microsoft.com/office/drawing/2014/main" xmlns="" id="{680491E8-9F53-4BED-BBC4-641BE4986BC4}"/>
                  </a:ext>
                </a:extLst>
              </p:cNvPr>
              <p:cNvSpPr/>
              <p:nvPr/>
            </p:nvSpPr>
            <p:spPr bwMode="auto">
              <a:xfrm>
                <a:off x="1827" y="2179"/>
                <a:ext cx="188" cy="25"/>
              </a:xfrm>
              <a:custGeom>
                <a:avLst/>
                <a:gdLst>
                  <a:gd name="T0" fmla="*/ 646 w 943"/>
                  <a:gd name="T1" fmla="*/ 125 h 125"/>
                  <a:gd name="T2" fmla="*/ 297 w 943"/>
                  <a:gd name="T3" fmla="*/ 125 h 125"/>
                  <a:gd name="T4" fmla="*/ 257 w 943"/>
                  <a:gd name="T5" fmla="*/ 116 h 125"/>
                  <a:gd name="T6" fmla="*/ 179 w 943"/>
                  <a:gd name="T7" fmla="*/ 91 h 125"/>
                  <a:gd name="T8" fmla="*/ 104 w 943"/>
                  <a:gd name="T9" fmla="*/ 59 h 125"/>
                  <a:gd name="T10" fmla="*/ 33 w 943"/>
                  <a:gd name="T11" fmla="*/ 21 h 125"/>
                  <a:gd name="T12" fmla="*/ 0 w 943"/>
                  <a:gd name="T13" fmla="*/ 0 h 125"/>
                  <a:gd name="T14" fmla="*/ 943 w 943"/>
                  <a:gd name="T15" fmla="*/ 0 h 125"/>
                  <a:gd name="T16" fmla="*/ 910 w 943"/>
                  <a:gd name="T17" fmla="*/ 21 h 125"/>
                  <a:gd name="T18" fmla="*/ 839 w 943"/>
                  <a:gd name="T19" fmla="*/ 59 h 125"/>
                  <a:gd name="T20" fmla="*/ 764 w 943"/>
                  <a:gd name="T21" fmla="*/ 91 h 125"/>
                  <a:gd name="T22" fmla="*/ 686 w 943"/>
                  <a:gd name="T23" fmla="*/ 116 h 125"/>
                  <a:gd name="T24" fmla="*/ 646 w 943"/>
                  <a:gd name="T25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3" h="125">
                    <a:moveTo>
                      <a:pt x="646" y="125"/>
                    </a:moveTo>
                    <a:lnTo>
                      <a:pt x="297" y="125"/>
                    </a:lnTo>
                    <a:lnTo>
                      <a:pt x="257" y="116"/>
                    </a:lnTo>
                    <a:lnTo>
                      <a:pt x="179" y="91"/>
                    </a:lnTo>
                    <a:lnTo>
                      <a:pt x="104" y="59"/>
                    </a:lnTo>
                    <a:lnTo>
                      <a:pt x="33" y="21"/>
                    </a:lnTo>
                    <a:lnTo>
                      <a:pt x="0" y="0"/>
                    </a:lnTo>
                    <a:lnTo>
                      <a:pt x="943" y="0"/>
                    </a:lnTo>
                    <a:lnTo>
                      <a:pt x="910" y="21"/>
                    </a:lnTo>
                    <a:lnTo>
                      <a:pt x="839" y="59"/>
                    </a:lnTo>
                    <a:lnTo>
                      <a:pt x="764" y="91"/>
                    </a:lnTo>
                    <a:lnTo>
                      <a:pt x="686" y="116"/>
                    </a:lnTo>
                    <a:lnTo>
                      <a:pt x="646" y="125"/>
                    </a:lnTo>
                    <a:close/>
                  </a:path>
                </a:pathLst>
              </a:custGeom>
              <a:solidFill>
                <a:srgbClr val="DD31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" name="íṧ1iḋé">
                <a:extLst>
                  <a:ext uri="{FF2B5EF4-FFF2-40B4-BE49-F238E27FC236}">
                    <a16:creationId xmlns:a16="http://schemas.microsoft.com/office/drawing/2014/main" xmlns="" id="{032C939A-75E4-4381-A833-837E0C7C22F0}"/>
                  </a:ext>
                </a:extLst>
              </p:cNvPr>
              <p:cNvSpPr/>
              <p:nvPr/>
            </p:nvSpPr>
            <p:spPr bwMode="auto">
              <a:xfrm>
                <a:off x="1831" y="2182"/>
                <a:ext cx="180" cy="22"/>
              </a:xfrm>
              <a:custGeom>
                <a:avLst/>
                <a:gdLst>
                  <a:gd name="T0" fmla="*/ 0 w 897"/>
                  <a:gd name="T1" fmla="*/ 0 h 110"/>
                  <a:gd name="T2" fmla="*/ 897 w 897"/>
                  <a:gd name="T3" fmla="*/ 0 h 110"/>
                  <a:gd name="T4" fmla="*/ 865 w 897"/>
                  <a:gd name="T5" fmla="*/ 18 h 110"/>
                  <a:gd name="T6" fmla="*/ 800 w 897"/>
                  <a:gd name="T7" fmla="*/ 52 h 110"/>
                  <a:gd name="T8" fmla="*/ 731 w 897"/>
                  <a:gd name="T9" fmla="*/ 80 h 110"/>
                  <a:gd name="T10" fmla="*/ 660 w 897"/>
                  <a:gd name="T11" fmla="*/ 102 h 110"/>
                  <a:gd name="T12" fmla="*/ 623 w 897"/>
                  <a:gd name="T13" fmla="*/ 110 h 110"/>
                  <a:gd name="T14" fmla="*/ 274 w 897"/>
                  <a:gd name="T15" fmla="*/ 110 h 110"/>
                  <a:gd name="T16" fmla="*/ 237 w 897"/>
                  <a:gd name="T17" fmla="*/ 102 h 110"/>
                  <a:gd name="T18" fmla="*/ 166 w 897"/>
                  <a:gd name="T19" fmla="*/ 80 h 110"/>
                  <a:gd name="T20" fmla="*/ 97 w 897"/>
                  <a:gd name="T21" fmla="*/ 52 h 110"/>
                  <a:gd name="T22" fmla="*/ 32 w 897"/>
                  <a:gd name="T23" fmla="*/ 18 h 110"/>
                  <a:gd name="T24" fmla="*/ 0 w 897"/>
                  <a:gd name="T25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7" h="110">
                    <a:moveTo>
                      <a:pt x="0" y="0"/>
                    </a:moveTo>
                    <a:lnTo>
                      <a:pt x="897" y="0"/>
                    </a:lnTo>
                    <a:lnTo>
                      <a:pt x="865" y="18"/>
                    </a:lnTo>
                    <a:lnTo>
                      <a:pt x="800" y="52"/>
                    </a:lnTo>
                    <a:lnTo>
                      <a:pt x="731" y="80"/>
                    </a:lnTo>
                    <a:lnTo>
                      <a:pt x="660" y="102"/>
                    </a:lnTo>
                    <a:lnTo>
                      <a:pt x="623" y="110"/>
                    </a:lnTo>
                    <a:lnTo>
                      <a:pt x="274" y="110"/>
                    </a:lnTo>
                    <a:lnTo>
                      <a:pt x="237" y="102"/>
                    </a:lnTo>
                    <a:lnTo>
                      <a:pt x="166" y="80"/>
                    </a:lnTo>
                    <a:lnTo>
                      <a:pt x="97" y="52"/>
                    </a:lnTo>
                    <a:lnTo>
                      <a:pt x="32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31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" name="íSḷïḓe">
                <a:extLst>
                  <a:ext uri="{FF2B5EF4-FFF2-40B4-BE49-F238E27FC236}">
                    <a16:creationId xmlns:a16="http://schemas.microsoft.com/office/drawing/2014/main" xmlns="" id="{04B1991D-E833-4A83-9F27-3E9195424216}"/>
                  </a:ext>
                </a:extLst>
              </p:cNvPr>
              <p:cNvSpPr/>
              <p:nvPr/>
            </p:nvSpPr>
            <p:spPr bwMode="auto">
              <a:xfrm>
                <a:off x="1837" y="2185"/>
                <a:ext cx="168" cy="19"/>
              </a:xfrm>
              <a:custGeom>
                <a:avLst/>
                <a:gdLst>
                  <a:gd name="T0" fmla="*/ 0 w 843"/>
                  <a:gd name="T1" fmla="*/ 0 h 95"/>
                  <a:gd name="T2" fmla="*/ 843 w 843"/>
                  <a:gd name="T3" fmla="*/ 0 h 95"/>
                  <a:gd name="T4" fmla="*/ 815 w 843"/>
                  <a:gd name="T5" fmla="*/ 17 h 95"/>
                  <a:gd name="T6" fmla="*/ 756 w 843"/>
                  <a:gd name="T7" fmla="*/ 45 h 95"/>
                  <a:gd name="T8" fmla="*/ 693 w 843"/>
                  <a:gd name="T9" fmla="*/ 68 h 95"/>
                  <a:gd name="T10" fmla="*/ 629 w 843"/>
                  <a:gd name="T11" fmla="*/ 88 h 95"/>
                  <a:gd name="T12" fmla="*/ 596 w 843"/>
                  <a:gd name="T13" fmla="*/ 95 h 95"/>
                  <a:gd name="T14" fmla="*/ 247 w 843"/>
                  <a:gd name="T15" fmla="*/ 95 h 95"/>
                  <a:gd name="T16" fmla="*/ 214 w 843"/>
                  <a:gd name="T17" fmla="*/ 88 h 95"/>
                  <a:gd name="T18" fmla="*/ 150 w 843"/>
                  <a:gd name="T19" fmla="*/ 68 h 95"/>
                  <a:gd name="T20" fmla="*/ 88 w 843"/>
                  <a:gd name="T21" fmla="*/ 45 h 95"/>
                  <a:gd name="T22" fmla="*/ 29 w 843"/>
                  <a:gd name="T23" fmla="*/ 17 h 95"/>
                  <a:gd name="T24" fmla="*/ 0 w 843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3" h="95">
                    <a:moveTo>
                      <a:pt x="0" y="0"/>
                    </a:moveTo>
                    <a:lnTo>
                      <a:pt x="843" y="0"/>
                    </a:lnTo>
                    <a:lnTo>
                      <a:pt x="815" y="17"/>
                    </a:lnTo>
                    <a:lnTo>
                      <a:pt x="756" y="45"/>
                    </a:lnTo>
                    <a:lnTo>
                      <a:pt x="693" y="68"/>
                    </a:lnTo>
                    <a:lnTo>
                      <a:pt x="629" y="88"/>
                    </a:lnTo>
                    <a:lnTo>
                      <a:pt x="596" y="95"/>
                    </a:lnTo>
                    <a:lnTo>
                      <a:pt x="247" y="95"/>
                    </a:lnTo>
                    <a:lnTo>
                      <a:pt x="214" y="88"/>
                    </a:lnTo>
                    <a:lnTo>
                      <a:pt x="150" y="68"/>
                    </a:lnTo>
                    <a:lnTo>
                      <a:pt x="88" y="45"/>
                    </a:lnTo>
                    <a:lnTo>
                      <a:pt x="29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31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" name="íslíḑé">
                <a:extLst>
                  <a:ext uri="{FF2B5EF4-FFF2-40B4-BE49-F238E27FC236}">
                    <a16:creationId xmlns:a16="http://schemas.microsoft.com/office/drawing/2014/main" xmlns="" id="{DBDF08F8-2FA6-4CBC-8148-C035E18F2E83}"/>
                  </a:ext>
                </a:extLst>
              </p:cNvPr>
              <p:cNvSpPr/>
              <p:nvPr/>
            </p:nvSpPr>
            <p:spPr bwMode="auto">
              <a:xfrm>
                <a:off x="1831" y="2182"/>
                <a:ext cx="180" cy="0"/>
              </a:xfrm>
              <a:custGeom>
                <a:avLst/>
                <a:gdLst>
                  <a:gd name="T0" fmla="*/ 896 w 897"/>
                  <a:gd name="T1" fmla="*/ 1 w 897"/>
                  <a:gd name="T2" fmla="*/ 0 w 897"/>
                  <a:gd name="T3" fmla="*/ 897 w 897"/>
                  <a:gd name="T4" fmla="*/ 896 w 89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97">
                    <a:moveTo>
                      <a:pt x="896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897" y="0"/>
                    </a:lnTo>
                    <a:lnTo>
                      <a:pt x="896" y="0"/>
                    </a:lnTo>
                    <a:close/>
                  </a:path>
                </a:pathLst>
              </a:custGeom>
              <a:solidFill>
                <a:srgbClr val="D8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" name="išḷíḋê">
                <a:extLst>
                  <a:ext uri="{FF2B5EF4-FFF2-40B4-BE49-F238E27FC236}">
                    <a16:creationId xmlns:a16="http://schemas.microsoft.com/office/drawing/2014/main" xmlns="" id="{61575A92-E13D-4866-9500-AD4432E5555F}"/>
                  </a:ext>
                </a:extLst>
              </p:cNvPr>
              <p:cNvSpPr/>
              <p:nvPr/>
            </p:nvSpPr>
            <p:spPr bwMode="auto">
              <a:xfrm>
                <a:off x="1831" y="2182"/>
                <a:ext cx="180" cy="4"/>
              </a:xfrm>
              <a:custGeom>
                <a:avLst/>
                <a:gdLst>
                  <a:gd name="T0" fmla="*/ 870 w 897"/>
                  <a:gd name="T1" fmla="*/ 16 h 16"/>
                  <a:gd name="T2" fmla="*/ 27 w 897"/>
                  <a:gd name="T3" fmla="*/ 16 h 16"/>
                  <a:gd name="T4" fmla="*/ 14 w 897"/>
                  <a:gd name="T5" fmla="*/ 8 h 16"/>
                  <a:gd name="T6" fmla="*/ 0 w 897"/>
                  <a:gd name="T7" fmla="*/ 0 h 16"/>
                  <a:gd name="T8" fmla="*/ 897 w 897"/>
                  <a:gd name="T9" fmla="*/ 0 h 16"/>
                  <a:gd name="T10" fmla="*/ 883 w 897"/>
                  <a:gd name="T11" fmla="*/ 8 h 16"/>
                  <a:gd name="T12" fmla="*/ 870 w 897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7" h="16">
                    <a:moveTo>
                      <a:pt x="870" y="16"/>
                    </a:moveTo>
                    <a:lnTo>
                      <a:pt x="27" y="16"/>
                    </a:lnTo>
                    <a:lnTo>
                      <a:pt x="14" y="8"/>
                    </a:lnTo>
                    <a:lnTo>
                      <a:pt x="0" y="0"/>
                    </a:lnTo>
                    <a:lnTo>
                      <a:pt x="897" y="0"/>
                    </a:lnTo>
                    <a:lnTo>
                      <a:pt x="883" y="8"/>
                    </a:lnTo>
                    <a:lnTo>
                      <a:pt x="870" y="16"/>
                    </a:lnTo>
                    <a:close/>
                  </a:path>
                </a:pathLst>
              </a:custGeom>
              <a:solidFill>
                <a:srgbClr val="D92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" name="iṡļîḓe">
                <a:extLst>
                  <a:ext uri="{FF2B5EF4-FFF2-40B4-BE49-F238E27FC236}">
                    <a16:creationId xmlns:a16="http://schemas.microsoft.com/office/drawing/2014/main" xmlns="" id="{A4A8AD0E-FB92-468E-AFA3-E357A14450E4}"/>
                  </a:ext>
                </a:extLst>
              </p:cNvPr>
              <p:cNvSpPr/>
              <p:nvPr/>
            </p:nvSpPr>
            <p:spPr bwMode="auto">
              <a:xfrm>
                <a:off x="1831" y="2182"/>
                <a:ext cx="180" cy="7"/>
              </a:xfrm>
              <a:custGeom>
                <a:avLst/>
                <a:gdLst>
                  <a:gd name="T0" fmla="*/ 841 w 897"/>
                  <a:gd name="T1" fmla="*/ 32 h 32"/>
                  <a:gd name="T2" fmla="*/ 56 w 897"/>
                  <a:gd name="T3" fmla="*/ 32 h 32"/>
                  <a:gd name="T4" fmla="*/ 28 w 897"/>
                  <a:gd name="T5" fmla="*/ 16 h 32"/>
                  <a:gd name="T6" fmla="*/ 0 w 897"/>
                  <a:gd name="T7" fmla="*/ 0 h 32"/>
                  <a:gd name="T8" fmla="*/ 897 w 897"/>
                  <a:gd name="T9" fmla="*/ 0 h 32"/>
                  <a:gd name="T10" fmla="*/ 869 w 897"/>
                  <a:gd name="T11" fmla="*/ 16 h 32"/>
                  <a:gd name="T12" fmla="*/ 841 w 897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7" h="32">
                    <a:moveTo>
                      <a:pt x="841" y="32"/>
                    </a:moveTo>
                    <a:lnTo>
                      <a:pt x="56" y="32"/>
                    </a:lnTo>
                    <a:lnTo>
                      <a:pt x="28" y="16"/>
                    </a:lnTo>
                    <a:lnTo>
                      <a:pt x="0" y="0"/>
                    </a:lnTo>
                    <a:lnTo>
                      <a:pt x="897" y="0"/>
                    </a:lnTo>
                    <a:lnTo>
                      <a:pt x="869" y="16"/>
                    </a:lnTo>
                    <a:lnTo>
                      <a:pt x="841" y="32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" name="íSḷîďê">
                <a:extLst>
                  <a:ext uri="{FF2B5EF4-FFF2-40B4-BE49-F238E27FC236}">
                    <a16:creationId xmlns:a16="http://schemas.microsoft.com/office/drawing/2014/main" xmlns="" id="{4E034CA0-2CAD-4965-85F0-298C66E6AFC5}"/>
                  </a:ext>
                </a:extLst>
              </p:cNvPr>
              <p:cNvSpPr/>
              <p:nvPr/>
            </p:nvSpPr>
            <p:spPr bwMode="auto">
              <a:xfrm>
                <a:off x="1831" y="2182"/>
                <a:ext cx="180" cy="10"/>
              </a:xfrm>
              <a:custGeom>
                <a:avLst/>
                <a:gdLst>
                  <a:gd name="T0" fmla="*/ 810 w 897"/>
                  <a:gd name="T1" fmla="*/ 47 h 47"/>
                  <a:gd name="T2" fmla="*/ 87 w 897"/>
                  <a:gd name="T3" fmla="*/ 47 h 47"/>
                  <a:gd name="T4" fmla="*/ 43 w 897"/>
                  <a:gd name="T5" fmla="*/ 26 h 47"/>
                  <a:gd name="T6" fmla="*/ 0 w 897"/>
                  <a:gd name="T7" fmla="*/ 0 h 47"/>
                  <a:gd name="T8" fmla="*/ 897 w 897"/>
                  <a:gd name="T9" fmla="*/ 0 h 47"/>
                  <a:gd name="T10" fmla="*/ 854 w 897"/>
                  <a:gd name="T11" fmla="*/ 26 h 47"/>
                  <a:gd name="T12" fmla="*/ 810 w 897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7" h="47">
                    <a:moveTo>
                      <a:pt x="810" y="47"/>
                    </a:moveTo>
                    <a:lnTo>
                      <a:pt x="87" y="47"/>
                    </a:lnTo>
                    <a:lnTo>
                      <a:pt x="43" y="26"/>
                    </a:lnTo>
                    <a:lnTo>
                      <a:pt x="0" y="0"/>
                    </a:lnTo>
                    <a:lnTo>
                      <a:pt x="897" y="0"/>
                    </a:lnTo>
                    <a:lnTo>
                      <a:pt x="854" y="26"/>
                    </a:lnTo>
                    <a:lnTo>
                      <a:pt x="810" y="47"/>
                    </a:lnTo>
                    <a:close/>
                  </a:path>
                </a:pathLst>
              </a:custGeom>
              <a:solidFill>
                <a:srgbClr val="DA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" name="îṥḻiḋe">
                <a:extLst>
                  <a:ext uri="{FF2B5EF4-FFF2-40B4-BE49-F238E27FC236}">
                    <a16:creationId xmlns:a16="http://schemas.microsoft.com/office/drawing/2014/main" xmlns="" id="{F21C8FBB-D917-4F10-AD7F-DC2A9B6F6D67}"/>
                  </a:ext>
                </a:extLst>
              </p:cNvPr>
              <p:cNvSpPr/>
              <p:nvPr/>
            </p:nvSpPr>
            <p:spPr bwMode="auto">
              <a:xfrm>
                <a:off x="1831" y="2182"/>
                <a:ext cx="180" cy="13"/>
              </a:xfrm>
              <a:custGeom>
                <a:avLst/>
                <a:gdLst>
                  <a:gd name="T0" fmla="*/ 774 w 897"/>
                  <a:gd name="T1" fmla="*/ 63 h 63"/>
                  <a:gd name="T2" fmla="*/ 123 w 897"/>
                  <a:gd name="T3" fmla="*/ 63 h 63"/>
                  <a:gd name="T4" fmla="*/ 91 w 897"/>
                  <a:gd name="T5" fmla="*/ 49 h 63"/>
                  <a:gd name="T6" fmla="*/ 30 w 897"/>
                  <a:gd name="T7" fmla="*/ 17 h 63"/>
                  <a:gd name="T8" fmla="*/ 0 w 897"/>
                  <a:gd name="T9" fmla="*/ 0 h 63"/>
                  <a:gd name="T10" fmla="*/ 897 w 897"/>
                  <a:gd name="T11" fmla="*/ 0 h 63"/>
                  <a:gd name="T12" fmla="*/ 867 w 897"/>
                  <a:gd name="T13" fmla="*/ 17 h 63"/>
                  <a:gd name="T14" fmla="*/ 806 w 897"/>
                  <a:gd name="T15" fmla="*/ 49 h 63"/>
                  <a:gd name="T16" fmla="*/ 774 w 897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7" h="63">
                    <a:moveTo>
                      <a:pt x="774" y="63"/>
                    </a:moveTo>
                    <a:lnTo>
                      <a:pt x="123" y="63"/>
                    </a:lnTo>
                    <a:lnTo>
                      <a:pt x="91" y="49"/>
                    </a:lnTo>
                    <a:lnTo>
                      <a:pt x="30" y="17"/>
                    </a:lnTo>
                    <a:lnTo>
                      <a:pt x="0" y="0"/>
                    </a:lnTo>
                    <a:lnTo>
                      <a:pt x="897" y="0"/>
                    </a:lnTo>
                    <a:lnTo>
                      <a:pt x="867" y="17"/>
                    </a:lnTo>
                    <a:lnTo>
                      <a:pt x="806" y="49"/>
                    </a:lnTo>
                    <a:lnTo>
                      <a:pt x="774" y="63"/>
                    </a:lnTo>
                    <a:close/>
                  </a:path>
                </a:pathLst>
              </a:custGeom>
              <a:solidFill>
                <a:srgbClr val="DB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" name="îś1ïḓê">
                <a:extLst>
                  <a:ext uri="{FF2B5EF4-FFF2-40B4-BE49-F238E27FC236}">
                    <a16:creationId xmlns:a16="http://schemas.microsoft.com/office/drawing/2014/main" xmlns="" id="{B8446C9B-E483-40C1-8ED6-9BFAEA7C38A0}"/>
                  </a:ext>
                </a:extLst>
              </p:cNvPr>
              <p:cNvSpPr/>
              <p:nvPr/>
            </p:nvSpPr>
            <p:spPr bwMode="auto">
              <a:xfrm>
                <a:off x="1831" y="2182"/>
                <a:ext cx="180" cy="16"/>
              </a:xfrm>
              <a:custGeom>
                <a:avLst/>
                <a:gdLst>
                  <a:gd name="T0" fmla="*/ 734 w 897"/>
                  <a:gd name="T1" fmla="*/ 79 h 79"/>
                  <a:gd name="T2" fmla="*/ 163 w 897"/>
                  <a:gd name="T3" fmla="*/ 79 h 79"/>
                  <a:gd name="T4" fmla="*/ 121 w 897"/>
                  <a:gd name="T5" fmla="*/ 63 h 79"/>
                  <a:gd name="T6" fmla="*/ 39 w 897"/>
                  <a:gd name="T7" fmla="*/ 24 h 79"/>
                  <a:gd name="T8" fmla="*/ 0 w 897"/>
                  <a:gd name="T9" fmla="*/ 0 h 79"/>
                  <a:gd name="T10" fmla="*/ 897 w 897"/>
                  <a:gd name="T11" fmla="*/ 0 h 79"/>
                  <a:gd name="T12" fmla="*/ 858 w 897"/>
                  <a:gd name="T13" fmla="*/ 24 h 79"/>
                  <a:gd name="T14" fmla="*/ 776 w 897"/>
                  <a:gd name="T15" fmla="*/ 63 h 79"/>
                  <a:gd name="T16" fmla="*/ 734 w 897"/>
                  <a:gd name="T17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7" h="79">
                    <a:moveTo>
                      <a:pt x="734" y="79"/>
                    </a:moveTo>
                    <a:lnTo>
                      <a:pt x="163" y="79"/>
                    </a:lnTo>
                    <a:lnTo>
                      <a:pt x="121" y="63"/>
                    </a:lnTo>
                    <a:lnTo>
                      <a:pt x="39" y="24"/>
                    </a:lnTo>
                    <a:lnTo>
                      <a:pt x="0" y="0"/>
                    </a:lnTo>
                    <a:lnTo>
                      <a:pt x="897" y="0"/>
                    </a:lnTo>
                    <a:lnTo>
                      <a:pt x="858" y="24"/>
                    </a:lnTo>
                    <a:lnTo>
                      <a:pt x="776" y="63"/>
                    </a:lnTo>
                    <a:lnTo>
                      <a:pt x="734" y="79"/>
                    </a:lnTo>
                    <a:close/>
                  </a:path>
                </a:pathLst>
              </a:custGeom>
              <a:solidFill>
                <a:srgbClr val="DC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" name="îsļïďé">
                <a:extLst>
                  <a:ext uri="{FF2B5EF4-FFF2-40B4-BE49-F238E27FC236}">
                    <a16:creationId xmlns:a16="http://schemas.microsoft.com/office/drawing/2014/main" xmlns="" id="{90AAA5EC-D36C-4B31-A469-F5B98ED23BEE}"/>
                  </a:ext>
                </a:extLst>
              </p:cNvPr>
              <p:cNvSpPr/>
              <p:nvPr/>
            </p:nvSpPr>
            <p:spPr bwMode="auto">
              <a:xfrm>
                <a:off x="1831" y="2182"/>
                <a:ext cx="180" cy="19"/>
              </a:xfrm>
              <a:custGeom>
                <a:avLst/>
                <a:gdLst>
                  <a:gd name="T0" fmla="*/ 686 w 897"/>
                  <a:gd name="T1" fmla="*/ 95 h 95"/>
                  <a:gd name="T2" fmla="*/ 211 w 897"/>
                  <a:gd name="T3" fmla="*/ 95 h 95"/>
                  <a:gd name="T4" fmla="*/ 156 w 897"/>
                  <a:gd name="T5" fmla="*/ 77 h 95"/>
                  <a:gd name="T6" fmla="*/ 50 w 897"/>
                  <a:gd name="T7" fmla="*/ 30 h 95"/>
                  <a:gd name="T8" fmla="*/ 0 w 897"/>
                  <a:gd name="T9" fmla="*/ 0 h 95"/>
                  <a:gd name="T10" fmla="*/ 897 w 897"/>
                  <a:gd name="T11" fmla="*/ 0 h 95"/>
                  <a:gd name="T12" fmla="*/ 847 w 897"/>
                  <a:gd name="T13" fmla="*/ 30 h 95"/>
                  <a:gd name="T14" fmla="*/ 741 w 897"/>
                  <a:gd name="T15" fmla="*/ 77 h 95"/>
                  <a:gd name="T16" fmla="*/ 686 w 897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7" h="95">
                    <a:moveTo>
                      <a:pt x="686" y="95"/>
                    </a:moveTo>
                    <a:lnTo>
                      <a:pt x="211" y="95"/>
                    </a:lnTo>
                    <a:lnTo>
                      <a:pt x="156" y="77"/>
                    </a:lnTo>
                    <a:lnTo>
                      <a:pt x="50" y="30"/>
                    </a:lnTo>
                    <a:lnTo>
                      <a:pt x="0" y="0"/>
                    </a:lnTo>
                    <a:lnTo>
                      <a:pt x="897" y="0"/>
                    </a:lnTo>
                    <a:lnTo>
                      <a:pt x="847" y="30"/>
                    </a:lnTo>
                    <a:lnTo>
                      <a:pt x="741" y="77"/>
                    </a:lnTo>
                    <a:lnTo>
                      <a:pt x="686" y="95"/>
                    </a:lnTo>
                    <a:close/>
                  </a:path>
                </a:pathLst>
              </a:custGeom>
              <a:solidFill>
                <a:srgbClr val="DD30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" name="íşļidê">
                <a:extLst>
                  <a:ext uri="{FF2B5EF4-FFF2-40B4-BE49-F238E27FC236}">
                    <a16:creationId xmlns:a16="http://schemas.microsoft.com/office/drawing/2014/main" xmlns="" id="{4FE65881-B285-49BE-969E-3FEACFD87A7A}"/>
                  </a:ext>
                </a:extLst>
              </p:cNvPr>
              <p:cNvSpPr/>
              <p:nvPr/>
            </p:nvSpPr>
            <p:spPr bwMode="auto">
              <a:xfrm>
                <a:off x="1831" y="2182"/>
                <a:ext cx="180" cy="22"/>
              </a:xfrm>
              <a:custGeom>
                <a:avLst/>
                <a:gdLst>
                  <a:gd name="T0" fmla="*/ 623 w 897"/>
                  <a:gd name="T1" fmla="*/ 110 h 110"/>
                  <a:gd name="T2" fmla="*/ 274 w 897"/>
                  <a:gd name="T3" fmla="*/ 110 h 110"/>
                  <a:gd name="T4" fmla="*/ 237 w 897"/>
                  <a:gd name="T5" fmla="*/ 102 h 110"/>
                  <a:gd name="T6" fmla="*/ 166 w 897"/>
                  <a:gd name="T7" fmla="*/ 80 h 110"/>
                  <a:gd name="T8" fmla="*/ 97 w 897"/>
                  <a:gd name="T9" fmla="*/ 52 h 110"/>
                  <a:gd name="T10" fmla="*/ 32 w 897"/>
                  <a:gd name="T11" fmla="*/ 18 h 110"/>
                  <a:gd name="T12" fmla="*/ 0 w 897"/>
                  <a:gd name="T13" fmla="*/ 0 h 110"/>
                  <a:gd name="T14" fmla="*/ 897 w 897"/>
                  <a:gd name="T15" fmla="*/ 0 h 110"/>
                  <a:gd name="T16" fmla="*/ 865 w 897"/>
                  <a:gd name="T17" fmla="*/ 18 h 110"/>
                  <a:gd name="T18" fmla="*/ 800 w 897"/>
                  <a:gd name="T19" fmla="*/ 52 h 110"/>
                  <a:gd name="T20" fmla="*/ 731 w 897"/>
                  <a:gd name="T21" fmla="*/ 80 h 110"/>
                  <a:gd name="T22" fmla="*/ 660 w 897"/>
                  <a:gd name="T23" fmla="*/ 102 h 110"/>
                  <a:gd name="T24" fmla="*/ 623 w 897"/>
                  <a:gd name="T25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7" h="110">
                    <a:moveTo>
                      <a:pt x="623" y="110"/>
                    </a:moveTo>
                    <a:lnTo>
                      <a:pt x="274" y="110"/>
                    </a:lnTo>
                    <a:lnTo>
                      <a:pt x="237" y="102"/>
                    </a:lnTo>
                    <a:lnTo>
                      <a:pt x="166" y="80"/>
                    </a:lnTo>
                    <a:lnTo>
                      <a:pt x="97" y="52"/>
                    </a:lnTo>
                    <a:lnTo>
                      <a:pt x="32" y="18"/>
                    </a:lnTo>
                    <a:lnTo>
                      <a:pt x="0" y="0"/>
                    </a:lnTo>
                    <a:lnTo>
                      <a:pt x="897" y="0"/>
                    </a:lnTo>
                    <a:lnTo>
                      <a:pt x="865" y="18"/>
                    </a:lnTo>
                    <a:lnTo>
                      <a:pt x="800" y="52"/>
                    </a:lnTo>
                    <a:lnTo>
                      <a:pt x="731" y="80"/>
                    </a:lnTo>
                    <a:lnTo>
                      <a:pt x="660" y="102"/>
                    </a:lnTo>
                    <a:lnTo>
                      <a:pt x="623" y="110"/>
                    </a:lnTo>
                    <a:close/>
                  </a:path>
                </a:pathLst>
              </a:custGeom>
              <a:solidFill>
                <a:srgbClr val="DD31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9" name="iŝlïḑé">
              <a:extLst>
                <a:ext uri="{FF2B5EF4-FFF2-40B4-BE49-F238E27FC236}">
                  <a16:creationId xmlns:a16="http://schemas.microsoft.com/office/drawing/2014/main" xmlns="" id="{FDE522C0-3785-4B62-8B57-71593165389C}"/>
                </a:ext>
              </a:extLst>
            </p:cNvPr>
            <p:cNvSpPr/>
            <p:nvPr/>
          </p:nvSpPr>
          <p:spPr bwMode="auto">
            <a:xfrm>
              <a:off x="5820289" y="2349132"/>
              <a:ext cx="551423" cy="76587"/>
            </a:xfrm>
            <a:custGeom>
              <a:avLst/>
              <a:gdLst>
                <a:gd name="T0" fmla="*/ 513 w 897"/>
                <a:gd name="T1" fmla="*/ 125 h 125"/>
                <a:gd name="T2" fmla="*/ 384 w 897"/>
                <a:gd name="T3" fmla="*/ 125 h 125"/>
                <a:gd name="T4" fmla="*/ 331 w 897"/>
                <a:gd name="T5" fmla="*/ 120 h 125"/>
                <a:gd name="T6" fmla="*/ 231 w 897"/>
                <a:gd name="T7" fmla="*/ 101 h 125"/>
                <a:gd name="T8" fmla="*/ 134 w 897"/>
                <a:gd name="T9" fmla="*/ 69 h 125"/>
                <a:gd name="T10" fmla="*/ 44 w 897"/>
                <a:gd name="T11" fmla="*/ 26 h 125"/>
                <a:gd name="T12" fmla="*/ 0 w 897"/>
                <a:gd name="T13" fmla="*/ 0 h 125"/>
                <a:gd name="T14" fmla="*/ 897 w 897"/>
                <a:gd name="T15" fmla="*/ 0 h 125"/>
                <a:gd name="T16" fmla="*/ 853 w 897"/>
                <a:gd name="T17" fmla="*/ 26 h 125"/>
                <a:gd name="T18" fmla="*/ 763 w 897"/>
                <a:gd name="T19" fmla="*/ 69 h 125"/>
                <a:gd name="T20" fmla="*/ 666 w 897"/>
                <a:gd name="T21" fmla="*/ 101 h 125"/>
                <a:gd name="T22" fmla="*/ 566 w 897"/>
                <a:gd name="T23" fmla="*/ 120 h 125"/>
                <a:gd name="T24" fmla="*/ 513 w 897"/>
                <a:gd name="T25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7" h="125">
                  <a:moveTo>
                    <a:pt x="513" y="125"/>
                  </a:moveTo>
                  <a:lnTo>
                    <a:pt x="384" y="125"/>
                  </a:lnTo>
                  <a:lnTo>
                    <a:pt x="331" y="120"/>
                  </a:lnTo>
                  <a:lnTo>
                    <a:pt x="231" y="101"/>
                  </a:lnTo>
                  <a:lnTo>
                    <a:pt x="134" y="69"/>
                  </a:lnTo>
                  <a:lnTo>
                    <a:pt x="44" y="26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853" y="26"/>
                  </a:lnTo>
                  <a:lnTo>
                    <a:pt x="763" y="69"/>
                  </a:lnTo>
                  <a:lnTo>
                    <a:pt x="666" y="101"/>
                  </a:lnTo>
                  <a:lnTo>
                    <a:pt x="566" y="120"/>
                  </a:lnTo>
                  <a:lnTo>
                    <a:pt x="513" y="125"/>
                  </a:lnTo>
                  <a:close/>
                </a:path>
              </a:pathLst>
            </a:custGeom>
            <a:solidFill>
              <a:srgbClr val="DE3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íṧ1íďe">
              <a:extLst>
                <a:ext uri="{FF2B5EF4-FFF2-40B4-BE49-F238E27FC236}">
                  <a16:creationId xmlns:a16="http://schemas.microsoft.com/office/drawing/2014/main" xmlns="" id="{31047476-FC69-4192-9367-9B7951EB0D37}"/>
                </a:ext>
              </a:extLst>
            </p:cNvPr>
            <p:cNvSpPr/>
            <p:nvPr/>
          </p:nvSpPr>
          <p:spPr bwMode="auto">
            <a:xfrm>
              <a:off x="5838669" y="2358321"/>
              <a:ext cx="514661" cy="67396"/>
            </a:xfrm>
            <a:custGeom>
              <a:avLst/>
              <a:gdLst>
                <a:gd name="T0" fmla="*/ 0 w 843"/>
                <a:gd name="T1" fmla="*/ 0 h 110"/>
                <a:gd name="T2" fmla="*/ 843 w 843"/>
                <a:gd name="T3" fmla="*/ 0 h 110"/>
                <a:gd name="T4" fmla="*/ 803 w 843"/>
                <a:gd name="T5" fmla="*/ 23 h 110"/>
                <a:gd name="T6" fmla="*/ 717 w 843"/>
                <a:gd name="T7" fmla="*/ 60 h 110"/>
                <a:gd name="T8" fmla="*/ 628 w 843"/>
                <a:gd name="T9" fmla="*/ 88 h 110"/>
                <a:gd name="T10" fmla="*/ 535 w 843"/>
                <a:gd name="T11" fmla="*/ 106 h 110"/>
                <a:gd name="T12" fmla="*/ 486 w 843"/>
                <a:gd name="T13" fmla="*/ 110 h 110"/>
                <a:gd name="T14" fmla="*/ 357 w 843"/>
                <a:gd name="T15" fmla="*/ 110 h 110"/>
                <a:gd name="T16" fmla="*/ 308 w 843"/>
                <a:gd name="T17" fmla="*/ 106 h 110"/>
                <a:gd name="T18" fmla="*/ 215 w 843"/>
                <a:gd name="T19" fmla="*/ 88 h 110"/>
                <a:gd name="T20" fmla="*/ 126 w 843"/>
                <a:gd name="T21" fmla="*/ 60 h 110"/>
                <a:gd name="T22" fmla="*/ 40 w 843"/>
                <a:gd name="T23" fmla="*/ 23 h 110"/>
                <a:gd name="T24" fmla="*/ 0 w 843"/>
                <a:gd name="T2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3" h="110">
                  <a:moveTo>
                    <a:pt x="0" y="0"/>
                  </a:moveTo>
                  <a:lnTo>
                    <a:pt x="843" y="0"/>
                  </a:lnTo>
                  <a:lnTo>
                    <a:pt x="803" y="23"/>
                  </a:lnTo>
                  <a:lnTo>
                    <a:pt x="717" y="60"/>
                  </a:lnTo>
                  <a:lnTo>
                    <a:pt x="628" y="88"/>
                  </a:lnTo>
                  <a:lnTo>
                    <a:pt x="535" y="106"/>
                  </a:lnTo>
                  <a:lnTo>
                    <a:pt x="486" y="110"/>
                  </a:lnTo>
                  <a:lnTo>
                    <a:pt x="357" y="110"/>
                  </a:lnTo>
                  <a:lnTo>
                    <a:pt x="308" y="106"/>
                  </a:lnTo>
                  <a:lnTo>
                    <a:pt x="215" y="88"/>
                  </a:lnTo>
                  <a:lnTo>
                    <a:pt x="126" y="60"/>
                  </a:lnTo>
                  <a:lnTo>
                    <a:pt x="4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3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şļïďê">
              <a:extLst>
                <a:ext uri="{FF2B5EF4-FFF2-40B4-BE49-F238E27FC236}">
                  <a16:creationId xmlns:a16="http://schemas.microsoft.com/office/drawing/2014/main" xmlns="" id="{6E0AECEE-8F97-453B-87E4-4E16801688D9}"/>
                </a:ext>
              </a:extLst>
            </p:cNvPr>
            <p:cNvSpPr/>
            <p:nvPr/>
          </p:nvSpPr>
          <p:spPr bwMode="auto">
            <a:xfrm>
              <a:off x="5838669" y="2358321"/>
              <a:ext cx="514661" cy="3064"/>
            </a:xfrm>
            <a:prstGeom prst="rect">
              <a:avLst/>
            </a:prstGeom>
            <a:solidFill>
              <a:srgbClr val="D92F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sļîdé">
              <a:extLst>
                <a:ext uri="{FF2B5EF4-FFF2-40B4-BE49-F238E27FC236}">
                  <a16:creationId xmlns:a16="http://schemas.microsoft.com/office/drawing/2014/main" xmlns="" id="{571F5406-1E84-41D4-B24E-AA1CF8AC4407}"/>
                </a:ext>
              </a:extLst>
            </p:cNvPr>
            <p:cNvSpPr/>
            <p:nvPr/>
          </p:nvSpPr>
          <p:spPr bwMode="auto">
            <a:xfrm>
              <a:off x="5838669" y="2358321"/>
              <a:ext cx="514661" cy="12254"/>
            </a:xfrm>
            <a:custGeom>
              <a:avLst/>
              <a:gdLst>
                <a:gd name="T0" fmla="*/ 814 w 843"/>
                <a:gd name="T1" fmla="*/ 17 h 17"/>
                <a:gd name="T2" fmla="*/ 29 w 843"/>
                <a:gd name="T3" fmla="*/ 17 h 17"/>
                <a:gd name="T4" fmla="*/ 15 w 843"/>
                <a:gd name="T5" fmla="*/ 9 h 17"/>
                <a:gd name="T6" fmla="*/ 0 w 843"/>
                <a:gd name="T7" fmla="*/ 0 h 17"/>
                <a:gd name="T8" fmla="*/ 843 w 843"/>
                <a:gd name="T9" fmla="*/ 0 h 17"/>
                <a:gd name="T10" fmla="*/ 828 w 843"/>
                <a:gd name="T11" fmla="*/ 9 h 17"/>
                <a:gd name="T12" fmla="*/ 814 w 84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3" h="17">
                  <a:moveTo>
                    <a:pt x="814" y="17"/>
                  </a:moveTo>
                  <a:lnTo>
                    <a:pt x="29" y="17"/>
                  </a:lnTo>
                  <a:lnTo>
                    <a:pt x="15" y="9"/>
                  </a:lnTo>
                  <a:lnTo>
                    <a:pt x="0" y="0"/>
                  </a:lnTo>
                  <a:lnTo>
                    <a:pt x="843" y="0"/>
                  </a:lnTo>
                  <a:lnTo>
                    <a:pt x="828" y="9"/>
                  </a:lnTo>
                  <a:lnTo>
                    <a:pt x="814" y="17"/>
                  </a:lnTo>
                  <a:close/>
                </a:path>
              </a:pathLst>
            </a:custGeom>
            <a:solidFill>
              <a:srgbClr val="DA3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íṩliḋe">
              <a:extLst>
                <a:ext uri="{FF2B5EF4-FFF2-40B4-BE49-F238E27FC236}">
                  <a16:creationId xmlns:a16="http://schemas.microsoft.com/office/drawing/2014/main" xmlns="" id="{93960EF8-B70A-4F60-B205-C99AE852622A}"/>
                </a:ext>
              </a:extLst>
            </p:cNvPr>
            <p:cNvSpPr/>
            <p:nvPr/>
          </p:nvSpPr>
          <p:spPr bwMode="auto">
            <a:xfrm>
              <a:off x="5838669" y="2358321"/>
              <a:ext cx="514661" cy="21445"/>
            </a:xfrm>
            <a:custGeom>
              <a:avLst/>
              <a:gdLst>
                <a:gd name="T0" fmla="*/ 783 w 843"/>
                <a:gd name="T1" fmla="*/ 32 h 32"/>
                <a:gd name="T2" fmla="*/ 60 w 843"/>
                <a:gd name="T3" fmla="*/ 32 h 32"/>
                <a:gd name="T4" fmla="*/ 30 w 843"/>
                <a:gd name="T5" fmla="*/ 17 h 32"/>
                <a:gd name="T6" fmla="*/ 0 w 843"/>
                <a:gd name="T7" fmla="*/ 0 h 32"/>
                <a:gd name="T8" fmla="*/ 843 w 843"/>
                <a:gd name="T9" fmla="*/ 0 h 32"/>
                <a:gd name="T10" fmla="*/ 813 w 843"/>
                <a:gd name="T11" fmla="*/ 17 h 32"/>
                <a:gd name="T12" fmla="*/ 783 w 843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3" h="32">
                  <a:moveTo>
                    <a:pt x="783" y="32"/>
                  </a:moveTo>
                  <a:lnTo>
                    <a:pt x="60" y="32"/>
                  </a:lnTo>
                  <a:lnTo>
                    <a:pt x="30" y="17"/>
                  </a:lnTo>
                  <a:lnTo>
                    <a:pt x="0" y="0"/>
                  </a:lnTo>
                  <a:lnTo>
                    <a:pt x="843" y="0"/>
                  </a:lnTo>
                  <a:lnTo>
                    <a:pt x="813" y="17"/>
                  </a:lnTo>
                  <a:lnTo>
                    <a:pt x="783" y="32"/>
                  </a:lnTo>
                  <a:close/>
                </a:path>
              </a:pathLst>
            </a:custGeom>
            <a:solidFill>
              <a:srgbClr val="DA3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íśľidé">
              <a:extLst>
                <a:ext uri="{FF2B5EF4-FFF2-40B4-BE49-F238E27FC236}">
                  <a16:creationId xmlns:a16="http://schemas.microsoft.com/office/drawing/2014/main" xmlns="" id="{AF263BD8-B7DC-48F7-8E4A-1198A907D864}"/>
                </a:ext>
              </a:extLst>
            </p:cNvPr>
            <p:cNvSpPr/>
            <p:nvPr/>
          </p:nvSpPr>
          <p:spPr bwMode="auto">
            <a:xfrm>
              <a:off x="5838669" y="2358321"/>
              <a:ext cx="514661" cy="30635"/>
            </a:xfrm>
            <a:custGeom>
              <a:avLst/>
              <a:gdLst>
                <a:gd name="T0" fmla="*/ 747 w 843"/>
                <a:gd name="T1" fmla="*/ 48 h 48"/>
                <a:gd name="T2" fmla="*/ 96 w 843"/>
                <a:gd name="T3" fmla="*/ 48 h 48"/>
                <a:gd name="T4" fmla="*/ 46 w 843"/>
                <a:gd name="T5" fmla="*/ 26 h 48"/>
                <a:gd name="T6" fmla="*/ 0 w 843"/>
                <a:gd name="T7" fmla="*/ 0 h 48"/>
                <a:gd name="T8" fmla="*/ 843 w 843"/>
                <a:gd name="T9" fmla="*/ 0 h 48"/>
                <a:gd name="T10" fmla="*/ 797 w 843"/>
                <a:gd name="T11" fmla="*/ 26 h 48"/>
                <a:gd name="T12" fmla="*/ 747 w 843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3" h="48">
                  <a:moveTo>
                    <a:pt x="747" y="48"/>
                  </a:moveTo>
                  <a:lnTo>
                    <a:pt x="96" y="48"/>
                  </a:lnTo>
                  <a:lnTo>
                    <a:pt x="46" y="26"/>
                  </a:lnTo>
                  <a:lnTo>
                    <a:pt x="0" y="0"/>
                  </a:lnTo>
                  <a:lnTo>
                    <a:pt x="843" y="0"/>
                  </a:lnTo>
                  <a:lnTo>
                    <a:pt x="797" y="26"/>
                  </a:lnTo>
                  <a:lnTo>
                    <a:pt x="747" y="48"/>
                  </a:lnTo>
                  <a:close/>
                </a:path>
              </a:pathLst>
            </a:custGeom>
            <a:solidFill>
              <a:srgbClr val="DB30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ṧḷíḑê">
              <a:extLst>
                <a:ext uri="{FF2B5EF4-FFF2-40B4-BE49-F238E27FC236}">
                  <a16:creationId xmlns:a16="http://schemas.microsoft.com/office/drawing/2014/main" xmlns="" id="{281CF33E-0CD2-45FB-B7CD-6A6D2DA02D48}"/>
                </a:ext>
              </a:extLst>
            </p:cNvPr>
            <p:cNvSpPr/>
            <p:nvPr/>
          </p:nvSpPr>
          <p:spPr bwMode="auto">
            <a:xfrm>
              <a:off x="5838669" y="2358321"/>
              <a:ext cx="514661" cy="39826"/>
            </a:xfrm>
            <a:custGeom>
              <a:avLst/>
              <a:gdLst>
                <a:gd name="T0" fmla="*/ 707 w 843"/>
                <a:gd name="T1" fmla="*/ 64 h 64"/>
                <a:gd name="T2" fmla="*/ 136 w 843"/>
                <a:gd name="T3" fmla="*/ 64 h 64"/>
                <a:gd name="T4" fmla="*/ 101 w 843"/>
                <a:gd name="T5" fmla="*/ 51 h 64"/>
                <a:gd name="T6" fmla="*/ 32 w 843"/>
                <a:gd name="T7" fmla="*/ 19 h 64"/>
                <a:gd name="T8" fmla="*/ 0 w 843"/>
                <a:gd name="T9" fmla="*/ 0 h 64"/>
                <a:gd name="T10" fmla="*/ 843 w 843"/>
                <a:gd name="T11" fmla="*/ 0 h 64"/>
                <a:gd name="T12" fmla="*/ 811 w 843"/>
                <a:gd name="T13" fmla="*/ 19 h 64"/>
                <a:gd name="T14" fmla="*/ 742 w 843"/>
                <a:gd name="T15" fmla="*/ 51 h 64"/>
                <a:gd name="T16" fmla="*/ 707 w 843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3" h="64">
                  <a:moveTo>
                    <a:pt x="707" y="64"/>
                  </a:moveTo>
                  <a:lnTo>
                    <a:pt x="136" y="64"/>
                  </a:lnTo>
                  <a:lnTo>
                    <a:pt x="101" y="51"/>
                  </a:lnTo>
                  <a:lnTo>
                    <a:pt x="32" y="19"/>
                  </a:lnTo>
                  <a:lnTo>
                    <a:pt x="0" y="0"/>
                  </a:lnTo>
                  <a:lnTo>
                    <a:pt x="843" y="0"/>
                  </a:lnTo>
                  <a:lnTo>
                    <a:pt x="811" y="19"/>
                  </a:lnTo>
                  <a:lnTo>
                    <a:pt x="742" y="51"/>
                  </a:lnTo>
                  <a:lnTo>
                    <a:pt x="707" y="64"/>
                  </a:lnTo>
                  <a:close/>
                </a:path>
              </a:pathLst>
            </a:custGeom>
            <a:solidFill>
              <a:srgbClr val="DC30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îślîḍê">
              <a:extLst>
                <a:ext uri="{FF2B5EF4-FFF2-40B4-BE49-F238E27FC236}">
                  <a16:creationId xmlns:a16="http://schemas.microsoft.com/office/drawing/2014/main" xmlns="" id="{C300A9FE-5F02-40A0-A84F-06C0ADFBB94D}"/>
                </a:ext>
              </a:extLst>
            </p:cNvPr>
            <p:cNvSpPr/>
            <p:nvPr/>
          </p:nvSpPr>
          <p:spPr bwMode="auto">
            <a:xfrm>
              <a:off x="5838669" y="2358321"/>
              <a:ext cx="514661" cy="49015"/>
            </a:xfrm>
            <a:custGeom>
              <a:avLst/>
              <a:gdLst>
                <a:gd name="T0" fmla="*/ 659 w 843"/>
                <a:gd name="T1" fmla="*/ 80 h 80"/>
                <a:gd name="T2" fmla="*/ 184 w 843"/>
                <a:gd name="T3" fmla="*/ 80 h 80"/>
                <a:gd name="T4" fmla="*/ 136 w 843"/>
                <a:gd name="T5" fmla="*/ 64 h 80"/>
                <a:gd name="T6" fmla="*/ 43 w 843"/>
                <a:gd name="T7" fmla="*/ 25 h 80"/>
                <a:gd name="T8" fmla="*/ 0 w 843"/>
                <a:gd name="T9" fmla="*/ 0 h 80"/>
                <a:gd name="T10" fmla="*/ 843 w 843"/>
                <a:gd name="T11" fmla="*/ 0 h 80"/>
                <a:gd name="T12" fmla="*/ 800 w 843"/>
                <a:gd name="T13" fmla="*/ 25 h 80"/>
                <a:gd name="T14" fmla="*/ 707 w 843"/>
                <a:gd name="T15" fmla="*/ 64 h 80"/>
                <a:gd name="T16" fmla="*/ 659 w 843"/>
                <a:gd name="T1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3" h="80">
                  <a:moveTo>
                    <a:pt x="659" y="80"/>
                  </a:moveTo>
                  <a:lnTo>
                    <a:pt x="184" y="80"/>
                  </a:lnTo>
                  <a:lnTo>
                    <a:pt x="136" y="64"/>
                  </a:lnTo>
                  <a:lnTo>
                    <a:pt x="43" y="25"/>
                  </a:lnTo>
                  <a:lnTo>
                    <a:pt x="0" y="0"/>
                  </a:lnTo>
                  <a:lnTo>
                    <a:pt x="843" y="0"/>
                  </a:lnTo>
                  <a:lnTo>
                    <a:pt x="800" y="25"/>
                  </a:lnTo>
                  <a:lnTo>
                    <a:pt x="707" y="64"/>
                  </a:lnTo>
                  <a:lnTo>
                    <a:pt x="659" y="80"/>
                  </a:lnTo>
                  <a:close/>
                </a:path>
              </a:pathLst>
            </a:custGeom>
            <a:solidFill>
              <a:srgbClr val="DD30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ŝ1îḍê">
              <a:extLst>
                <a:ext uri="{FF2B5EF4-FFF2-40B4-BE49-F238E27FC236}">
                  <a16:creationId xmlns:a16="http://schemas.microsoft.com/office/drawing/2014/main" xmlns="" id="{0CECC6E9-3DDD-4C11-BB8F-7F07E65560A4}"/>
                </a:ext>
              </a:extLst>
            </p:cNvPr>
            <p:cNvSpPr/>
            <p:nvPr/>
          </p:nvSpPr>
          <p:spPr bwMode="auto">
            <a:xfrm>
              <a:off x="5838669" y="2358321"/>
              <a:ext cx="514661" cy="58207"/>
            </a:xfrm>
            <a:custGeom>
              <a:avLst/>
              <a:gdLst>
                <a:gd name="T0" fmla="*/ 596 w 843"/>
                <a:gd name="T1" fmla="*/ 95 h 95"/>
                <a:gd name="T2" fmla="*/ 247 w 843"/>
                <a:gd name="T3" fmla="*/ 95 h 95"/>
                <a:gd name="T4" fmla="*/ 214 w 843"/>
                <a:gd name="T5" fmla="*/ 88 h 95"/>
                <a:gd name="T6" fmla="*/ 149 w 843"/>
                <a:gd name="T7" fmla="*/ 68 h 95"/>
                <a:gd name="T8" fmla="*/ 88 w 843"/>
                <a:gd name="T9" fmla="*/ 45 h 95"/>
                <a:gd name="T10" fmla="*/ 28 w 843"/>
                <a:gd name="T11" fmla="*/ 17 h 95"/>
                <a:gd name="T12" fmla="*/ 0 w 843"/>
                <a:gd name="T13" fmla="*/ 0 h 95"/>
                <a:gd name="T14" fmla="*/ 843 w 843"/>
                <a:gd name="T15" fmla="*/ 0 h 95"/>
                <a:gd name="T16" fmla="*/ 815 w 843"/>
                <a:gd name="T17" fmla="*/ 17 h 95"/>
                <a:gd name="T18" fmla="*/ 756 w 843"/>
                <a:gd name="T19" fmla="*/ 45 h 95"/>
                <a:gd name="T20" fmla="*/ 694 w 843"/>
                <a:gd name="T21" fmla="*/ 68 h 95"/>
                <a:gd name="T22" fmla="*/ 629 w 843"/>
                <a:gd name="T23" fmla="*/ 88 h 95"/>
                <a:gd name="T24" fmla="*/ 596 w 843"/>
                <a:gd name="T25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3" h="95">
                  <a:moveTo>
                    <a:pt x="596" y="95"/>
                  </a:moveTo>
                  <a:lnTo>
                    <a:pt x="247" y="95"/>
                  </a:lnTo>
                  <a:lnTo>
                    <a:pt x="214" y="88"/>
                  </a:lnTo>
                  <a:lnTo>
                    <a:pt x="149" y="68"/>
                  </a:lnTo>
                  <a:lnTo>
                    <a:pt x="88" y="45"/>
                  </a:lnTo>
                  <a:lnTo>
                    <a:pt x="28" y="17"/>
                  </a:lnTo>
                  <a:lnTo>
                    <a:pt x="0" y="0"/>
                  </a:lnTo>
                  <a:lnTo>
                    <a:pt x="843" y="0"/>
                  </a:lnTo>
                  <a:lnTo>
                    <a:pt x="815" y="17"/>
                  </a:lnTo>
                  <a:lnTo>
                    <a:pt x="756" y="45"/>
                  </a:lnTo>
                  <a:lnTo>
                    <a:pt x="694" y="68"/>
                  </a:lnTo>
                  <a:lnTo>
                    <a:pt x="629" y="88"/>
                  </a:lnTo>
                  <a:lnTo>
                    <a:pt x="596" y="95"/>
                  </a:lnTo>
                  <a:close/>
                </a:path>
              </a:pathLst>
            </a:custGeom>
            <a:solidFill>
              <a:srgbClr val="DD3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ṩļîḋe">
              <a:extLst>
                <a:ext uri="{FF2B5EF4-FFF2-40B4-BE49-F238E27FC236}">
                  <a16:creationId xmlns:a16="http://schemas.microsoft.com/office/drawing/2014/main" xmlns="" id="{110BA4D9-14A8-44A0-AFD5-769F6EDD81F2}"/>
                </a:ext>
              </a:extLst>
            </p:cNvPr>
            <p:cNvSpPr/>
            <p:nvPr/>
          </p:nvSpPr>
          <p:spPr bwMode="auto">
            <a:xfrm>
              <a:off x="5838669" y="2358321"/>
              <a:ext cx="514661" cy="67396"/>
            </a:xfrm>
            <a:custGeom>
              <a:avLst/>
              <a:gdLst>
                <a:gd name="T0" fmla="*/ 486 w 843"/>
                <a:gd name="T1" fmla="*/ 110 h 110"/>
                <a:gd name="T2" fmla="*/ 357 w 843"/>
                <a:gd name="T3" fmla="*/ 110 h 110"/>
                <a:gd name="T4" fmla="*/ 308 w 843"/>
                <a:gd name="T5" fmla="*/ 106 h 110"/>
                <a:gd name="T6" fmla="*/ 215 w 843"/>
                <a:gd name="T7" fmla="*/ 88 h 110"/>
                <a:gd name="T8" fmla="*/ 126 w 843"/>
                <a:gd name="T9" fmla="*/ 60 h 110"/>
                <a:gd name="T10" fmla="*/ 40 w 843"/>
                <a:gd name="T11" fmla="*/ 23 h 110"/>
                <a:gd name="T12" fmla="*/ 0 w 843"/>
                <a:gd name="T13" fmla="*/ 0 h 110"/>
                <a:gd name="T14" fmla="*/ 843 w 843"/>
                <a:gd name="T15" fmla="*/ 0 h 110"/>
                <a:gd name="T16" fmla="*/ 803 w 843"/>
                <a:gd name="T17" fmla="*/ 23 h 110"/>
                <a:gd name="T18" fmla="*/ 717 w 843"/>
                <a:gd name="T19" fmla="*/ 60 h 110"/>
                <a:gd name="T20" fmla="*/ 628 w 843"/>
                <a:gd name="T21" fmla="*/ 88 h 110"/>
                <a:gd name="T22" fmla="*/ 535 w 843"/>
                <a:gd name="T23" fmla="*/ 106 h 110"/>
                <a:gd name="T24" fmla="*/ 486 w 843"/>
                <a:gd name="T2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3" h="110">
                  <a:moveTo>
                    <a:pt x="486" y="110"/>
                  </a:moveTo>
                  <a:lnTo>
                    <a:pt x="357" y="110"/>
                  </a:lnTo>
                  <a:lnTo>
                    <a:pt x="308" y="106"/>
                  </a:lnTo>
                  <a:lnTo>
                    <a:pt x="215" y="88"/>
                  </a:lnTo>
                  <a:lnTo>
                    <a:pt x="126" y="60"/>
                  </a:lnTo>
                  <a:lnTo>
                    <a:pt x="40" y="23"/>
                  </a:lnTo>
                  <a:lnTo>
                    <a:pt x="0" y="0"/>
                  </a:lnTo>
                  <a:lnTo>
                    <a:pt x="843" y="0"/>
                  </a:lnTo>
                  <a:lnTo>
                    <a:pt x="803" y="23"/>
                  </a:lnTo>
                  <a:lnTo>
                    <a:pt x="717" y="60"/>
                  </a:lnTo>
                  <a:lnTo>
                    <a:pt x="628" y="88"/>
                  </a:lnTo>
                  <a:lnTo>
                    <a:pt x="535" y="106"/>
                  </a:lnTo>
                  <a:lnTo>
                    <a:pt x="486" y="110"/>
                  </a:lnTo>
                  <a:close/>
                </a:path>
              </a:pathLst>
            </a:custGeom>
            <a:solidFill>
              <a:srgbClr val="DE3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$ļiďé">
              <a:extLst>
                <a:ext uri="{FF2B5EF4-FFF2-40B4-BE49-F238E27FC236}">
                  <a16:creationId xmlns:a16="http://schemas.microsoft.com/office/drawing/2014/main" xmlns="" id="{8ACB1FF6-A3AA-407D-9EF5-3DF35F456572}"/>
                </a:ext>
              </a:extLst>
            </p:cNvPr>
            <p:cNvSpPr/>
            <p:nvPr/>
          </p:nvSpPr>
          <p:spPr bwMode="auto">
            <a:xfrm>
              <a:off x="5838669" y="2358321"/>
              <a:ext cx="514661" cy="70461"/>
            </a:xfrm>
            <a:custGeom>
              <a:avLst/>
              <a:gdLst>
                <a:gd name="T0" fmla="*/ 0 w 843"/>
                <a:gd name="T1" fmla="*/ 0 h 113"/>
                <a:gd name="T2" fmla="*/ 843 w 843"/>
                <a:gd name="T3" fmla="*/ 0 h 113"/>
                <a:gd name="T4" fmla="*/ 843 w 843"/>
                <a:gd name="T5" fmla="*/ 0 h 113"/>
                <a:gd name="T6" fmla="*/ 796 w 843"/>
                <a:gd name="T7" fmla="*/ 26 h 113"/>
                <a:gd name="T8" fmla="*/ 696 w 843"/>
                <a:gd name="T9" fmla="*/ 68 h 113"/>
                <a:gd name="T10" fmla="*/ 590 w 843"/>
                <a:gd name="T11" fmla="*/ 97 h 113"/>
                <a:gd name="T12" fmla="*/ 479 w 843"/>
                <a:gd name="T13" fmla="*/ 111 h 113"/>
                <a:gd name="T14" fmla="*/ 422 w 843"/>
                <a:gd name="T15" fmla="*/ 113 h 113"/>
                <a:gd name="T16" fmla="*/ 364 w 843"/>
                <a:gd name="T17" fmla="*/ 111 h 113"/>
                <a:gd name="T18" fmla="*/ 253 w 843"/>
                <a:gd name="T19" fmla="*/ 97 h 113"/>
                <a:gd name="T20" fmla="*/ 147 w 843"/>
                <a:gd name="T21" fmla="*/ 68 h 113"/>
                <a:gd name="T22" fmla="*/ 47 w 843"/>
                <a:gd name="T23" fmla="*/ 26 h 113"/>
                <a:gd name="T24" fmla="*/ 0 w 843"/>
                <a:gd name="T2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3" h="113">
                  <a:moveTo>
                    <a:pt x="0" y="0"/>
                  </a:moveTo>
                  <a:lnTo>
                    <a:pt x="843" y="0"/>
                  </a:lnTo>
                  <a:lnTo>
                    <a:pt x="843" y="0"/>
                  </a:lnTo>
                  <a:lnTo>
                    <a:pt x="796" y="26"/>
                  </a:lnTo>
                  <a:lnTo>
                    <a:pt x="696" y="68"/>
                  </a:lnTo>
                  <a:lnTo>
                    <a:pt x="590" y="97"/>
                  </a:lnTo>
                  <a:lnTo>
                    <a:pt x="479" y="111"/>
                  </a:lnTo>
                  <a:lnTo>
                    <a:pt x="422" y="113"/>
                  </a:lnTo>
                  <a:lnTo>
                    <a:pt x="364" y="111"/>
                  </a:lnTo>
                  <a:lnTo>
                    <a:pt x="253" y="97"/>
                  </a:lnTo>
                  <a:lnTo>
                    <a:pt x="147" y="68"/>
                  </a:lnTo>
                  <a:lnTo>
                    <a:pt x="47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3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ṥḻide">
              <a:extLst>
                <a:ext uri="{FF2B5EF4-FFF2-40B4-BE49-F238E27FC236}">
                  <a16:creationId xmlns:a16="http://schemas.microsoft.com/office/drawing/2014/main" xmlns="" id="{4EF262FE-B8FF-4C7C-B31B-610C69E64C43}"/>
                </a:ext>
              </a:extLst>
            </p:cNvPr>
            <p:cNvSpPr/>
            <p:nvPr/>
          </p:nvSpPr>
          <p:spPr bwMode="auto">
            <a:xfrm>
              <a:off x="5636481" y="1451537"/>
              <a:ext cx="919038" cy="919038"/>
            </a:xfrm>
            <a:custGeom>
              <a:avLst/>
              <a:gdLst>
                <a:gd name="T0" fmla="*/ 789 w 1499"/>
                <a:gd name="T1" fmla="*/ 1499 h 1500"/>
                <a:gd name="T2" fmla="*/ 937 w 1499"/>
                <a:gd name="T3" fmla="*/ 1476 h 1500"/>
                <a:gd name="T4" fmla="*/ 1074 w 1499"/>
                <a:gd name="T5" fmla="*/ 1426 h 1500"/>
                <a:gd name="T6" fmla="*/ 1198 w 1499"/>
                <a:gd name="T7" fmla="*/ 1351 h 1500"/>
                <a:gd name="T8" fmla="*/ 1304 w 1499"/>
                <a:gd name="T9" fmla="*/ 1254 h 1500"/>
                <a:gd name="T10" fmla="*/ 1391 w 1499"/>
                <a:gd name="T11" fmla="*/ 1138 h 1500"/>
                <a:gd name="T12" fmla="*/ 1453 w 1499"/>
                <a:gd name="T13" fmla="*/ 1008 h 1500"/>
                <a:gd name="T14" fmla="*/ 1490 w 1499"/>
                <a:gd name="T15" fmla="*/ 864 h 1500"/>
                <a:gd name="T16" fmla="*/ 1499 w 1499"/>
                <a:gd name="T17" fmla="*/ 750 h 1500"/>
                <a:gd name="T18" fmla="*/ 1490 w 1499"/>
                <a:gd name="T19" fmla="*/ 636 h 1500"/>
                <a:gd name="T20" fmla="*/ 1453 w 1499"/>
                <a:gd name="T21" fmla="*/ 493 h 1500"/>
                <a:gd name="T22" fmla="*/ 1391 w 1499"/>
                <a:gd name="T23" fmla="*/ 362 h 1500"/>
                <a:gd name="T24" fmla="*/ 1304 w 1499"/>
                <a:gd name="T25" fmla="*/ 246 h 1500"/>
                <a:gd name="T26" fmla="*/ 1198 w 1499"/>
                <a:gd name="T27" fmla="*/ 149 h 1500"/>
                <a:gd name="T28" fmla="*/ 1074 w 1499"/>
                <a:gd name="T29" fmla="*/ 74 h 1500"/>
                <a:gd name="T30" fmla="*/ 937 w 1499"/>
                <a:gd name="T31" fmla="*/ 24 h 1500"/>
                <a:gd name="T32" fmla="*/ 789 w 1499"/>
                <a:gd name="T33" fmla="*/ 1 h 1500"/>
                <a:gd name="T34" fmla="*/ 710 w 1499"/>
                <a:gd name="T35" fmla="*/ 1 h 1500"/>
                <a:gd name="T36" fmla="*/ 562 w 1499"/>
                <a:gd name="T37" fmla="*/ 24 h 1500"/>
                <a:gd name="T38" fmla="*/ 425 w 1499"/>
                <a:gd name="T39" fmla="*/ 74 h 1500"/>
                <a:gd name="T40" fmla="*/ 301 w 1499"/>
                <a:gd name="T41" fmla="*/ 149 h 1500"/>
                <a:gd name="T42" fmla="*/ 195 w 1499"/>
                <a:gd name="T43" fmla="*/ 246 h 1500"/>
                <a:gd name="T44" fmla="*/ 108 w 1499"/>
                <a:gd name="T45" fmla="*/ 362 h 1500"/>
                <a:gd name="T46" fmla="*/ 46 w 1499"/>
                <a:gd name="T47" fmla="*/ 493 h 1500"/>
                <a:gd name="T48" fmla="*/ 9 w 1499"/>
                <a:gd name="T49" fmla="*/ 636 h 1500"/>
                <a:gd name="T50" fmla="*/ 0 w 1499"/>
                <a:gd name="T51" fmla="*/ 750 h 1500"/>
                <a:gd name="T52" fmla="*/ 9 w 1499"/>
                <a:gd name="T53" fmla="*/ 864 h 1500"/>
                <a:gd name="T54" fmla="*/ 46 w 1499"/>
                <a:gd name="T55" fmla="*/ 1008 h 1500"/>
                <a:gd name="T56" fmla="*/ 108 w 1499"/>
                <a:gd name="T57" fmla="*/ 1138 h 1500"/>
                <a:gd name="T58" fmla="*/ 195 w 1499"/>
                <a:gd name="T59" fmla="*/ 1254 h 1500"/>
                <a:gd name="T60" fmla="*/ 301 w 1499"/>
                <a:gd name="T61" fmla="*/ 1351 h 1500"/>
                <a:gd name="T62" fmla="*/ 425 w 1499"/>
                <a:gd name="T63" fmla="*/ 1426 h 1500"/>
                <a:gd name="T64" fmla="*/ 562 w 1499"/>
                <a:gd name="T65" fmla="*/ 1476 h 1500"/>
                <a:gd name="T66" fmla="*/ 710 w 1499"/>
                <a:gd name="T67" fmla="*/ 1499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99" h="1500">
                  <a:moveTo>
                    <a:pt x="750" y="1500"/>
                  </a:moveTo>
                  <a:lnTo>
                    <a:pt x="789" y="1499"/>
                  </a:lnTo>
                  <a:lnTo>
                    <a:pt x="864" y="1492"/>
                  </a:lnTo>
                  <a:lnTo>
                    <a:pt x="937" y="1476"/>
                  </a:lnTo>
                  <a:lnTo>
                    <a:pt x="1006" y="1455"/>
                  </a:lnTo>
                  <a:lnTo>
                    <a:pt x="1074" y="1426"/>
                  </a:lnTo>
                  <a:lnTo>
                    <a:pt x="1138" y="1391"/>
                  </a:lnTo>
                  <a:lnTo>
                    <a:pt x="1198" y="1351"/>
                  </a:lnTo>
                  <a:lnTo>
                    <a:pt x="1253" y="1305"/>
                  </a:lnTo>
                  <a:lnTo>
                    <a:pt x="1304" y="1254"/>
                  </a:lnTo>
                  <a:lnTo>
                    <a:pt x="1350" y="1198"/>
                  </a:lnTo>
                  <a:lnTo>
                    <a:pt x="1391" y="1138"/>
                  </a:lnTo>
                  <a:lnTo>
                    <a:pt x="1425" y="1074"/>
                  </a:lnTo>
                  <a:lnTo>
                    <a:pt x="1453" y="1008"/>
                  </a:lnTo>
                  <a:lnTo>
                    <a:pt x="1476" y="937"/>
                  </a:lnTo>
                  <a:lnTo>
                    <a:pt x="1490" y="864"/>
                  </a:lnTo>
                  <a:lnTo>
                    <a:pt x="1499" y="789"/>
                  </a:lnTo>
                  <a:lnTo>
                    <a:pt x="1499" y="750"/>
                  </a:lnTo>
                  <a:lnTo>
                    <a:pt x="1499" y="712"/>
                  </a:lnTo>
                  <a:lnTo>
                    <a:pt x="1490" y="636"/>
                  </a:lnTo>
                  <a:lnTo>
                    <a:pt x="1476" y="563"/>
                  </a:lnTo>
                  <a:lnTo>
                    <a:pt x="1453" y="493"/>
                  </a:lnTo>
                  <a:lnTo>
                    <a:pt x="1425" y="426"/>
                  </a:lnTo>
                  <a:lnTo>
                    <a:pt x="1391" y="362"/>
                  </a:lnTo>
                  <a:lnTo>
                    <a:pt x="1350" y="302"/>
                  </a:lnTo>
                  <a:lnTo>
                    <a:pt x="1304" y="246"/>
                  </a:lnTo>
                  <a:lnTo>
                    <a:pt x="1253" y="196"/>
                  </a:lnTo>
                  <a:lnTo>
                    <a:pt x="1198" y="149"/>
                  </a:lnTo>
                  <a:lnTo>
                    <a:pt x="1138" y="109"/>
                  </a:lnTo>
                  <a:lnTo>
                    <a:pt x="1074" y="74"/>
                  </a:lnTo>
                  <a:lnTo>
                    <a:pt x="1006" y="46"/>
                  </a:lnTo>
                  <a:lnTo>
                    <a:pt x="937" y="24"/>
                  </a:lnTo>
                  <a:lnTo>
                    <a:pt x="864" y="9"/>
                  </a:lnTo>
                  <a:lnTo>
                    <a:pt x="789" y="1"/>
                  </a:lnTo>
                  <a:lnTo>
                    <a:pt x="750" y="0"/>
                  </a:lnTo>
                  <a:lnTo>
                    <a:pt x="710" y="1"/>
                  </a:lnTo>
                  <a:lnTo>
                    <a:pt x="635" y="9"/>
                  </a:lnTo>
                  <a:lnTo>
                    <a:pt x="562" y="24"/>
                  </a:lnTo>
                  <a:lnTo>
                    <a:pt x="493" y="46"/>
                  </a:lnTo>
                  <a:lnTo>
                    <a:pt x="425" y="74"/>
                  </a:lnTo>
                  <a:lnTo>
                    <a:pt x="361" y="109"/>
                  </a:lnTo>
                  <a:lnTo>
                    <a:pt x="301" y="149"/>
                  </a:lnTo>
                  <a:lnTo>
                    <a:pt x="246" y="196"/>
                  </a:lnTo>
                  <a:lnTo>
                    <a:pt x="195" y="246"/>
                  </a:lnTo>
                  <a:lnTo>
                    <a:pt x="149" y="302"/>
                  </a:lnTo>
                  <a:lnTo>
                    <a:pt x="108" y="362"/>
                  </a:lnTo>
                  <a:lnTo>
                    <a:pt x="74" y="426"/>
                  </a:lnTo>
                  <a:lnTo>
                    <a:pt x="46" y="493"/>
                  </a:lnTo>
                  <a:lnTo>
                    <a:pt x="23" y="563"/>
                  </a:lnTo>
                  <a:lnTo>
                    <a:pt x="9" y="636"/>
                  </a:lnTo>
                  <a:lnTo>
                    <a:pt x="0" y="712"/>
                  </a:lnTo>
                  <a:lnTo>
                    <a:pt x="0" y="750"/>
                  </a:lnTo>
                  <a:lnTo>
                    <a:pt x="0" y="789"/>
                  </a:lnTo>
                  <a:lnTo>
                    <a:pt x="9" y="864"/>
                  </a:lnTo>
                  <a:lnTo>
                    <a:pt x="23" y="937"/>
                  </a:lnTo>
                  <a:lnTo>
                    <a:pt x="46" y="1008"/>
                  </a:lnTo>
                  <a:lnTo>
                    <a:pt x="74" y="1074"/>
                  </a:lnTo>
                  <a:lnTo>
                    <a:pt x="108" y="1138"/>
                  </a:lnTo>
                  <a:lnTo>
                    <a:pt x="149" y="1198"/>
                  </a:lnTo>
                  <a:lnTo>
                    <a:pt x="195" y="1254"/>
                  </a:lnTo>
                  <a:lnTo>
                    <a:pt x="246" y="1305"/>
                  </a:lnTo>
                  <a:lnTo>
                    <a:pt x="301" y="1351"/>
                  </a:lnTo>
                  <a:lnTo>
                    <a:pt x="361" y="1391"/>
                  </a:lnTo>
                  <a:lnTo>
                    <a:pt x="425" y="1426"/>
                  </a:lnTo>
                  <a:lnTo>
                    <a:pt x="493" y="1455"/>
                  </a:lnTo>
                  <a:lnTo>
                    <a:pt x="562" y="1476"/>
                  </a:lnTo>
                  <a:lnTo>
                    <a:pt x="635" y="1492"/>
                  </a:lnTo>
                  <a:lnTo>
                    <a:pt x="710" y="1499"/>
                  </a:lnTo>
                  <a:lnTo>
                    <a:pt x="750" y="150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4972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 flipV="1">
            <a:off x="-2063" y="5600612"/>
            <a:ext cx="898492" cy="1264942"/>
          </a:xfrm>
          <a:custGeom>
            <a:avLst/>
            <a:gdLst>
              <a:gd name="connsiteX0" fmla="*/ 0 w 1224893"/>
              <a:gd name="connsiteY0" fmla="*/ 0 h 1724467"/>
              <a:gd name="connsiteX1" fmla="*/ 1005562 w 1224893"/>
              <a:gd name="connsiteY1" fmla="*/ 0 h 1724467"/>
              <a:gd name="connsiteX2" fmla="*/ 1041219 w 1224893"/>
              <a:gd name="connsiteY2" fmla="*/ 47684 h 1724467"/>
              <a:gd name="connsiteX3" fmla="*/ 1224893 w 1224893"/>
              <a:gd name="connsiteY3" fmla="*/ 648992 h 1724467"/>
              <a:gd name="connsiteX4" fmla="*/ 149418 w 1224893"/>
              <a:gd name="connsiteY4" fmla="*/ 1724467 h 1724467"/>
              <a:gd name="connsiteX5" fmla="*/ 39457 w 1224893"/>
              <a:gd name="connsiteY5" fmla="*/ 1718914 h 1724467"/>
              <a:gd name="connsiteX6" fmla="*/ 0 w 1224893"/>
              <a:gd name="connsiteY6" fmla="*/ 1712892 h 1724467"/>
              <a:gd name="connsiteX7" fmla="*/ 0 w 1224893"/>
              <a:gd name="connsiteY7" fmla="*/ 0 h 1724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4893" h="1724467">
                <a:moveTo>
                  <a:pt x="0" y="0"/>
                </a:moveTo>
                <a:lnTo>
                  <a:pt x="1005562" y="0"/>
                </a:lnTo>
                <a:lnTo>
                  <a:pt x="1041219" y="47684"/>
                </a:lnTo>
                <a:cubicBezTo>
                  <a:pt x="1157181" y="219331"/>
                  <a:pt x="1224893" y="426254"/>
                  <a:pt x="1224893" y="648992"/>
                </a:cubicBezTo>
                <a:cubicBezTo>
                  <a:pt x="1224893" y="1242960"/>
                  <a:pt x="743386" y="1724467"/>
                  <a:pt x="149418" y="1724467"/>
                </a:cubicBezTo>
                <a:cubicBezTo>
                  <a:pt x="112295" y="1724467"/>
                  <a:pt x="75611" y="1722586"/>
                  <a:pt x="39457" y="1718914"/>
                </a:cubicBezTo>
                <a:lnTo>
                  <a:pt x="0" y="1712892"/>
                </a:lnTo>
                <a:lnTo>
                  <a:pt x="0" y="0"/>
                </a:lnTo>
                <a:close/>
              </a:path>
            </a:pathLst>
          </a:cu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515648" y="341095"/>
            <a:ext cx="745722" cy="745722"/>
          </a:xfrm>
          <a:prstGeom prst="ellipse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182077" y="556420"/>
            <a:ext cx="38855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0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  <a:sym typeface="+mn-lt"/>
              </a:rPr>
              <a:t>Along the way</a:t>
            </a:r>
          </a:p>
        </p:txBody>
      </p:sp>
      <p:sp>
        <p:nvSpPr>
          <p:cNvPr id="68" name="任意多边形 67"/>
          <p:cNvSpPr/>
          <p:nvPr/>
        </p:nvSpPr>
        <p:spPr>
          <a:xfrm>
            <a:off x="-2064" y="262547"/>
            <a:ext cx="898493" cy="1490283"/>
          </a:xfrm>
          <a:custGeom>
            <a:avLst/>
            <a:gdLst>
              <a:gd name="connsiteX0" fmla="*/ 206071 w 898493"/>
              <a:gd name="connsiteY0" fmla="*/ 0 h 1490283"/>
              <a:gd name="connsiteX1" fmla="*/ 553970 w 898493"/>
              <a:gd name="connsiteY1" fmla="*/ 308568 h 1490283"/>
              <a:gd name="connsiteX2" fmla="*/ 550147 w 898493"/>
              <a:gd name="connsiteY2" fmla="*/ 372995 h 1490283"/>
              <a:gd name="connsiteX3" fmla="*/ 862051 w 898493"/>
              <a:gd name="connsiteY3" fmla="*/ 652020 h 1490283"/>
              <a:gd name="connsiteX4" fmla="*/ 863158 w 898493"/>
              <a:gd name="connsiteY4" fmla="*/ 672615 h 1490283"/>
              <a:gd name="connsiteX5" fmla="*/ 870955 w 898493"/>
              <a:gd name="connsiteY5" fmla="*/ 687020 h 1490283"/>
              <a:gd name="connsiteX6" fmla="*/ 898493 w 898493"/>
              <a:gd name="connsiteY6" fmla="*/ 808720 h 1490283"/>
              <a:gd name="connsiteX7" fmla="*/ 585001 w 898493"/>
              <a:gd name="connsiteY7" fmla="*/ 1117288 h 1490283"/>
              <a:gd name="connsiteX8" fmla="*/ 588824 w 898493"/>
              <a:gd name="connsiteY8" fmla="*/ 1181715 h 1490283"/>
              <a:gd name="connsiteX9" fmla="*/ 240924 w 898493"/>
              <a:gd name="connsiteY9" fmla="*/ 1490283 h 1490283"/>
              <a:gd name="connsiteX10" fmla="*/ 16737 w 898493"/>
              <a:gd name="connsiteY10" fmla="*/ 1418757 h 1490283"/>
              <a:gd name="connsiteX11" fmla="*/ 0 w 898493"/>
              <a:gd name="connsiteY11" fmla="*/ 1403347 h 1490283"/>
              <a:gd name="connsiteX12" fmla="*/ 0 w 898493"/>
              <a:gd name="connsiteY12" fmla="*/ 60969 h 1490283"/>
              <a:gd name="connsiteX13" fmla="*/ 47891 w 898493"/>
              <a:gd name="connsiteY13" fmla="*/ 33061 h 1490283"/>
              <a:gd name="connsiteX14" fmla="*/ 206071 w 898493"/>
              <a:gd name="connsiteY14" fmla="*/ 0 h 1490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98493" h="1490283">
                <a:moveTo>
                  <a:pt x="206071" y="0"/>
                </a:moveTo>
                <a:cubicBezTo>
                  <a:pt x="397224" y="0"/>
                  <a:pt x="553970" y="139025"/>
                  <a:pt x="553970" y="308568"/>
                </a:cubicBezTo>
                <a:cubicBezTo>
                  <a:pt x="553970" y="332304"/>
                  <a:pt x="553970" y="352650"/>
                  <a:pt x="550147" y="372995"/>
                </a:cubicBezTo>
                <a:cubicBezTo>
                  <a:pt x="715018" y="388889"/>
                  <a:pt x="846286" y="506113"/>
                  <a:pt x="862051" y="652020"/>
                </a:cubicBezTo>
                <a:lnTo>
                  <a:pt x="863158" y="672615"/>
                </a:lnTo>
                <a:lnTo>
                  <a:pt x="870955" y="687020"/>
                </a:lnTo>
                <a:cubicBezTo>
                  <a:pt x="888697" y="724373"/>
                  <a:pt x="898493" y="765487"/>
                  <a:pt x="898493" y="808720"/>
                </a:cubicBezTo>
                <a:cubicBezTo>
                  <a:pt x="898493" y="968091"/>
                  <a:pt x="760862" y="1100334"/>
                  <a:pt x="585001" y="1117288"/>
                </a:cubicBezTo>
                <a:cubicBezTo>
                  <a:pt x="588824" y="1137634"/>
                  <a:pt x="588824" y="1157979"/>
                  <a:pt x="588824" y="1181715"/>
                </a:cubicBezTo>
                <a:cubicBezTo>
                  <a:pt x="588824" y="1351258"/>
                  <a:pt x="432078" y="1490283"/>
                  <a:pt x="240924" y="1490283"/>
                </a:cubicBezTo>
                <a:cubicBezTo>
                  <a:pt x="154905" y="1490283"/>
                  <a:pt x="77488" y="1463580"/>
                  <a:pt x="16737" y="1418757"/>
                </a:cubicBezTo>
                <a:lnTo>
                  <a:pt x="0" y="1403347"/>
                </a:lnTo>
                <a:lnTo>
                  <a:pt x="0" y="60969"/>
                </a:lnTo>
                <a:lnTo>
                  <a:pt x="47891" y="33061"/>
                </a:lnTo>
                <a:cubicBezTo>
                  <a:pt x="95201" y="11868"/>
                  <a:pt x="148725" y="0"/>
                  <a:pt x="206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11392249" y="1506860"/>
            <a:ext cx="799751" cy="1476362"/>
          </a:xfrm>
          <a:custGeom>
            <a:avLst/>
            <a:gdLst>
              <a:gd name="connsiteX0" fmla="*/ 738181 w 799751"/>
              <a:gd name="connsiteY0" fmla="*/ 0 h 1476362"/>
              <a:gd name="connsiteX1" fmla="*/ 799751 w 799751"/>
              <a:gd name="connsiteY1" fmla="*/ 3109 h 1476362"/>
              <a:gd name="connsiteX2" fmla="*/ 799751 w 799751"/>
              <a:gd name="connsiteY2" fmla="*/ 1473253 h 1476362"/>
              <a:gd name="connsiteX3" fmla="*/ 738181 w 799751"/>
              <a:gd name="connsiteY3" fmla="*/ 1476362 h 1476362"/>
              <a:gd name="connsiteX4" fmla="*/ 0 w 799751"/>
              <a:gd name="connsiteY4" fmla="*/ 738181 h 1476362"/>
              <a:gd name="connsiteX5" fmla="*/ 738181 w 799751"/>
              <a:gd name="connsiteY5" fmla="*/ 0 h 147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9751" h="1476362">
                <a:moveTo>
                  <a:pt x="738181" y="0"/>
                </a:moveTo>
                <a:lnTo>
                  <a:pt x="799751" y="3109"/>
                </a:lnTo>
                <a:lnTo>
                  <a:pt x="799751" y="1473253"/>
                </a:lnTo>
                <a:lnTo>
                  <a:pt x="738181" y="1476362"/>
                </a:lnTo>
                <a:cubicBezTo>
                  <a:pt x="330495" y="1476362"/>
                  <a:pt x="0" y="1145867"/>
                  <a:pt x="0" y="738181"/>
                </a:cubicBezTo>
                <a:cubicBezTo>
                  <a:pt x="0" y="330495"/>
                  <a:pt x="330495" y="0"/>
                  <a:pt x="738181" y="0"/>
                </a:cubicBezTo>
                <a:close/>
              </a:path>
            </a:pathLst>
          </a:cu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Oval 172"/>
          <p:cNvSpPr>
            <a:spLocks noChangeArrowheads="1"/>
          </p:cNvSpPr>
          <p:nvPr/>
        </p:nvSpPr>
        <p:spPr bwMode="auto">
          <a:xfrm>
            <a:off x="2288904" y="4260922"/>
            <a:ext cx="537148" cy="488970"/>
          </a:xfrm>
          <a:prstGeom prst="ellipse">
            <a:avLst/>
          </a:pr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Oval 173"/>
          <p:cNvSpPr>
            <a:spLocks noChangeArrowheads="1"/>
          </p:cNvSpPr>
          <p:nvPr/>
        </p:nvSpPr>
        <p:spPr bwMode="auto">
          <a:xfrm>
            <a:off x="4057433" y="3632860"/>
            <a:ext cx="527010" cy="488970"/>
          </a:xfrm>
          <a:prstGeom prst="ellipse">
            <a:avLst/>
          </a:pr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Oval 174"/>
          <p:cNvSpPr>
            <a:spLocks noChangeArrowheads="1"/>
          </p:cNvSpPr>
          <p:nvPr/>
        </p:nvSpPr>
        <p:spPr bwMode="auto">
          <a:xfrm>
            <a:off x="6491039" y="4071400"/>
            <a:ext cx="527010" cy="488970"/>
          </a:xfrm>
          <a:prstGeom prst="ellipse">
            <a:avLst/>
          </a:pr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Oval 175"/>
          <p:cNvSpPr>
            <a:spLocks noChangeArrowheads="1"/>
          </p:cNvSpPr>
          <p:nvPr/>
        </p:nvSpPr>
        <p:spPr bwMode="auto">
          <a:xfrm>
            <a:off x="896429" y="2951423"/>
            <a:ext cx="527010" cy="488970"/>
          </a:xfrm>
          <a:prstGeom prst="ellipse">
            <a:avLst/>
          </a:pr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Oval 173"/>
          <p:cNvSpPr>
            <a:spLocks noChangeArrowheads="1"/>
          </p:cNvSpPr>
          <p:nvPr/>
        </p:nvSpPr>
        <p:spPr bwMode="auto">
          <a:xfrm>
            <a:off x="8794339" y="3482730"/>
            <a:ext cx="527010" cy="488970"/>
          </a:xfrm>
          <a:prstGeom prst="ellipse">
            <a:avLst/>
          </a:pr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Oval 173"/>
          <p:cNvSpPr>
            <a:spLocks noChangeArrowheads="1"/>
          </p:cNvSpPr>
          <p:nvPr/>
        </p:nvSpPr>
        <p:spPr bwMode="auto">
          <a:xfrm>
            <a:off x="10241320" y="4661789"/>
            <a:ext cx="527010" cy="488970"/>
          </a:xfrm>
          <a:prstGeom prst="ellipse">
            <a:avLst/>
          </a:prstGeom>
          <a:solidFill>
            <a:srgbClr val="F2C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6" name="肘形连接符 5"/>
          <p:cNvCxnSpPr>
            <a:stCxn id="83" idx="6"/>
            <a:endCxn id="80" idx="2"/>
          </p:cNvCxnSpPr>
          <p:nvPr/>
        </p:nvCxnSpPr>
        <p:spPr>
          <a:xfrm>
            <a:off x="1423439" y="3195908"/>
            <a:ext cx="865465" cy="1309499"/>
          </a:xfrm>
          <a:prstGeom prst="bent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肘形连接符 87"/>
          <p:cNvCxnSpPr>
            <a:stCxn id="80" idx="6"/>
            <a:endCxn id="81" idx="2"/>
          </p:cNvCxnSpPr>
          <p:nvPr/>
        </p:nvCxnSpPr>
        <p:spPr>
          <a:xfrm flipV="1">
            <a:off x="2826052" y="3877345"/>
            <a:ext cx="1231381" cy="628062"/>
          </a:xfrm>
          <a:prstGeom prst="bent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肘形连接符 88"/>
          <p:cNvCxnSpPr>
            <a:stCxn id="81" idx="6"/>
            <a:endCxn id="82" idx="2"/>
          </p:cNvCxnSpPr>
          <p:nvPr/>
        </p:nvCxnSpPr>
        <p:spPr>
          <a:xfrm>
            <a:off x="4584443" y="3877345"/>
            <a:ext cx="1906596" cy="438540"/>
          </a:xfrm>
          <a:prstGeom prst="bent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肘形连接符 89"/>
          <p:cNvCxnSpPr>
            <a:stCxn id="82" idx="6"/>
            <a:endCxn id="86" idx="2"/>
          </p:cNvCxnSpPr>
          <p:nvPr/>
        </p:nvCxnSpPr>
        <p:spPr>
          <a:xfrm flipV="1">
            <a:off x="7018049" y="3727215"/>
            <a:ext cx="1776290" cy="588670"/>
          </a:xfrm>
          <a:prstGeom prst="bent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肘形连接符 90"/>
          <p:cNvCxnSpPr>
            <a:stCxn id="86" idx="6"/>
            <a:endCxn id="87" idx="2"/>
          </p:cNvCxnSpPr>
          <p:nvPr/>
        </p:nvCxnSpPr>
        <p:spPr>
          <a:xfrm>
            <a:off x="9321349" y="3727215"/>
            <a:ext cx="919971" cy="1179059"/>
          </a:xfrm>
          <a:prstGeom prst="bentConnector3">
            <a:avLst>
              <a:gd name="adj1" fmla="val 50000"/>
            </a:avLst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509815" y="2015075"/>
            <a:ext cx="16804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0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  <a:sym typeface="+mn-lt"/>
              </a:rPr>
              <a:t>start</a:t>
            </a:r>
          </a:p>
        </p:txBody>
      </p:sp>
      <p:sp>
        <p:nvSpPr>
          <p:cNvPr id="103" name="矩形 102"/>
          <p:cNvSpPr/>
          <p:nvPr/>
        </p:nvSpPr>
        <p:spPr>
          <a:xfrm>
            <a:off x="10847706" y="4277446"/>
            <a:ext cx="10890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000" b="1" dirty="0" smtClean="0">
                <a:solidFill>
                  <a:schemeClr val="bg1"/>
                </a:solidFill>
                <a:latin typeface="+mn-ea"/>
                <a:cs typeface="Arial" panose="020B0604020202020204" pitchFamily="34" charset="0"/>
                <a:sym typeface="+mn-lt"/>
              </a:rPr>
              <a:t>End</a:t>
            </a:r>
            <a:endParaRPr lang="en-US" altLang="zh-CN" sz="4000" b="1" dirty="0">
              <a:solidFill>
                <a:schemeClr val="bg1"/>
              </a:solidFill>
              <a:latin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141" name="Freeform 90"/>
          <p:cNvSpPr>
            <a:spLocks/>
          </p:cNvSpPr>
          <p:nvPr/>
        </p:nvSpPr>
        <p:spPr bwMode="auto">
          <a:xfrm>
            <a:off x="3628138" y="2648552"/>
            <a:ext cx="1393814" cy="949760"/>
          </a:xfrm>
          <a:custGeom>
            <a:avLst/>
            <a:gdLst>
              <a:gd name="T0" fmla="*/ 328 w 368"/>
              <a:gd name="T1" fmla="*/ 0 h 308"/>
              <a:gd name="T2" fmla="*/ 40 w 368"/>
              <a:gd name="T3" fmla="*/ 0 h 308"/>
              <a:gd name="T4" fmla="*/ 0 w 368"/>
              <a:gd name="T5" fmla="*/ 40 h 308"/>
              <a:gd name="T6" fmla="*/ 0 w 368"/>
              <a:gd name="T7" fmla="*/ 184 h 308"/>
              <a:gd name="T8" fmla="*/ 40 w 368"/>
              <a:gd name="T9" fmla="*/ 224 h 308"/>
              <a:gd name="T10" fmla="*/ 155 w 368"/>
              <a:gd name="T11" fmla="*/ 224 h 308"/>
              <a:gd name="T12" fmla="*/ 184 w 368"/>
              <a:gd name="T13" fmla="*/ 308 h 308"/>
              <a:gd name="T14" fmla="*/ 213 w 368"/>
              <a:gd name="T15" fmla="*/ 224 h 308"/>
              <a:gd name="T16" fmla="*/ 328 w 368"/>
              <a:gd name="T17" fmla="*/ 224 h 308"/>
              <a:gd name="T18" fmla="*/ 368 w 368"/>
              <a:gd name="T19" fmla="*/ 184 h 308"/>
              <a:gd name="T20" fmla="*/ 368 w 368"/>
              <a:gd name="T21" fmla="*/ 40 h 308"/>
              <a:gd name="T22" fmla="*/ 328 w 368"/>
              <a:gd name="T23" fmla="*/ 0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8" h="308">
                <a:moveTo>
                  <a:pt x="328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206"/>
                  <a:pt x="18" y="224"/>
                  <a:pt x="40" y="224"/>
                </a:cubicBezTo>
                <a:cubicBezTo>
                  <a:pt x="155" y="224"/>
                  <a:pt x="155" y="224"/>
                  <a:pt x="155" y="224"/>
                </a:cubicBezTo>
                <a:cubicBezTo>
                  <a:pt x="184" y="308"/>
                  <a:pt x="184" y="308"/>
                  <a:pt x="184" y="308"/>
                </a:cubicBezTo>
                <a:cubicBezTo>
                  <a:pt x="213" y="224"/>
                  <a:pt x="213" y="224"/>
                  <a:pt x="213" y="224"/>
                </a:cubicBezTo>
                <a:cubicBezTo>
                  <a:pt x="328" y="224"/>
                  <a:pt x="328" y="224"/>
                  <a:pt x="328" y="224"/>
                </a:cubicBezTo>
                <a:cubicBezTo>
                  <a:pt x="350" y="224"/>
                  <a:pt x="368" y="206"/>
                  <a:pt x="368" y="184"/>
                </a:cubicBezTo>
                <a:cubicBezTo>
                  <a:pt x="368" y="40"/>
                  <a:pt x="368" y="40"/>
                  <a:pt x="368" y="40"/>
                </a:cubicBezTo>
                <a:cubicBezTo>
                  <a:pt x="368" y="18"/>
                  <a:pt x="350" y="0"/>
                  <a:pt x="328" y="0"/>
                </a:cubicBezTo>
              </a:path>
            </a:pathLst>
          </a:custGeom>
          <a:solidFill>
            <a:srgbClr val="83DFE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>
            <a:off x="3562049" y="2473454"/>
            <a:ext cx="15827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+mn-ea"/>
                <a:cs typeface="Arial" panose="020B0604020202020204" pitchFamily="34" charset="0"/>
                <a:sym typeface="+mn-lt"/>
              </a:rPr>
              <a:t>Scenic</a:t>
            </a:r>
          </a:p>
        </p:txBody>
      </p:sp>
      <p:sp>
        <p:nvSpPr>
          <p:cNvPr id="162" name="Freeform 90"/>
          <p:cNvSpPr>
            <a:spLocks/>
          </p:cNvSpPr>
          <p:nvPr/>
        </p:nvSpPr>
        <p:spPr bwMode="auto">
          <a:xfrm>
            <a:off x="6108228" y="3034829"/>
            <a:ext cx="1393814" cy="949760"/>
          </a:xfrm>
          <a:custGeom>
            <a:avLst/>
            <a:gdLst>
              <a:gd name="T0" fmla="*/ 328 w 368"/>
              <a:gd name="T1" fmla="*/ 0 h 308"/>
              <a:gd name="T2" fmla="*/ 40 w 368"/>
              <a:gd name="T3" fmla="*/ 0 h 308"/>
              <a:gd name="T4" fmla="*/ 0 w 368"/>
              <a:gd name="T5" fmla="*/ 40 h 308"/>
              <a:gd name="T6" fmla="*/ 0 w 368"/>
              <a:gd name="T7" fmla="*/ 184 h 308"/>
              <a:gd name="T8" fmla="*/ 40 w 368"/>
              <a:gd name="T9" fmla="*/ 224 h 308"/>
              <a:gd name="T10" fmla="*/ 155 w 368"/>
              <a:gd name="T11" fmla="*/ 224 h 308"/>
              <a:gd name="T12" fmla="*/ 184 w 368"/>
              <a:gd name="T13" fmla="*/ 308 h 308"/>
              <a:gd name="T14" fmla="*/ 213 w 368"/>
              <a:gd name="T15" fmla="*/ 224 h 308"/>
              <a:gd name="T16" fmla="*/ 328 w 368"/>
              <a:gd name="T17" fmla="*/ 224 h 308"/>
              <a:gd name="T18" fmla="*/ 368 w 368"/>
              <a:gd name="T19" fmla="*/ 184 h 308"/>
              <a:gd name="T20" fmla="*/ 368 w 368"/>
              <a:gd name="T21" fmla="*/ 40 h 308"/>
              <a:gd name="T22" fmla="*/ 328 w 368"/>
              <a:gd name="T23" fmla="*/ 0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8" h="308">
                <a:moveTo>
                  <a:pt x="328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206"/>
                  <a:pt x="18" y="224"/>
                  <a:pt x="40" y="224"/>
                </a:cubicBezTo>
                <a:cubicBezTo>
                  <a:pt x="155" y="224"/>
                  <a:pt x="155" y="224"/>
                  <a:pt x="155" y="224"/>
                </a:cubicBezTo>
                <a:cubicBezTo>
                  <a:pt x="184" y="308"/>
                  <a:pt x="184" y="308"/>
                  <a:pt x="184" y="308"/>
                </a:cubicBezTo>
                <a:cubicBezTo>
                  <a:pt x="213" y="224"/>
                  <a:pt x="213" y="224"/>
                  <a:pt x="213" y="224"/>
                </a:cubicBezTo>
                <a:cubicBezTo>
                  <a:pt x="328" y="224"/>
                  <a:pt x="328" y="224"/>
                  <a:pt x="328" y="224"/>
                </a:cubicBezTo>
                <a:cubicBezTo>
                  <a:pt x="350" y="224"/>
                  <a:pt x="368" y="206"/>
                  <a:pt x="368" y="184"/>
                </a:cubicBezTo>
                <a:cubicBezTo>
                  <a:pt x="368" y="40"/>
                  <a:pt x="368" y="40"/>
                  <a:pt x="368" y="40"/>
                </a:cubicBezTo>
                <a:cubicBezTo>
                  <a:pt x="368" y="18"/>
                  <a:pt x="350" y="0"/>
                  <a:pt x="328" y="0"/>
                </a:cubicBezTo>
              </a:path>
            </a:pathLst>
          </a:custGeom>
          <a:solidFill>
            <a:srgbClr val="83DFE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矩形 123"/>
          <p:cNvSpPr/>
          <p:nvPr/>
        </p:nvSpPr>
        <p:spPr>
          <a:xfrm>
            <a:off x="6006119" y="2903789"/>
            <a:ext cx="16365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+mn-ea"/>
                <a:cs typeface="Arial" panose="020B0604020202020204" pitchFamily="34" charset="0"/>
                <a:sym typeface="+mn-lt"/>
              </a:rPr>
              <a:t>Scenic</a:t>
            </a:r>
          </a:p>
        </p:txBody>
      </p:sp>
      <p:sp>
        <p:nvSpPr>
          <p:cNvPr id="163" name="Freeform 90"/>
          <p:cNvSpPr>
            <a:spLocks/>
          </p:cNvSpPr>
          <p:nvPr/>
        </p:nvSpPr>
        <p:spPr bwMode="auto">
          <a:xfrm>
            <a:off x="8341668" y="2517696"/>
            <a:ext cx="1393814" cy="949760"/>
          </a:xfrm>
          <a:custGeom>
            <a:avLst/>
            <a:gdLst>
              <a:gd name="T0" fmla="*/ 328 w 368"/>
              <a:gd name="T1" fmla="*/ 0 h 308"/>
              <a:gd name="T2" fmla="*/ 40 w 368"/>
              <a:gd name="T3" fmla="*/ 0 h 308"/>
              <a:gd name="T4" fmla="*/ 0 w 368"/>
              <a:gd name="T5" fmla="*/ 40 h 308"/>
              <a:gd name="T6" fmla="*/ 0 w 368"/>
              <a:gd name="T7" fmla="*/ 184 h 308"/>
              <a:gd name="T8" fmla="*/ 40 w 368"/>
              <a:gd name="T9" fmla="*/ 224 h 308"/>
              <a:gd name="T10" fmla="*/ 155 w 368"/>
              <a:gd name="T11" fmla="*/ 224 h 308"/>
              <a:gd name="T12" fmla="*/ 184 w 368"/>
              <a:gd name="T13" fmla="*/ 308 h 308"/>
              <a:gd name="T14" fmla="*/ 213 w 368"/>
              <a:gd name="T15" fmla="*/ 224 h 308"/>
              <a:gd name="T16" fmla="*/ 328 w 368"/>
              <a:gd name="T17" fmla="*/ 224 h 308"/>
              <a:gd name="T18" fmla="*/ 368 w 368"/>
              <a:gd name="T19" fmla="*/ 184 h 308"/>
              <a:gd name="T20" fmla="*/ 368 w 368"/>
              <a:gd name="T21" fmla="*/ 40 h 308"/>
              <a:gd name="T22" fmla="*/ 328 w 368"/>
              <a:gd name="T23" fmla="*/ 0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8" h="308">
                <a:moveTo>
                  <a:pt x="328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206"/>
                  <a:pt x="18" y="224"/>
                  <a:pt x="40" y="224"/>
                </a:cubicBezTo>
                <a:cubicBezTo>
                  <a:pt x="155" y="224"/>
                  <a:pt x="155" y="224"/>
                  <a:pt x="155" y="224"/>
                </a:cubicBezTo>
                <a:cubicBezTo>
                  <a:pt x="184" y="308"/>
                  <a:pt x="184" y="308"/>
                  <a:pt x="184" y="308"/>
                </a:cubicBezTo>
                <a:cubicBezTo>
                  <a:pt x="213" y="224"/>
                  <a:pt x="213" y="224"/>
                  <a:pt x="213" y="224"/>
                </a:cubicBezTo>
                <a:cubicBezTo>
                  <a:pt x="328" y="224"/>
                  <a:pt x="328" y="224"/>
                  <a:pt x="328" y="224"/>
                </a:cubicBezTo>
                <a:cubicBezTo>
                  <a:pt x="350" y="224"/>
                  <a:pt x="368" y="206"/>
                  <a:pt x="368" y="184"/>
                </a:cubicBezTo>
                <a:cubicBezTo>
                  <a:pt x="368" y="40"/>
                  <a:pt x="368" y="40"/>
                  <a:pt x="368" y="40"/>
                </a:cubicBezTo>
                <a:cubicBezTo>
                  <a:pt x="368" y="18"/>
                  <a:pt x="350" y="0"/>
                  <a:pt x="328" y="0"/>
                </a:cubicBezTo>
              </a:path>
            </a:pathLst>
          </a:custGeom>
          <a:solidFill>
            <a:srgbClr val="83DFE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矩形 163"/>
          <p:cNvSpPr/>
          <p:nvPr/>
        </p:nvSpPr>
        <p:spPr>
          <a:xfrm>
            <a:off x="8239559" y="2386656"/>
            <a:ext cx="16365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+mn-ea"/>
                <a:cs typeface="Arial" panose="020B0604020202020204" pitchFamily="34" charset="0"/>
                <a:sym typeface="+mn-lt"/>
              </a:rPr>
              <a:t>Scenic</a:t>
            </a:r>
          </a:p>
        </p:txBody>
      </p:sp>
      <p:sp>
        <p:nvSpPr>
          <p:cNvPr id="165" name="Freeform 90"/>
          <p:cNvSpPr>
            <a:spLocks/>
          </p:cNvSpPr>
          <p:nvPr/>
        </p:nvSpPr>
        <p:spPr bwMode="auto">
          <a:xfrm flipV="1">
            <a:off x="1860571" y="4768412"/>
            <a:ext cx="1393814" cy="949760"/>
          </a:xfrm>
          <a:custGeom>
            <a:avLst/>
            <a:gdLst>
              <a:gd name="T0" fmla="*/ 328 w 368"/>
              <a:gd name="T1" fmla="*/ 0 h 308"/>
              <a:gd name="T2" fmla="*/ 40 w 368"/>
              <a:gd name="T3" fmla="*/ 0 h 308"/>
              <a:gd name="T4" fmla="*/ 0 w 368"/>
              <a:gd name="T5" fmla="*/ 40 h 308"/>
              <a:gd name="T6" fmla="*/ 0 w 368"/>
              <a:gd name="T7" fmla="*/ 184 h 308"/>
              <a:gd name="T8" fmla="*/ 40 w 368"/>
              <a:gd name="T9" fmla="*/ 224 h 308"/>
              <a:gd name="T10" fmla="*/ 155 w 368"/>
              <a:gd name="T11" fmla="*/ 224 h 308"/>
              <a:gd name="T12" fmla="*/ 184 w 368"/>
              <a:gd name="T13" fmla="*/ 308 h 308"/>
              <a:gd name="T14" fmla="*/ 213 w 368"/>
              <a:gd name="T15" fmla="*/ 224 h 308"/>
              <a:gd name="T16" fmla="*/ 328 w 368"/>
              <a:gd name="T17" fmla="*/ 224 h 308"/>
              <a:gd name="T18" fmla="*/ 368 w 368"/>
              <a:gd name="T19" fmla="*/ 184 h 308"/>
              <a:gd name="T20" fmla="*/ 368 w 368"/>
              <a:gd name="T21" fmla="*/ 40 h 308"/>
              <a:gd name="T22" fmla="*/ 328 w 368"/>
              <a:gd name="T23" fmla="*/ 0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8" h="308">
                <a:moveTo>
                  <a:pt x="328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206"/>
                  <a:pt x="18" y="224"/>
                  <a:pt x="40" y="224"/>
                </a:cubicBezTo>
                <a:cubicBezTo>
                  <a:pt x="155" y="224"/>
                  <a:pt x="155" y="224"/>
                  <a:pt x="155" y="224"/>
                </a:cubicBezTo>
                <a:cubicBezTo>
                  <a:pt x="184" y="308"/>
                  <a:pt x="184" y="308"/>
                  <a:pt x="184" y="308"/>
                </a:cubicBezTo>
                <a:cubicBezTo>
                  <a:pt x="213" y="224"/>
                  <a:pt x="213" y="224"/>
                  <a:pt x="213" y="224"/>
                </a:cubicBezTo>
                <a:cubicBezTo>
                  <a:pt x="328" y="224"/>
                  <a:pt x="328" y="224"/>
                  <a:pt x="328" y="224"/>
                </a:cubicBezTo>
                <a:cubicBezTo>
                  <a:pt x="350" y="224"/>
                  <a:pt x="368" y="206"/>
                  <a:pt x="368" y="184"/>
                </a:cubicBezTo>
                <a:cubicBezTo>
                  <a:pt x="368" y="40"/>
                  <a:pt x="368" y="40"/>
                  <a:pt x="368" y="40"/>
                </a:cubicBezTo>
                <a:cubicBezTo>
                  <a:pt x="368" y="18"/>
                  <a:pt x="350" y="0"/>
                  <a:pt x="328" y="0"/>
                </a:cubicBezTo>
              </a:path>
            </a:pathLst>
          </a:custGeom>
          <a:solidFill>
            <a:srgbClr val="83DFE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矩形 121"/>
          <p:cNvSpPr/>
          <p:nvPr/>
        </p:nvSpPr>
        <p:spPr>
          <a:xfrm>
            <a:off x="1712842" y="4920501"/>
            <a:ext cx="17210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+mn-ea"/>
                <a:cs typeface="Arial" panose="020B0604020202020204" pitchFamily="34" charset="0"/>
                <a:sym typeface="+mn-lt"/>
              </a:rPr>
              <a:t>Scenic</a:t>
            </a:r>
          </a:p>
        </p:txBody>
      </p:sp>
      <p:sp>
        <p:nvSpPr>
          <p:cNvPr id="183" name="任意多边形 182"/>
          <p:cNvSpPr/>
          <p:nvPr/>
        </p:nvSpPr>
        <p:spPr>
          <a:xfrm>
            <a:off x="8870687" y="5497379"/>
            <a:ext cx="3321313" cy="1379656"/>
          </a:xfrm>
          <a:custGeom>
            <a:avLst/>
            <a:gdLst>
              <a:gd name="connsiteX0" fmla="*/ 2052782 w 3321313"/>
              <a:gd name="connsiteY0" fmla="*/ 0 h 1379656"/>
              <a:gd name="connsiteX1" fmla="*/ 2696930 w 3321313"/>
              <a:gd name="connsiteY1" fmla="*/ 571325 h 1379656"/>
              <a:gd name="connsiteX2" fmla="*/ 2689852 w 3321313"/>
              <a:gd name="connsiteY2" fmla="*/ 690613 h 1379656"/>
              <a:gd name="connsiteX3" fmla="*/ 3267352 w 3321313"/>
              <a:gd name="connsiteY3" fmla="*/ 1207239 h 1379656"/>
              <a:gd name="connsiteX4" fmla="*/ 3269403 w 3321313"/>
              <a:gd name="connsiteY4" fmla="*/ 1245370 h 1379656"/>
              <a:gd name="connsiteX5" fmla="*/ 3283838 w 3321313"/>
              <a:gd name="connsiteY5" fmla="*/ 1272042 h 1379656"/>
              <a:gd name="connsiteX6" fmla="*/ 3321313 w 3321313"/>
              <a:gd name="connsiteY6" fmla="*/ 1379656 h 1379656"/>
              <a:gd name="connsiteX7" fmla="*/ 13514 w 3321313"/>
              <a:gd name="connsiteY7" fmla="*/ 1379656 h 1379656"/>
              <a:gd name="connsiteX8" fmla="*/ 13176 w 3321313"/>
              <a:gd name="connsiteY8" fmla="*/ 1378687 h 1379656"/>
              <a:gd name="connsiteX9" fmla="*/ 0 w 3321313"/>
              <a:gd name="connsiteY9" fmla="*/ 1261938 h 1379656"/>
              <a:gd name="connsiteX10" fmla="*/ 573363 w 3321313"/>
              <a:gd name="connsiteY10" fmla="*/ 690613 h 1379656"/>
              <a:gd name="connsiteX11" fmla="*/ 1217512 w 3321313"/>
              <a:gd name="connsiteY11" fmla="*/ 156958 h 1379656"/>
              <a:gd name="connsiteX12" fmla="*/ 1536047 w 3321313"/>
              <a:gd name="connsiteY12" fmla="*/ 226019 h 1379656"/>
              <a:gd name="connsiteX13" fmla="*/ 2052782 w 3321313"/>
              <a:gd name="connsiteY13" fmla="*/ 0 h 137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21313" h="1379656">
                <a:moveTo>
                  <a:pt x="2052782" y="0"/>
                </a:moveTo>
                <a:cubicBezTo>
                  <a:pt x="2406710" y="0"/>
                  <a:pt x="2696930" y="257410"/>
                  <a:pt x="2696930" y="571325"/>
                </a:cubicBezTo>
                <a:cubicBezTo>
                  <a:pt x="2696930" y="615273"/>
                  <a:pt x="2696930" y="652943"/>
                  <a:pt x="2689852" y="690613"/>
                </a:cubicBezTo>
                <a:cubicBezTo>
                  <a:pt x="2995115" y="720042"/>
                  <a:pt x="3238164" y="937085"/>
                  <a:pt x="3267352" y="1207239"/>
                </a:cubicBezTo>
                <a:lnTo>
                  <a:pt x="3269403" y="1245370"/>
                </a:lnTo>
                <a:lnTo>
                  <a:pt x="3283838" y="1272042"/>
                </a:lnTo>
                <a:lnTo>
                  <a:pt x="3321313" y="1379656"/>
                </a:lnTo>
                <a:lnTo>
                  <a:pt x="13514" y="1379656"/>
                </a:lnTo>
                <a:lnTo>
                  <a:pt x="13176" y="1378687"/>
                </a:lnTo>
                <a:cubicBezTo>
                  <a:pt x="4535" y="1341005"/>
                  <a:pt x="0" y="1301962"/>
                  <a:pt x="0" y="1261938"/>
                </a:cubicBezTo>
                <a:cubicBezTo>
                  <a:pt x="0" y="966858"/>
                  <a:pt x="254828" y="728283"/>
                  <a:pt x="573363" y="690613"/>
                </a:cubicBezTo>
                <a:cubicBezTo>
                  <a:pt x="594599" y="395533"/>
                  <a:pt x="877741" y="156958"/>
                  <a:pt x="1217512" y="156958"/>
                </a:cubicBezTo>
                <a:cubicBezTo>
                  <a:pt x="1337847" y="156958"/>
                  <a:pt x="1444026" y="182071"/>
                  <a:pt x="1536047" y="226019"/>
                </a:cubicBezTo>
                <a:cubicBezTo>
                  <a:pt x="1656382" y="87896"/>
                  <a:pt x="1840425" y="0"/>
                  <a:pt x="2052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4" name="矩形 183"/>
          <p:cNvSpPr/>
          <p:nvPr/>
        </p:nvSpPr>
        <p:spPr>
          <a:xfrm>
            <a:off x="4380394" y="5184524"/>
            <a:ext cx="46774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Please change the text description or style here according to the subject content.</a:t>
            </a:r>
          </a:p>
        </p:txBody>
      </p:sp>
    </p:spTree>
    <p:extLst>
      <p:ext uri="{BB962C8B-B14F-4D97-AF65-F5344CB8AC3E}">
        <p14:creationId xmlns:p14="http://schemas.microsoft.com/office/powerpoint/2010/main" val="117221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任意多边形 116"/>
          <p:cNvSpPr>
            <a:spLocks/>
          </p:cNvSpPr>
          <p:nvPr/>
        </p:nvSpPr>
        <p:spPr bwMode="auto">
          <a:xfrm flipV="1">
            <a:off x="8532597" y="2632831"/>
            <a:ext cx="1143000" cy="945745"/>
          </a:xfrm>
          <a:custGeom>
            <a:avLst/>
            <a:gdLst>
              <a:gd name="connsiteX0" fmla="*/ 3903522 w 6341428"/>
              <a:gd name="connsiteY0" fmla="*/ 5247042 h 5247042"/>
              <a:gd name="connsiteX1" fmla="*/ 5128420 w 6341428"/>
              <a:gd name="connsiteY1" fmla="*/ 4160624 h 5247042"/>
              <a:gd name="connsiteX2" fmla="*/ 5114960 w 6341428"/>
              <a:gd name="connsiteY2" fmla="*/ 3933789 h 5247042"/>
              <a:gd name="connsiteX3" fmla="*/ 6213121 w 6341428"/>
              <a:gd name="connsiteY3" fmla="*/ 2951385 h 5247042"/>
              <a:gd name="connsiteX4" fmla="*/ 6217020 w 6341428"/>
              <a:gd name="connsiteY4" fmla="*/ 2878876 h 5247042"/>
              <a:gd name="connsiteX5" fmla="*/ 6244471 w 6341428"/>
              <a:gd name="connsiteY5" fmla="*/ 2828157 h 5247042"/>
              <a:gd name="connsiteX6" fmla="*/ 6341428 w 6341428"/>
              <a:gd name="connsiteY6" fmla="*/ 2399671 h 5247042"/>
              <a:gd name="connsiteX7" fmla="*/ 5237674 w 6341428"/>
              <a:gd name="connsiteY7" fmla="*/ 1313253 h 5247042"/>
              <a:gd name="connsiteX8" fmla="*/ 5251134 w 6341428"/>
              <a:gd name="connsiteY8" fmla="*/ 1086418 h 5247042"/>
              <a:gd name="connsiteX9" fmla="*/ 4026236 w 6341428"/>
              <a:gd name="connsiteY9" fmla="*/ 0 h 5247042"/>
              <a:gd name="connsiteX10" fmla="*/ 3043625 w 6341428"/>
              <a:gd name="connsiteY10" fmla="*/ 429792 h 5247042"/>
              <a:gd name="connsiteX11" fmla="*/ 2437906 w 6341428"/>
              <a:gd name="connsiteY11" fmla="*/ 298467 h 5247042"/>
              <a:gd name="connsiteX12" fmla="*/ 1213008 w 6341428"/>
              <a:gd name="connsiteY12" fmla="*/ 1313253 h 5247042"/>
              <a:gd name="connsiteX13" fmla="*/ 128304 w 6341428"/>
              <a:gd name="connsiteY13" fmla="*/ 2295788 h 5247042"/>
              <a:gd name="connsiteX14" fmla="*/ 124410 w 6341428"/>
              <a:gd name="connsiteY14" fmla="*/ 2368164 h 5247042"/>
              <a:gd name="connsiteX15" fmla="*/ 96957 w 6341428"/>
              <a:gd name="connsiteY15" fmla="*/ 2418885 h 5247042"/>
              <a:gd name="connsiteX16" fmla="*/ 0 w 6341428"/>
              <a:gd name="connsiteY16" fmla="*/ 2847371 h 5247042"/>
              <a:gd name="connsiteX17" fmla="*/ 1090294 w 6341428"/>
              <a:gd name="connsiteY17" fmla="*/ 3933789 h 5247042"/>
              <a:gd name="connsiteX18" fmla="*/ 2315192 w 6341428"/>
              <a:gd name="connsiteY18" fmla="*/ 4948575 h 5247042"/>
              <a:gd name="connsiteX19" fmla="*/ 2920911 w 6341428"/>
              <a:gd name="connsiteY19" fmla="*/ 4817250 h 5247042"/>
              <a:gd name="connsiteX20" fmla="*/ 3903522 w 6341428"/>
              <a:gd name="connsiteY20" fmla="*/ 5247042 h 5247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341428" h="5247042">
                <a:moveTo>
                  <a:pt x="3903522" y="5247042"/>
                </a:moveTo>
                <a:cubicBezTo>
                  <a:pt x="4576543" y="5247042"/>
                  <a:pt x="5128420" y="4757557"/>
                  <a:pt x="5128420" y="4160624"/>
                </a:cubicBezTo>
                <a:cubicBezTo>
                  <a:pt x="5128420" y="4077053"/>
                  <a:pt x="5128420" y="4005421"/>
                  <a:pt x="5114960" y="3933789"/>
                </a:cubicBezTo>
                <a:cubicBezTo>
                  <a:pt x="5695441" y="3877827"/>
                  <a:pt x="6157617" y="3465103"/>
                  <a:pt x="6213121" y="2951385"/>
                </a:cubicBezTo>
                <a:lnTo>
                  <a:pt x="6217020" y="2878876"/>
                </a:lnTo>
                <a:lnTo>
                  <a:pt x="6244471" y="2828157"/>
                </a:lnTo>
                <a:cubicBezTo>
                  <a:pt x="6306936" y="2696645"/>
                  <a:pt x="6341428" y="2551889"/>
                  <a:pt x="6341428" y="2399671"/>
                </a:cubicBezTo>
                <a:cubicBezTo>
                  <a:pt x="6341428" y="1838554"/>
                  <a:pt x="5856853" y="1372946"/>
                  <a:pt x="5237674" y="1313253"/>
                </a:cubicBezTo>
                <a:cubicBezTo>
                  <a:pt x="5251134" y="1241621"/>
                  <a:pt x="5251134" y="1169989"/>
                  <a:pt x="5251134" y="1086418"/>
                </a:cubicBezTo>
                <a:cubicBezTo>
                  <a:pt x="5251134" y="489485"/>
                  <a:pt x="4699257" y="0"/>
                  <a:pt x="4026236" y="0"/>
                </a:cubicBezTo>
                <a:cubicBezTo>
                  <a:pt x="3622423" y="0"/>
                  <a:pt x="3272452" y="167142"/>
                  <a:pt x="3043625" y="429792"/>
                </a:cubicBezTo>
                <a:cubicBezTo>
                  <a:pt x="2868640" y="346221"/>
                  <a:pt x="2666733" y="298467"/>
                  <a:pt x="2437906" y="298467"/>
                </a:cubicBezTo>
                <a:cubicBezTo>
                  <a:pt x="1791806" y="298467"/>
                  <a:pt x="1253389" y="752136"/>
                  <a:pt x="1213008" y="1313253"/>
                </a:cubicBezTo>
                <a:cubicBezTo>
                  <a:pt x="645147" y="1380408"/>
                  <a:pt x="183759" y="1783338"/>
                  <a:pt x="128304" y="2295788"/>
                </a:cubicBezTo>
                <a:lnTo>
                  <a:pt x="124410" y="2368164"/>
                </a:lnTo>
                <a:lnTo>
                  <a:pt x="96957" y="2418885"/>
                </a:lnTo>
                <a:cubicBezTo>
                  <a:pt x="34492" y="2550397"/>
                  <a:pt x="0" y="2695153"/>
                  <a:pt x="0" y="2847371"/>
                </a:cubicBezTo>
                <a:cubicBezTo>
                  <a:pt x="0" y="3408488"/>
                  <a:pt x="484575" y="3862157"/>
                  <a:pt x="1090294" y="3933789"/>
                </a:cubicBezTo>
                <a:cubicBezTo>
                  <a:pt x="1130675" y="4494906"/>
                  <a:pt x="1669092" y="4948575"/>
                  <a:pt x="2315192" y="4948575"/>
                </a:cubicBezTo>
                <a:cubicBezTo>
                  <a:pt x="2544019" y="4948575"/>
                  <a:pt x="2745926" y="4900821"/>
                  <a:pt x="2920911" y="4817250"/>
                </a:cubicBezTo>
                <a:cubicBezTo>
                  <a:pt x="3149738" y="5079901"/>
                  <a:pt x="3499709" y="5247042"/>
                  <a:pt x="3903522" y="52470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V="1">
            <a:off x="-2063" y="5600612"/>
            <a:ext cx="898492" cy="1264942"/>
          </a:xfrm>
          <a:custGeom>
            <a:avLst/>
            <a:gdLst>
              <a:gd name="connsiteX0" fmla="*/ 0 w 1224893"/>
              <a:gd name="connsiteY0" fmla="*/ 0 h 1724467"/>
              <a:gd name="connsiteX1" fmla="*/ 1005562 w 1224893"/>
              <a:gd name="connsiteY1" fmla="*/ 0 h 1724467"/>
              <a:gd name="connsiteX2" fmla="*/ 1041219 w 1224893"/>
              <a:gd name="connsiteY2" fmla="*/ 47684 h 1724467"/>
              <a:gd name="connsiteX3" fmla="*/ 1224893 w 1224893"/>
              <a:gd name="connsiteY3" fmla="*/ 648992 h 1724467"/>
              <a:gd name="connsiteX4" fmla="*/ 149418 w 1224893"/>
              <a:gd name="connsiteY4" fmla="*/ 1724467 h 1724467"/>
              <a:gd name="connsiteX5" fmla="*/ 39457 w 1224893"/>
              <a:gd name="connsiteY5" fmla="*/ 1718914 h 1724467"/>
              <a:gd name="connsiteX6" fmla="*/ 0 w 1224893"/>
              <a:gd name="connsiteY6" fmla="*/ 1712892 h 1724467"/>
              <a:gd name="connsiteX7" fmla="*/ 0 w 1224893"/>
              <a:gd name="connsiteY7" fmla="*/ 0 h 1724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4893" h="1724467">
                <a:moveTo>
                  <a:pt x="0" y="0"/>
                </a:moveTo>
                <a:lnTo>
                  <a:pt x="1005562" y="0"/>
                </a:lnTo>
                <a:lnTo>
                  <a:pt x="1041219" y="47684"/>
                </a:lnTo>
                <a:cubicBezTo>
                  <a:pt x="1157181" y="219331"/>
                  <a:pt x="1224893" y="426254"/>
                  <a:pt x="1224893" y="648992"/>
                </a:cubicBezTo>
                <a:cubicBezTo>
                  <a:pt x="1224893" y="1242960"/>
                  <a:pt x="743386" y="1724467"/>
                  <a:pt x="149418" y="1724467"/>
                </a:cubicBezTo>
                <a:cubicBezTo>
                  <a:pt x="112295" y="1724467"/>
                  <a:pt x="75611" y="1722586"/>
                  <a:pt x="39457" y="1718914"/>
                </a:cubicBezTo>
                <a:lnTo>
                  <a:pt x="0" y="1712892"/>
                </a:lnTo>
                <a:lnTo>
                  <a:pt x="0" y="0"/>
                </a:lnTo>
                <a:close/>
              </a:path>
            </a:pathLst>
          </a:cu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515648" y="341095"/>
            <a:ext cx="745722" cy="745722"/>
          </a:xfrm>
          <a:prstGeom prst="ellipse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182077" y="556420"/>
            <a:ext cx="5886380" cy="921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0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  <a:sym typeface="+mn-lt"/>
              </a:rPr>
              <a:t>Scenery all the way</a:t>
            </a:r>
          </a:p>
        </p:txBody>
      </p:sp>
      <p:sp>
        <p:nvSpPr>
          <p:cNvPr id="68" name="任意多边形 67"/>
          <p:cNvSpPr/>
          <p:nvPr/>
        </p:nvSpPr>
        <p:spPr>
          <a:xfrm>
            <a:off x="-2064" y="262547"/>
            <a:ext cx="898493" cy="1490283"/>
          </a:xfrm>
          <a:custGeom>
            <a:avLst/>
            <a:gdLst>
              <a:gd name="connsiteX0" fmla="*/ 206071 w 898493"/>
              <a:gd name="connsiteY0" fmla="*/ 0 h 1490283"/>
              <a:gd name="connsiteX1" fmla="*/ 553970 w 898493"/>
              <a:gd name="connsiteY1" fmla="*/ 308568 h 1490283"/>
              <a:gd name="connsiteX2" fmla="*/ 550147 w 898493"/>
              <a:gd name="connsiteY2" fmla="*/ 372995 h 1490283"/>
              <a:gd name="connsiteX3" fmla="*/ 862051 w 898493"/>
              <a:gd name="connsiteY3" fmla="*/ 652020 h 1490283"/>
              <a:gd name="connsiteX4" fmla="*/ 863158 w 898493"/>
              <a:gd name="connsiteY4" fmla="*/ 672615 h 1490283"/>
              <a:gd name="connsiteX5" fmla="*/ 870955 w 898493"/>
              <a:gd name="connsiteY5" fmla="*/ 687020 h 1490283"/>
              <a:gd name="connsiteX6" fmla="*/ 898493 w 898493"/>
              <a:gd name="connsiteY6" fmla="*/ 808720 h 1490283"/>
              <a:gd name="connsiteX7" fmla="*/ 585001 w 898493"/>
              <a:gd name="connsiteY7" fmla="*/ 1117288 h 1490283"/>
              <a:gd name="connsiteX8" fmla="*/ 588824 w 898493"/>
              <a:gd name="connsiteY8" fmla="*/ 1181715 h 1490283"/>
              <a:gd name="connsiteX9" fmla="*/ 240924 w 898493"/>
              <a:gd name="connsiteY9" fmla="*/ 1490283 h 1490283"/>
              <a:gd name="connsiteX10" fmla="*/ 16737 w 898493"/>
              <a:gd name="connsiteY10" fmla="*/ 1418757 h 1490283"/>
              <a:gd name="connsiteX11" fmla="*/ 0 w 898493"/>
              <a:gd name="connsiteY11" fmla="*/ 1403347 h 1490283"/>
              <a:gd name="connsiteX12" fmla="*/ 0 w 898493"/>
              <a:gd name="connsiteY12" fmla="*/ 60969 h 1490283"/>
              <a:gd name="connsiteX13" fmla="*/ 47891 w 898493"/>
              <a:gd name="connsiteY13" fmla="*/ 33061 h 1490283"/>
              <a:gd name="connsiteX14" fmla="*/ 206071 w 898493"/>
              <a:gd name="connsiteY14" fmla="*/ 0 h 1490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98493" h="1490283">
                <a:moveTo>
                  <a:pt x="206071" y="0"/>
                </a:moveTo>
                <a:cubicBezTo>
                  <a:pt x="397224" y="0"/>
                  <a:pt x="553970" y="139025"/>
                  <a:pt x="553970" y="308568"/>
                </a:cubicBezTo>
                <a:cubicBezTo>
                  <a:pt x="553970" y="332304"/>
                  <a:pt x="553970" y="352650"/>
                  <a:pt x="550147" y="372995"/>
                </a:cubicBezTo>
                <a:cubicBezTo>
                  <a:pt x="715018" y="388889"/>
                  <a:pt x="846286" y="506113"/>
                  <a:pt x="862051" y="652020"/>
                </a:cubicBezTo>
                <a:lnTo>
                  <a:pt x="863158" y="672615"/>
                </a:lnTo>
                <a:lnTo>
                  <a:pt x="870955" y="687020"/>
                </a:lnTo>
                <a:cubicBezTo>
                  <a:pt x="888697" y="724373"/>
                  <a:pt x="898493" y="765487"/>
                  <a:pt x="898493" y="808720"/>
                </a:cubicBezTo>
                <a:cubicBezTo>
                  <a:pt x="898493" y="968091"/>
                  <a:pt x="760862" y="1100334"/>
                  <a:pt x="585001" y="1117288"/>
                </a:cubicBezTo>
                <a:cubicBezTo>
                  <a:pt x="588824" y="1137634"/>
                  <a:pt x="588824" y="1157979"/>
                  <a:pt x="588824" y="1181715"/>
                </a:cubicBezTo>
                <a:cubicBezTo>
                  <a:pt x="588824" y="1351258"/>
                  <a:pt x="432078" y="1490283"/>
                  <a:pt x="240924" y="1490283"/>
                </a:cubicBezTo>
                <a:cubicBezTo>
                  <a:pt x="154905" y="1490283"/>
                  <a:pt x="77488" y="1463580"/>
                  <a:pt x="16737" y="1418757"/>
                </a:cubicBezTo>
                <a:lnTo>
                  <a:pt x="0" y="1403347"/>
                </a:lnTo>
                <a:lnTo>
                  <a:pt x="0" y="60969"/>
                </a:lnTo>
                <a:lnTo>
                  <a:pt x="47891" y="33061"/>
                </a:lnTo>
                <a:cubicBezTo>
                  <a:pt x="95201" y="11868"/>
                  <a:pt x="148725" y="0"/>
                  <a:pt x="206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11392249" y="3372993"/>
            <a:ext cx="799751" cy="1476362"/>
          </a:xfrm>
          <a:custGeom>
            <a:avLst/>
            <a:gdLst>
              <a:gd name="connsiteX0" fmla="*/ 738181 w 799751"/>
              <a:gd name="connsiteY0" fmla="*/ 0 h 1476362"/>
              <a:gd name="connsiteX1" fmla="*/ 799751 w 799751"/>
              <a:gd name="connsiteY1" fmla="*/ 3109 h 1476362"/>
              <a:gd name="connsiteX2" fmla="*/ 799751 w 799751"/>
              <a:gd name="connsiteY2" fmla="*/ 1473253 h 1476362"/>
              <a:gd name="connsiteX3" fmla="*/ 738181 w 799751"/>
              <a:gd name="connsiteY3" fmla="*/ 1476362 h 1476362"/>
              <a:gd name="connsiteX4" fmla="*/ 0 w 799751"/>
              <a:gd name="connsiteY4" fmla="*/ 738181 h 1476362"/>
              <a:gd name="connsiteX5" fmla="*/ 738181 w 799751"/>
              <a:gd name="connsiteY5" fmla="*/ 0 h 147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9751" h="1476362">
                <a:moveTo>
                  <a:pt x="738181" y="0"/>
                </a:moveTo>
                <a:lnTo>
                  <a:pt x="799751" y="3109"/>
                </a:lnTo>
                <a:lnTo>
                  <a:pt x="799751" y="1473253"/>
                </a:lnTo>
                <a:lnTo>
                  <a:pt x="738181" y="1476362"/>
                </a:lnTo>
                <a:cubicBezTo>
                  <a:pt x="330495" y="1476362"/>
                  <a:pt x="0" y="1145867"/>
                  <a:pt x="0" y="738181"/>
                </a:cubicBezTo>
                <a:cubicBezTo>
                  <a:pt x="0" y="330495"/>
                  <a:pt x="330495" y="0"/>
                  <a:pt x="738181" y="0"/>
                </a:cubicBezTo>
                <a:close/>
              </a:path>
            </a:pathLst>
          </a:cu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>
            <a:off x="8870687" y="5497379"/>
            <a:ext cx="3321313" cy="1379656"/>
          </a:xfrm>
          <a:custGeom>
            <a:avLst/>
            <a:gdLst>
              <a:gd name="connsiteX0" fmla="*/ 2052782 w 3321313"/>
              <a:gd name="connsiteY0" fmla="*/ 0 h 1379656"/>
              <a:gd name="connsiteX1" fmla="*/ 2696930 w 3321313"/>
              <a:gd name="connsiteY1" fmla="*/ 571325 h 1379656"/>
              <a:gd name="connsiteX2" fmla="*/ 2689852 w 3321313"/>
              <a:gd name="connsiteY2" fmla="*/ 690613 h 1379656"/>
              <a:gd name="connsiteX3" fmla="*/ 3267352 w 3321313"/>
              <a:gd name="connsiteY3" fmla="*/ 1207239 h 1379656"/>
              <a:gd name="connsiteX4" fmla="*/ 3269403 w 3321313"/>
              <a:gd name="connsiteY4" fmla="*/ 1245370 h 1379656"/>
              <a:gd name="connsiteX5" fmla="*/ 3283838 w 3321313"/>
              <a:gd name="connsiteY5" fmla="*/ 1272042 h 1379656"/>
              <a:gd name="connsiteX6" fmla="*/ 3321313 w 3321313"/>
              <a:gd name="connsiteY6" fmla="*/ 1379656 h 1379656"/>
              <a:gd name="connsiteX7" fmla="*/ 13514 w 3321313"/>
              <a:gd name="connsiteY7" fmla="*/ 1379656 h 1379656"/>
              <a:gd name="connsiteX8" fmla="*/ 13176 w 3321313"/>
              <a:gd name="connsiteY8" fmla="*/ 1378687 h 1379656"/>
              <a:gd name="connsiteX9" fmla="*/ 0 w 3321313"/>
              <a:gd name="connsiteY9" fmla="*/ 1261938 h 1379656"/>
              <a:gd name="connsiteX10" fmla="*/ 573363 w 3321313"/>
              <a:gd name="connsiteY10" fmla="*/ 690613 h 1379656"/>
              <a:gd name="connsiteX11" fmla="*/ 1217512 w 3321313"/>
              <a:gd name="connsiteY11" fmla="*/ 156958 h 1379656"/>
              <a:gd name="connsiteX12" fmla="*/ 1536047 w 3321313"/>
              <a:gd name="connsiteY12" fmla="*/ 226019 h 1379656"/>
              <a:gd name="connsiteX13" fmla="*/ 2052782 w 3321313"/>
              <a:gd name="connsiteY13" fmla="*/ 0 h 137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21313" h="1379656">
                <a:moveTo>
                  <a:pt x="2052782" y="0"/>
                </a:moveTo>
                <a:cubicBezTo>
                  <a:pt x="2406710" y="0"/>
                  <a:pt x="2696930" y="257410"/>
                  <a:pt x="2696930" y="571325"/>
                </a:cubicBezTo>
                <a:cubicBezTo>
                  <a:pt x="2696930" y="615273"/>
                  <a:pt x="2696930" y="652943"/>
                  <a:pt x="2689852" y="690613"/>
                </a:cubicBezTo>
                <a:cubicBezTo>
                  <a:pt x="2995115" y="720042"/>
                  <a:pt x="3238164" y="937085"/>
                  <a:pt x="3267352" y="1207239"/>
                </a:cubicBezTo>
                <a:lnTo>
                  <a:pt x="3269403" y="1245370"/>
                </a:lnTo>
                <a:lnTo>
                  <a:pt x="3283838" y="1272042"/>
                </a:lnTo>
                <a:lnTo>
                  <a:pt x="3321313" y="1379656"/>
                </a:lnTo>
                <a:lnTo>
                  <a:pt x="13514" y="1379656"/>
                </a:lnTo>
                <a:lnTo>
                  <a:pt x="13176" y="1378687"/>
                </a:lnTo>
                <a:cubicBezTo>
                  <a:pt x="4535" y="1341005"/>
                  <a:pt x="0" y="1301962"/>
                  <a:pt x="0" y="1261938"/>
                </a:cubicBezTo>
                <a:cubicBezTo>
                  <a:pt x="0" y="966858"/>
                  <a:pt x="254828" y="728283"/>
                  <a:pt x="573363" y="690613"/>
                </a:cubicBezTo>
                <a:cubicBezTo>
                  <a:pt x="594599" y="395533"/>
                  <a:pt x="877741" y="156958"/>
                  <a:pt x="1217512" y="156958"/>
                </a:cubicBezTo>
                <a:cubicBezTo>
                  <a:pt x="1337847" y="156958"/>
                  <a:pt x="1444026" y="182071"/>
                  <a:pt x="1536047" y="226019"/>
                </a:cubicBezTo>
                <a:cubicBezTo>
                  <a:pt x="1656382" y="87896"/>
                  <a:pt x="1840425" y="0"/>
                  <a:pt x="2052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>
            <a:spLocks/>
          </p:cNvSpPr>
          <p:nvPr/>
        </p:nvSpPr>
        <p:spPr bwMode="auto">
          <a:xfrm flipV="1">
            <a:off x="6433014" y="2309129"/>
            <a:ext cx="1143000" cy="945745"/>
          </a:xfrm>
          <a:custGeom>
            <a:avLst/>
            <a:gdLst>
              <a:gd name="connsiteX0" fmla="*/ 3903522 w 6341428"/>
              <a:gd name="connsiteY0" fmla="*/ 5247042 h 5247042"/>
              <a:gd name="connsiteX1" fmla="*/ 5128420 w 6341428"/>
              <a:gd name="connsiteY1" fmla="*/ 4160624 h 5247042"/>
              <a:gd name="connsiteX2" fmla="*/ 5114960 w 6341428"/>
              <a:gd name="connsiteY2" fmla="*/ 3933789 h 5247042"/>
              <a:gd name="connsiteX3" fmla="*/ 6213121 w 6341428"/>
              <a:gd name="connsiteY3" fmla="*/ 2951385 h 5247042"/>
              <a:gd name="connsiteX4" fmla="*/ 6217020 w 6341428"/>
              <a:gd name="connsiteY4" fmla="*/ 2878876 h 5247042"/>
              <a:gd name="connsiteX5" fmla="*/ 6244471 w 6341428"/>
              <a:gd name="connsiteY5" fmla="*/ 2828157 h 5247042"/>
              <a:gd name="connsiteX6" fmla="*/ 6341428 w 6341428"/>
              <a:gd name="connsiteY6" fmla="*/ 2399671 h 5247042"/>
              <a:gd name="connsiteX7" fmla="*/ 5237674 w 6341428"/>
              <a:gd name="connsiteY7" fmla="*/ 1313253 h 5247042"/>
              <a:gd name="connsiteX8" fmla="*/ 5251134 w 6341428"/>
              <a:gd name="connsiteY8" fmla="*/ 1086418 h 5247042"/>
              <a:gd name="connsiteX9" fmla="*/ 4026236 w 6341428"/>
              <a:gd name="connsiteY9" fmla="*/ 0 h 5247042"/>
              <a:gd name="connsiteX10" fmla="*/ 3043625 w 6341428"/>
              <a:gd name="connsiteY10" fmla="*/ 429792 h 5247042"/>
              <a:gd name="connsiteX11" fmla="*/ 2437906 w 6341428"/>
              <a:gd name="connsiteY11" fmla="*/ 298467 h 5247042"/>
              <a:gd name="connsiteX12" fmla="*/ 1213008 w 6341428"/>
              <a:gd name="connsiteY12" fmla="*/ 1313253 h 5247042"/>
              <a:gd name="connsiteX13" fmla="*/ 128304 w 6341428"/>
              <a:gd name="connsiteY13" fmla="*/ 2295788 h 5247042"/>
              <a:gd name="connsiteX14" fmla="*/ 124410 w 6341428"/>
              <a:gd name="connsiteY14" fmla="*/ 2368164 h 5247042"/>
              <a:gd name="connsiteX15" fmla="*/ 96957 w 6341428"/>
              <a:gd name="connsiteY15" fmla="*/ 2418885 h 5247042"/>
              <a:gd name="connsiteX16" fmla="*/ 0 w 6341428"/>
              <a:gd name="connsiteY16" fmla="*/ 2847371 h 5247042"/>
              <a:gd name="connsiteX17" fmla="*/ 1090294 w 6341428"/>
              <a:gd name="connsiteY17" fmla="*/ 3933789 h 5247042"/>
              <a:gd name="connsiteX18" fmla="*/ 2315192 w 6341428"/>
              <a:gd name="connsiteY18" fmla="*/ 4948575 h 5247042"/>
              <a:gd name="connsiteX19" fmla="*/ 2920911 w 6341428"/>
              <a:gd name="connsiteY19" fmla="*/ 4817250 h 5247042"/>
              <a:gd name="connsiteX20" fmla="*/ 3903522 w 6341428"/>
              <a:gd name="connsiteY20" fmla="*/ 5247042 h 5247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341428" h="5247042">
                <a:moveTo>
                  <a:pt x="3903522" y="5247042"/>
                </a:moveTo>
                <a:cubicBezTo>
                  <a:pt x="4576543" y="5247042"/>
                  <a:pt x="5128420" y="4757557"/>
                  <a:pt x="5128420" y="4160624"/>
                </a:cubicBezTo>
                <a:cubicBezTo>
                  <a:pt x="5128420" y="4077053"/>
                  <a:pt x="5128420" y="4005421"/>
                  <a:pt x="5114960" y="3933789"/>
                </a:cubicBezTo>
                <a:cubicBezTo>
                  <a:pt x="5695441" y="3877827"/>
                  <a:pt x="6157617" y="3465103"/>
                  <a:pt x="6213121" y="2951385"/>
                </a:cubicBezTo>
                <a:lnTo>
                  <a:pt x="6217020" y="2878876"/>
                </a:lnTo>
                <a:lnTo>
                  <a:pt x="6244471" y="2828157"/>
                </a:lnTo>
                <a:cubicBezTo>
                  <a:pt x="6306936" y="2696645"/>
                  <a:pt x="6341428" y="2551889"/>
                  <a:pt x="6341428" y="2399671"/>
                </a:cubicBezTo>
                <a:cubicBezTo>
                  <a:pt x="6341428" y="1838554"/>
                  <a:pt x="5856853" y="1372946"/>
                  <a:pt x="5237674" y="1313253"/>
                </a:cubicBezTo>
                <a:cubicBezTo>
                  <a:pt x="5251134" y="1241621"/>
                  <a:pt x="5251134" y="1169989"/>
                  <a:pt x="5251134" y="1086418"/>
                </a:cubicBezTo>
                <a:cubicBezTo>
                  <a:pt x="5251134" y="489485"/>
                  <a:pt x="4699257" y="0"/>
                  <a:pt x="4026236" y="0"/>
                </a:cubicBezTo>
                <a:cubicBezTo>
                  <a:pt x="3622423" y="0"/>
                  <a:pt x="3272452" y="167142"/>
                  <a:pt x="3043625" y="429792"/>
                </a:cubicBezTo>
                <a:cubicBezTo>
                  <a:pt x="2868640" y="346221"/>
                  <a:pt x="2666733" y="298467"/>
                  <a:pt x="2437906" y="298467"/>
                </a:cubicBezTo>
                <a:cubicBezTo>
                  <a:pt x="1791806" y="298467"/>
                  <a:pt x="1253389" y="752136"/>
                  <a:pt x="1213008" y="1313253"/>
                </a:cubicBezTo>
                <a:cubicBezTo>
                  <a:pt x="645147" y="1380408"/>
                  <a:pt x="183759" y="1783338"/>
                  <a:pt x="128304" y="2295788"/>
                </a:cubicBezTo>
                <a:lnTo>
                  <a:pt x="124410" y="2368164"/>
                </a:lnTo>
                <a:lnTo>
                  <a:pt x="96957" y="2418885"/>
                </a:lnTo>
                <a:cubicBezTo>
                  <a:pt x="34492" y="2550397"/>
                  <a:pt x="0" y="2695153"/>
                  <a:pt x="0" y="2847371"/>
                </a:cubicBezTo>
                <a:cubicBezTo>
                  <a:pt x="0" y="3408488"/>
                  <a:pt x="484575" y="3862157"/>
                  <a:pt x="1090294" y="3933789"/>
                </a:cubicBezTo>
                <a:cubicBezTo>
                  <a:pt x="1130675" y="4494906"/>
                  <a:pt x="1669092" y="4948575"/>
                  <a:pt x="2315192" y="4948575"/>
                </a:cubicBezTo>
                <a:cubicBezTo>
                  <a:pt x="2544019" y="4948575"/>
                  <a:pt x="2745926" y="4900821"/>
                  <a:pt x="2920911" y="4817250"/>
                </a:cubicBezTo>
                <a:cubicBezTo>
                  <a:pt x="3149738" y="5079901"/>
                  <a:pt x="3499709" y="5247042"/>
                  <a:pt x="3903522" y="52470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8" name="任意多边形 57"/>
          <p:cNvSpPr>
            <a:spLocks/>
          </p:cNvSpPr>
          <p:nvPr/>
        </p:nvSpPr>
        <p:spPr bwMode="auto">
          <a:xfrm flipV="1">
            <a:off x="1148443" y="4849355"/>
            <a:ext cx="1143000" cy="945745"/>
          </a:xfrm>
          <a:custGeom>
            <a:avLst/>
            <a:gdLst>
              <a:gd name="connsiteX0" fmla="*/ 3903522 w 6341428"/>
              <a:gd name="connsiteY0" fmla="*/ 5247042 h 5247042"/>
              <a:gd name="connsiteX1" fmla="*/ 5128420 w 6341428"/>
              <a:gd name="connsiteY1" fmla="*/ 4160624 h 5247042"/>
              <a:gd name="connsiteX2" fmla="*/ 5114960 w 6341428"/>
              <a:gd name="connsiteY2" fmla="*/ 3933789 h 5247042"/>
              <a:gd name="connsiteX3" fmla="*/ 6213121 w 6341428"/>
              <a:gd name="connsiteY3" fmla="*/ 2951385 h 5247042"/>
              <a:gd name="connsiteX4" fmla="*/ 6217020 w 6341428"/>
              <a:gd name="connsiteY4" fmla="*/ 2878876 h 5247042"/>
              <a:gd name="connsiteX5" fmla="*/ 6244471 w 6341428"/>
              <a:gd name="connsiteY5" fmla="*/ 2828157 h 5247042"/>
              <a:gd name="connsiteX6" fmla="*/ 6341428 w 6341428"/>
              <a:gd name="connsiteY6" fmla="*/ 2399671 h 5247042"/>
              <a:gd name="connsiteX7" fmla="*/ 5237674 w 6341428"/>
              <a:gd name="connsiteY7" fmla="*/ 1313253 h 5247042"/>
              <a:gd name="connsiteX8" fmla="*/ 5251134 w 6341428"/>
              <a:gd name="connsiteY8" fmla="*/ 1086418 h 5247042"/>
              <a:gd name="connsiteX9" fmla="*/ 4026236 w 6341428"/>
              <a:gd name="connsiteY9" fmla="*/ 0 h 5247042"/>
              <a:gd name="connsiteX10" fmla="*/ 3043625 w 6341428"/>
              <a:gd name="connsiteY10" fmla="*/ 429792 h 5247042"/>
              <a:gd name="connsiteX11" fmla="*/ 2437906 w 6341428"/>
              <a:gd name="connsiteY11" fmla="*/ 298467 h 5247042"/>
              <a:gd name="connsiteX12" fmla="*/ 1213008 w 6341428"/>
              <a:gd name="connsiteY12" fmla="*/ 1313253 h 5247042"/>
              <a:gd name="connsiteX13" fmla="*/ 128304 w 6341428"/>
              <a:gd name="connsiteY13" fmla="*/ 2295788 h 5247042"/>
              <a:gd name="connsiteX14" fmla="*/ 124410 w 6341428"/>
              <a:gd name="connsiteY14" fmla="*/ 2368164 h 5247042"/>
              <a:gd name="connsiteX15" fmla="*/ 96957 w 6341428"/>
              <a:gd name="connsiteY15" fmla="*/ 2418885 h 5247042"/>
              <a:gd name="connsiteX16" fmla="*/ 0 w 6341428"/>
              <a:gd name="connsiteY16" fmla="*/ 2847371 h 5247042"/>
              <a:gd name="connsiteX17" fmla="*/ 1090294 w 6341428"/>
              <a:gd name="connsiteY17" fmla="*/ 3933789 h 5247042"/>
              <a:gd name="connsiteX18" fmla="*/ 2315192 w 6341428"/>
              <a:gd name="connsiteY18" fmla="*/ 4948575 h 5247042"/>
              <a:gd name="connsiteX19" fmla="*/ 2920911 w 6341428"/>
              <a:gd name="connsiteY19" fmla="*/ 4817250 h 5247042"/>
              <a:gd name="connsiteX20" fmla="*/ 3903522 w 6341428"/>
              <a:gd name="connsiteY20" fmla="*/ 5247042 h 5247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341428" h="5247042">
                <a:moveTo>
                  <a:pt x="3903522" y="5247042"/>
                </a:moveTo>
                <a:cubicBezTo>
                  <a:pt x="4576543" y="5247042"/>
                  <a:pt x="5128420" y="4757557"/>
                  <a:pt x="5128420" y="4160624"/>
                </a:cubicBezTo>
                <a:cubicBezTo>
                  <a:pt x="5128420" y="4077053"/>
                  <a:pt x="5128420" y="4005421"/>
                  <a:pt x="5114960" y="3933789"/>
                </a:cubicBezTo>
                <a:cubicBezTo>
                  <a:pt x="5695441" y="3877827"/>
                  <a:pt x="6157617" y="3465103"/>
                  <a:pt x="6213121" y="2951385"/>
                </a:cubicBezTo>
                <a:lnTo>
                  <a:pt x="6217020" y="2878876"/>
                </a:lnTo>
                <a:lnTo>
                  <a:pt x="6244471" y="2828157"/>
                </a:lnTo>
                <a:cubicBezTo>
                  <a:pt x="6306936" y="2696645"/>
                  <a:pt x="6341428" y="2551889"/>
                  <a:pt x="6341428" y="2399671"/>
                </a:cubicBezTo>
                <a:cubicBezTo>
                  <a:pt x="6341428" y="1838554"/>
                  <a:pt x="5856853" y="1372946"/>
                  <a:pt x="5237674" y="1313253"/>
                </a:cubicBezTo>
                <a:cubicBezTo>
                  <a:pt x="5251134" y="1241621"/>
                  <a:pt x="5251134" y="1169989"/>
                  <a:pt x="5251134" y="1086418"/>
                </a:cubicBezTo>
                <a:cubicBezTo>
                  <a:pt x="5251134" y="489485"/>
                  <a:pt x="4699257" y="0"/>
                  <a:pt x="4026236" y="0"/>
                </a:cubicBezTo>
                <a:cubicBezTo>
                  <a:pt x="3622423" y="0"/>
                  <a:pt x="3272452" y="167142"/>
                  <a:pt x="3043625" y="429792"/>
                </a:cubicBezTo>
                <a:cubicBezTo>
                  <a:pt x="2868640" y="346221"/>
                  <a:pt x="2666733" y="298467"/>
                  <a:pt x="2437906" y="298467"/>
                </a:cubicBezTo>
                <a:cubicBezTo>
                  <a:pt x="1791806" y="298467"/>
                  <a:pt x="1253389" y="752136"/>
                  <a:pt x="1213008" y="1313253"/>
                </a:cubicBezTo>
                <a:cubicBezTo>
                  <a:pt x="645147" y="1380408"/>
                  <a:pt x="183759" y="1783338"/>
                  <a:pt x="128304" y="2295788"/>
                </a:cubicBezTo>
                <a:lnTo>
                  <a:pt x="124410" y="2368164"/>
                </a:lnTo>
                <a:lnTo>
                  <a:pt x="96957" y="2418885"/>
                </a:lnTo>
                <a:cubicBezTo>
                  <a:pt x="34492" y="2550397"/>
                  <a:pt x="0" y="2695153"/>
                  <a:pt x="0" y="2847371"/>
                </a:cubicBezTo>
                <a:cubicBezTo>
                  <a:pt x="0" y="3408488"/>
                  <a:pt x="484575" y="3862157"/>
                  <a:pt x="1090294" y="3933789"/>
                </a:cubicBezTo>
                <a:cubicBezTo>
                  <a:pt x="1130675" y="4494906"/>
                  <a:pt x="1669092" y="4948575"/>
                  <a:pt x="2315192" y="4948575"/>
                </a:cubicBezTo>
                <a:cubicBezTo>
                  <a:pt x="2544019" y="4948575"/>
                  <a:pt x="2745926" y="4900821"/>
                  <a:pt x="2920911" y="4817250"/>
                </a:cubicBezTo>
                <a:cubicBezTo>
                  <a:pt x="3149738" y="5079901"/>
                  <a:pt x="3499709" y="5247042"/>
                  <a:pt x="3903522" y="52470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9" name="任意多边形 58"/>
          <p:cNvSpPr>
            <a:spLocks/>
          </p:cNvSpPr>
          <p:nvPr/>
        </p:nvSpPr>
        <p:spPr bwMode="auto">
          <a:xfrm flipV="1">
            <a:off x="10229617" y="2084895"/>
            <a:ext cx="1143000" cy="945745"/>
          </a:xfrm>
          <a:custGeom>
            <a:avLst/>
            <a:gdLst>
              <a:gd name="connsiteX0" fmla="*/ 3903522 w 6341428"/>
              <a:gd name="connsiteY0" fmla="*/ 5247042 h 5247042"/>
              <a:gd name="connsiteX1" fmla="*/ 5128420 w 6341428"/>
              <a:gd name="connsiteY1" fmla="*/ 4160624 h 5247042"/>
              <a:gd name="connsiteX2" fmla="*/ 5114960 w 6341428"/>
              <a:gd name="connsiteY2" fmla="*/ 3933789 h 5247042"/>
              <a:gd name="connsiteX3" fmla="*/ 6213121 w 6341428"/>
              <a:gd name="connsiteY3" fmla="*/ 2951385 h 5247042"/>
              <a:gd name="connsiteX4" fmla="*/ 6217020 w 6341428"/>
              <a:gd name="connsiteY4" fmla="*/ 2878876 h 5247042"/>
              <a:gd name="connsiteX5" fmla="*/ 6244471 w 6341428"/>
              <a:gd name="connsiteY5" fmla="*/ 2828157 h 5247042"/>
              <a:gd name="connsiteX6" fmla="*/ 6341428 w 6341428"/>
              <a:gd name="connsiteY6" fmla="*/ 2399671 h 5247042"/>
              <a:gd name="connsiteX7" fmla="*/ 5237674 w 6341428"/>
              <a:gd name="connsiteY7" fmla="*/ 1313253 h 5247042"/>
              <a:gd name="connsiteX8" fmla="*/ 5251134 w 6341428"/>
              <a:gd name="connsiteY8" fmla="*/ 1086418 h 5247042"/>
              <a:gd name="connsiteX9" fmla="*/ 4026236 w 6341428"/>
              <a:gd name="connsiteY9" fmla="*/ 0 h 5247042"/>
              <a:gd name="connsiteX10" fmla="*/ 3043625 w 6341428"/>
              <a:gd name="connsiteY10" fmla="*/ 429792 h 5247042"/>
              <a:gd name="connsiteX11" fmla="*/ 2437906 w 6341428"/>
              <a:gd name="connsiteY11" fmla="*/ 298467 h 5247042"/>
              <a:gd name="connsiteX12" fmla="*/ 1213008 w 6341428"/>
              <a:gd name="connsiteY12" fmla="*/ 1313253 h 5247042"/>
              <a:gd name="connsiteX13" fmla="*/ 128304 w 6341428"/>
              <a:gd name="connsiteY13" fmla="*/ 2295788 h 5247042"/>
              <a:gd name="connsiteX14" fmla="*/ 124410 w 6341428"/>
              <a:gd name="connsiteY14" fmla="*/ 2368164 h 5247042"/>
              <a:gd name="connsiteX15" fmla="*/ 96957 w 6341428"/>
              <a:gd name="connsiteY15" fmla="*/ 2418885 h 5247042"/>
              <a:gd name="connsiteX16" fmla="*/ 0 w 6341428"/>
              <a:gd name="connsiteY16" fmla="*/ 2847371 h 5247042"/>
              <a:gd name="connsiteX17" fmla="*/ 1090294 w 6341428"/>
              <a:gd name="connsiteY17" fmla="*/ 3933789 h 5247042"/>
              <a:gd name="connsiteX18" fmla="*/ 2315192 w 6341428"/>
              <a:gd name="connsiteY18" fmla="*/ 4948575 h 5247042"/>
              <a:gd name="connsiteX19" fmla="*/ 2920911 w 6341428"/>
              <a:gd name="connsiteY19" fmla="*/ 4817250 h 5247042"/>
              <a:gd name="connsiteX20" fmla="*/ 3903522 w 6341428"/>
              <a:gd name="connsiteY20" fmla="*/ 5247042 h 5247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341428" h="5247042">
                <a:moveTo>
                  <a:pt x="3903522" y="5247042"/>
                </a:moveTo>
                <a:cubicBezTo>
                  <a:pt x="4576543" y="5247042"/>
                  <a:pt x="5128420" y="4757557"/>
                  <a:pt x="5128420" y="4160624"/>
                </a:cubicBezTo>
                <a:cubicBezTo>
                  <a:pt x="5128420" y="4077053"/>
                  <a:pt x="5128420" y="4005421"/>
                  <a:pt x="5114960" y="3933789"/>
                </a:cubicBezTo>
                <a:cubicBezTo>
                  <a:pt x="5695441" y="3877827"/>
                  <a:pt x="6157617" y="3465103"/>
                  <a:pt x="6213121" y="2951385"/>
                </a:cubicBezTo>
                <a:lnTo>
                  <a:pt x="6217020" y="2878876"/>
                </a:lnTo>
                <a:lnTo>
                  <a:pt x="6244471" y="2828157"/>
                </a:lnTo>
                <a:cubicBezTo>
                  <a:pt x="6306936" y="2696645"/>
                  <a:pt x="6341428" y="2551889"/>
                  <a:pt x="6341428" y="2399671"/>
                </a:cubicBezTo>
                <a:cubicBezTo>
                  <a:pt x="6341428" y="1838554"/>
                  <a:pt x="5856853" y="1372946"/>
                  <a:pt x="5237674" y="1313253"/>
                </a:cubicBezTo>
                <a:cubicBezTo>
                  <a:pt x="5251134" y="1241621"/>
                  <a:pt x="5251134" y="1169989"/>
                  <a:pt x="5251134" y="1086418"/>
                </a:cubicBezTo>
                <a:cubicBezTo>
                  <a:pt x="5251134" y="489485"/>
                  <a:pt x="4699257" y="0"/>
                  <a:pt x="4026236" y="0"/>
                </a:cubicBezTo>
                <a:cubicBezTo>
                  <a:pt x="3622423" y="0"/>
                  <a:pt x="3272452" y="167142"/>
                  <a:pt x="3043625" y="429792"/>
                </a:cubicBezTo>
                <a:cubicBezTo>
                  <a:pt x="2868640" y="346221"/>
                  <a:pt x="2666733" y="298467"/>
                  <a:pt x="2437906" y="298467"/>
                </a:cubicBezTo>
                <a:cubicBezTo>
                  <a:pt x="1791806" y="298467"/>
                  <a:pt x="1253389" y="752136"/>
                  <a:pt x="1213008" y="1313253"/>
                </a:cubicBezTo>
                <a:cubicBezTo>
                  <a:pt x="645147" y="1380408"/>
                  <a:pt x="183759" y="1783338"/>
                  <a:pt x="128304" y="2295788"/>
                </a:cubicBezTo>
                <a:lnTo>
                  <a:pt x="124410" y="2368164"/>
                </a:lnTo>
                <a:lnTo>
                  <a:pt x="96957" y="2418885"/>
                </a:lnTo>
                <a:cubicBezTo>
                  <a:pt x="34492" y="2550397"/>
                  <a:pt x="0" y="2695153"/>
                  <a:pt x="0" y="2847371"/>
                </a:cubicBezTo>
                <a:cubicBezTo>
                  <a:pt x="0" y="3408488"/>
                  <a:pt x="484575" y="3862157"/>
                  <a:pt x="1090294" y="3933789"/>
                </a:cubicBezTo>
                <a:cubicBezTo>
                  <a:pt x="1130675" y="4494906"/>
                  <a:pt x="1669092" y="4948575"/>
                  <a:pt x="2315192" y="4948575"/>
                </a:cubicBezTo>
                <a:cubicBezTo>
                  <a:pt x="2544019" y="4948575"/>
                  <a:pt x="2745926" y="4900821"/>
                  <a:pt x="2920911" y="4817250"/>
                </a:cubicBezTo>
                <a:cubicBezTo>
                  <a:pt x="3149738" y="5079901"/>
                  <a:pt x="3499709" y="5247042"/>
                  <a:pt x="3903522" y="52470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1" name="Freeform 129"/>
          <p:cNvSpPr>
            <a:spLocks/>
          </p:cNvSpPr>
          <p:nvPr/>
        </p:nvSpPr>
        <p:spPr bwMode="auto">
          <a:xfrm>
            <a:off x="8965574" y="1876552"/>
            <a:ext cx="1865841" cy="1865843"/>
          </a:xfrm>
          <a:custGeom>
            <a:avLst/>
            <a:gdLst>
              <a:gd name="T0" fmla="*/ 320 w 340"/>
              <a:gd name="T1" fmla="*/ 340 h 340"/>
              <a:gd name="T2" fmla="*/ 20 w 340"/>
              <a:gd name="T3" fmla="*/ 340 h 340"/>
              <a:gd name="T4" fmla="*/ 0 w 340"/>
              <a:gd name="T5" fmla="*/ 320 h 340"/>
              <a:gd name="T6" fmla="*/ 0 w 340"/>
              <a:gd name="T7" fmla="*/ 20 h 340"/>
              <a:gd name="T8" fmla="*/ 20 w 340"/>
              <a:gd name="T9" fmla="*/ 0 h 340"/>
              <a:gd name="T10" fmla="*/ 320 w 340"/>
              <a:gd name="T11" fmla="*/ 0 h 340"/>
              <a:gd name="T12" fmla="*/ 340 w 340"/>
              <a:gd name="T13" fmla="*/ 20 h 340"/>
              <a:gd name="T14" fmla="*/ 340 w 340"/>
              <a:gd name="T15" fmla="*/ 320 h 340"/>
              <a:gd name="T16" fmla="*/ 320 w 340"/>
              <a:gd name="T17" fmla="*/ 34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0" h="340">
                <a:moveTo>
                  <a:pt x="320" y="340"/>
                </a:moveTo>
                <a:cubicBezTo>
                  <a:pt x="20" y="340"/>
                  <a:pt x="20" y="340"/>
                  <a:pt x="20" y="340"/>
                </a:cubicBezTo>
                <a:cubicBezTo>
                  <a:pt x="9" y="340"/>
                  <a:pt x="0" y="331"/>
                  <a:pt x="0" y="3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31" y="0"/>
                  <a:pt x="340" y="9"/>
                  <a:pt x="340" y="20"/>
                </a:cubicBezTo>
                <a:cubicBezTo>
                  <a:pt x="340" y="320"/>
                  <a:pt x="340" y="320"/>
                  <a:pt x="340" y="320"/>
                </a:cubicBezTo>
                <a:cubicBezTo>
                  <a:pt x="340" y="331"/>
                  <a:pt x="331" y="340"/>
                  <a:pt x="320" y="34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Rectangle 131"/>
          <p:cNvSpPr>
            <a:spLocks noChangeArrowheads="1"/>
          </p:cNvSpPr>
          <p:nvPr/>
        </p:nvSpPr>
        <p:spPr bwMode="auto">
          <a:xfrm>
            <a:off x="9085502" y="1999268"/>
            <a:ext cx="1620409" cy="1617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6" name="图片占位符 15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7" name="图片占位符 16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8" name="图片占位符 17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9" name="图片占位符 18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0" name="图片占位符 19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21" name="矩形 20"/>
          <p:cNvSpPr/>
          <p:nvPr/>
        </p:nvSpPr>
        <p:spPr>
          <a:xfrm>
            <a:off x="2932838" y="2374319"/>
            <a:ext cx="13083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Remarks</a:t>
            </a:r>
          </a:p>
        </p:txBody>
      </p:sp>
      <p:sp>
        <p:nvSpPr>
          <p:cNvPr id="118" name="矩形 117"/>
          <p:cNvSpPr/>
          <p:nvPr/>
        </p:nvSpPr>
        <p:spPr>
          <a:xfrm>
            <a:off x="4174368" y="4347003"/>
            <a:ext cx="13083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Remarks</a:t>
            </a:r>
          </a:p>
        </p:txBody>
      </p:sp>
      <p:sp>
        <p:nvSpPr>
          <p:cNvPr id="119" name="矩形 118"/>
          <p:cNvSpPr/>
          <p:nvPr/>
        </p:nvSpPr>
        <p:spPr>
          <a:xfrm>
            <a:off x="5547108" y="3226142"/>
            <a:ext cx="13083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Remarks</a:t>
            </a:r>
          </a:p>
        </p:txBody>
      </p:sp>
      <p:sp>
        <p:nvSpPr>
          <p:cNvPr id="120" name="矩形 119"/>
          <p:cNvSpPr/>
          <p:nvPr/>
        </p:nvSpPr>
        <p:spPr>
          <a:xfrm>
            <a:off x="6856613" y="5369779"/>
            <a:ext cx="13083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Remarks</a:t>
            </a:r>
          </a:p>
        </p:txBody>
      </p:sp>
      <p:sp>
        <p:nvSpPr>
          <p:cNvPr id="121" name="矩形 120"/>
          <p:cNvSpPr/>
          <p:nvPr/>
        </p:nvSpPr>
        <p:spPr>
          <a:xfrm>
            <a:off x="8870687" y="4934298"/>
            <a:ext cx="13083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Remarks</a:t>
            </a:r>
          </a:p>
        </p:txBody>
      </p:sp>
      <p:sp>
        <p:nvSpPr>
          <p:cNvPr id="127" name="矩形 126"/>
          <p:cNvSpPr/>
          <p:nvPr/>
        </p:nvSpPr>
        <p:spPr>
          <a:xfrm>
            <a:off x="9339748" y="3794140"/>
            <a:ext cx="13083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Remarks</a:t>
            </a:r>
          </a:p>
        </p:txBody>
      </p:sp>
    </p:spTree>
    <p:extLst>
      <p:ext uri="{BB962C8B-B14F-4D97-AF65-F5344CB8AC3E}">
        <p14:creationId xmlns:p14="http://schemas.microsoft.com/office/powerpoint/2010/main" val="10368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 flipV="1">
            <a:off x="-2063" y="5600612"/>
            <a:ext cx="898492" cy="1264942"/>
          </a:xfrm>
          <a:custGeom>
            <a:avLst/>
            <a:gdLst>
              <a:gd name="connsiteX0" fmla="*/ 0 w 1224893"/>
              <a:gd name="connsiteY0" fmla="*/ 0 h 1724467"/>
              <a:gd name="connsiteX1" fmla="*/ 1005562 w 1224893"/>
              <a:gd name="connsiteY1" fmla="*/ 0 h 1724467"/>
              <a:gd name="connsiteX2" fmla="*/ 1041219 w 1224893"/>
              <a:gd name="connsiteY2" fmla="*/ 47684 h 1724467"/>
              <a:gd name="connsiteX3" fmla="*/ 1224893 w 1224893"/>
              <a:gd name="connsiteY3" fmla="*/ 648992 h 1724467"/>
              <a:gd name="connsiteX4" fmla="*/ 149418 w 1224893"/>
              <a:gd name="connsiteY4" fmla="*/ 1724467 h 1724467"/>
              <a:gd name="connsiteX5" fmla="*/ 39457 w 1224893"/>
              <a:gd name="connsiteY5" fmla="*/ 1718914 h 1724467"/>
              <a:gd name="connsiteX6" fmla="*/ 0 w 1224893"/>
              <a:gd name="connsiteY6" fmla="*/ 1712892 h 1724467"/>
              <a:gd name="connsiteX7" fmla="*/ 0 w 1224893"/>
              <a:gd name="connsiteY7" fmla="*/ 0 h 1724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4893" h="1724467">
                <a:moveTo>
                  <a:pt x="0" y="0"/>
                </a:moveTo>
                <a:lnTo>
                  <a:pt x="1005562" y="0"/>
                </a:lnTo>
                <a:lnTo>
                  <a:pt x="1041219" y="47684"/>
                </a:lnTo>
                <a:cubicBezTo>
                  <a:pt x="1157181" y="219331"/>
                  <a:pt x="1224893" y="426254"/>
                  <a:pt x="1224893" y="648992"/>
                </a:cubicBezTo>
                <a:cubicBezTo>
                  <a:pt x="1224893" y="1242960"/>
                  <a:pt x="743386" y="1724467"/>
                  <a:pt x="149418" y="1724467"/>
                </a:cubicBezTo>
                <a:cubicBezTo>
                  <a:pt x="112295" y="1724467"/>
                  <a:pt x="75611" y="1722586"/>
                  <a:pt x="39457" y="1718914"/>
                </a:cubicBezTo>
                <a:lnTo>
                  <a:pt x="0" y="1712892"/>
                </a:lnTo>
                <a:lnTo>
                  <a:pt x="0" y="0"/>
                </a:lnTo>
                <a:close/>
              </a:path>
            </a:pathLst>
          </a:cu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515648" y="341095"/>
            <a:ext cx="745722" cy="745722"/>
          </a:xfrm>
          <a:prstGeom prst="ellipse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182077" y="556420"/>
            <a:ext cx="6333571" cy="921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0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  <a:sym typeface="+mn-lt"/>
              </a:rPr>
              <a:t>Travel meaning</a:t>
            </a:r>
          </a:p>
        </p:txBody>
      </p:sp>
      <p:sp>
        <p:nvSpPr>
          <p:cNvPr id="68" name="任意多边形 67"/>
          <p:cNvSpPr/>
          <p:nvPr/>
        </p:nvSpPr>
        <p:spPr>
          <a:xfrm>
            <a:off x="-2064" y="262547"/>
            <a:ext cx="898493" cy="1490283"/>
          </a:xfrm>
          <a:custGeom>
            <a:avLst/>
            <a:gdLst>
              <a:gd name="connsiteX0" fmla="*/ 206071 w 898493"/>
              <a:gd name="connsiteY0" fmla="*/ 0 h 1490283"/>
              <a:gd name="connsiteX1" fmla="*/ 553970 w 898493"/>
              <a:gd name="connsiteY1" fmla="*/ 308568 h 1490283"/>
              <a:gd name="connsiteX2" fmla="*/ 550147 w 898493"/>
              <a:gd name="connsiteY2" fmla="*/ 372995 h 1490283"/>
              <a:gd name="connsiteX3" fmla="*/ 862051 w 898493"/>
              <a:gd name="connsiteY3" fmla="*/ 652020 h 1490283"/>
              <a:gd name="connsiteX4" fmla="*/ 863158 w 898493"/>
              <a:gd name="connsiteY4" fmla="*/ 672615 h 1490283"/>
              <a:gd name="connsiteX5" fmla="*/ 870955 w 898493"/>
              <a:gd name="connsiteY5" fmla="*/ 687020 h 1490283"/>
              <a:gd name="connsiteX6" fmla="*/ 898493 w 898493"/>
              <a:gd name="connsiteY6" fmla="*/ 808720 h 1490283"/>
              <a:gd name="connsiteX7" fmla="*/ 585001 w 898493"/>
              <a:gd name="connsiteY7" fmla="*/ 1117288 h 1490283"/>
              <a:gd name="connsiteX8" fmla="*/ 588824 w 898493"/>
              <a:gd name="connsiteY8" fmla="*/ 1181715 h 1490283"/>
              <a:gd name="connsiteX9" fmla="*/ 240924 w 898493"/>
              <a:gd name="connsiteY9" fmla="*/ 1490283 h 1490283"/>
              <a:gd name="connsiteX10" fmla="*/ 16737 w 898493"/>
              <a:gd name="connsiteY10" fmla="*/ 1418757 h 1490283"/>
              <a:gd name="connsiteX11" fmla="*/ 0 w 898493"/>
              <a:gd name="connsiteY11" fmla="*/ 1403347 h 1490283"/>
              <a:gd name="connsiteX12" fmla="*/ 0 w 898493"/>
              <a:gd name="connsiteY12" fmla="*/ 60969 h 1490283"/>
              <a:gd name="connsiteX13" fmla="*/ 47891 w 898493"/>
              <a:gd name="connsiteY13" fmla="*/ 33061 h 1490283"/>
              <a:gd name="connsiteX14" fmla="*/ 206071 w 898493"/>
              <a:gd name="connsiteY14" fmla="*/ 0 h 1490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98493" h="1490283">
                <a:moveTo>
                  <a:pt x="206071" y="0"/>
                </a:moveTo>
                <a:cubicBezTo>
                  <a:pt x="397224" y="0"/>
                  <a:pt x="553970" y="139025"/>
                  <a:pt x="553970" y="308568"/>
                </a:cubicBezTo>
                <a:cubicBezTo>
                  <a:pt x="553970" y="332304"/>
                  <a:pt x="553970" y="352650"/>
                  <a:pt x="550147" y="372995"/>
                </a:cubicBezTo>
                <a:cubicBezTo>
                  <a:pt x="715018" y="388889"/>
                  <a:pt x="846286" y="506113"/>
                  <a:pt x="862051" y="652020"/>
                </a:cubicBezTo>
                <a:lnTo>
                  <a:pt x="863158" y="672615"/>
                </a:lnTo>
                <a:lnTo>
                  <a:pt x="870955" y="687020"/>
                </a:lnTo>
                <a:cubicBezTo>
                  <a:pt x="888697" y="724373"/>
                  <a:pt x="898493" y="765487"/>
                  <a:pt x="898493" y="808720"/>
                </a:cubicBezTo>
                <a:cubicBezTo>
                  <a:pt x="898493" y="968091"/>
                  <a:pt x="760862" y="1100334"/>
                  <a:pt x="585001" y="1117288"/>
                </a:cubicBezTo>
                <a:cubicBezTo>
                  <a:pt x="588824" y="1137634"/>
                  <a:pt x="588824" y="1157979"/>
                  <a:pt x="588824" y="1181715"/>
                </a:cubicBezTo>
                <a:cubicBezTo>
                  <a:pt x="588824" y="1351258"/>
                  <a:pt x="432078" y="1490283"/>
                  <a:pt x="240924" y="1490283"/>
                </a:cubicBezTo>
                <a:cubicBezTo>
                  <a:pt x="154905" y="1490283"/>
                  <a:pt x="77488" y="1463580"/>
                  <a:pt x="16737" y="1418757"/>
                </a:cubicBezTo>
                <a:lnTo>
                  <a:pt x="0" y="1403347"/>
                </a:lnTo>
                <a:lnTo>
                  <a:pt x="0" y="60969"/>
                </a:lnTo>
                <a:lnTo>
                  <a:pt x="47891" y="33061"/>
                </a:lnTo>
                <a:cubicBezTo>
                  <a:pt x="95201" y="11868"/>
                  <a:pt x="148725" y="0"/>
                  <a:pt x="206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11392249" y="1506860"/>
            <a:ext cx="799751" cy="1476362"/>
          </a:xfrm>
          <a:custGeom>
            <a:avLst/>
            <a:gdLst>
              <a:gd name="connsiteX0" fmla="*/ 738181 w 799751"/>
              <a:gd name="connsiteY0" fmla="*/ 0 h 1476362"/>
              <a:gd name="connsiteX1" fmla="*/ 799751 w 799751"/>
              <a:gd name="connsiteY1" fmla="*/ 3109 h 1476362"/>
              <a:gd name="connsiteX2" fmla="*/ 799751 w 799751"/>
              <a:gd name="connsiteY2" fmla="*/ 1473253 h 1476362"/>
              <a:gd name="connsiteX3" fmla="*/ 738181 w 799751"/>
              <a:gd name="connsiteY3" fmla="*/ 1476362 h 1476362"/>
              <a:gd name="connsiteX4" fmla="*/ 0 w 799751"/>
              <a:gd name="connsiteY4" fmla="*/ 738181 h 1476362"/>
              <a:gd name="connsiteX5" fmla="*/ 738181 w 799751"/>
              <a:gd name="connsiteY5" fmla="*/ 0 h 147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9751" h="1476362">
                <a:moveTo>
                  <a:pt x="738181" y="0"/>
                </a:moveTo>
                <a:lnTo>
                  <a:pt x="799751" y="3109"/>
                </a:lnTo>
                <a:lnTo>
                  <a:pt x="799751" y="1473253"/>
                </a:lnTo>
                <a:lnTo>
                  <a:pt x="738181" y="1476362"/>
                </a:lnTo>
                <a:cubicBezTo>
                  <a:pt x="330495" y="1476362"/>
                  <a:pt x="0" y="1145867"/>
                  <a:pt x="0" y="738181"/>
                </a:cubicBezTo>
                <a:cubicBezTo>
                  <a:pt x="0" y="330495"/>
                  <a:pt x="330495" y="0"/>
                  <a:pt x="738181" y="0"/>
                </a:cubicBezTo>
                <a:close/>
              </a:path>
            </a:pathLst>
          </a:cu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>
            <a:off x="8870687" y="5497379"/>
            <a:ext cx="3321313" cy="1379656"/>
          </a:xfrm>
          <a:custGeom>
            <a:avLst/>
            <a:gdLst>
              <a:gd name="connsiteX0" fmla="*/ 2052782 w 3321313"/>
              <a:gd name="connsiteY0" fmla="*/ 0 h 1379656"/>
              <a:gd name="connsiteX1" fmla="*/ 2696930 w 3321313"/>
              <a:gd name="connsiteY1" fmla="*/ 571325 h 1379656"/>
              <a:gd name="connsiteX2" fmla="*/ 2689852 w 3321313"/>
              <a:gd name="connsiteY2" fmla="*/ 690613 h 1379656"/>
              <a:gd name="connsiteX3" fmla="*/ 3267352 w 3321313"/>
              <a:gd name="connsiteY3" fmla="*/ 1207239 h 1379656"/>
              <a:gd name="connsiteX4" fmla="*/ 3269403 w 3321313"/>
              <a:gd name="connsiteY4" fmla="*/ 1245370 h 1379656"/>
              <a:gd name="connsiteX5" fmla="*/ 3283838 w 3321313"/>
              <a:gd name="connsiteY5" fmla="*/ 1272042 h 1379656"/>
              <a:gd name="connsiteX6" fmla="*/ 3321313 w 3321313"/>
              <a:gd name="connsiteY6" fmla="*/ 1379656 h 1379656"/>
              <a:gd name="connsiteX7" fmla="*/ 13514 w 3321313"/>
              <a:gd name="connsiteY7" fmla="*/ 1379656 h 1379656"/>
              <a:gd name="connsiteX8" fmla="*/ 13176 w 3321313"/>
              <a:gd name="connsiteY8" fmla="*/ 1378687 h 1379656"/>
              <a:gd name="connsiteX9" fmla="*/ 0 w 3321313"/>
              <a:gd name="connsiteY9" fmla="*/ 1261938 h 1379656"/>
              <a:gd name="connsiteX10" fmla="*/ 573363 w 3321313"/>
              <a:gd name="connsiteY10" fmla="*/ 690613 h 1379656"/>
              <a:gd name="connsiteX11" fmla="*/ 1217512 w 3321313"/>
              <a:gd name="connsiteY11" fmla="*/ 156958 h 1379656"/>
              <a:gd name="connsiteX12" fmla="*/ 1536047 w 3321313"/>
              <a:gd name="connsiteY12" fmla="*/ 226019 h 1379656"/>
              <a:gd name="connsiteX13" fmla="*/ 2052782 w 3321313"/>
              <a:gd name="connsiteY13" fmla="*/ 0 h 137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21313" h="1379656">
                <a:moveTo>
                  <a:pt x="2052782" y="0"/>
                </a:moveTo>
                <a:cubicBezTo>
                  <a:pt x="2406710" y="0"/>
                  <a:pt x="2696930" y="257410"/>
                  <a:pt x="2696930" y="571325"/>
                </a:cubicBezTo>
                <a:cubicBezTo>
                  <a:pt x="2696930" y="615273"/>
                  <a:pt x="2696930" y="652943"/>
                  <a:pt x="2689852" y="690613"/>
                </a:cubicBezTo>
                <a:cubicBezTo>
                  <a:pt x="2995115" y="720042"/>
                  <a:pt x="3238164" y="937085"/>
                  <a:pt x="3267352" y="1207239"/>
                </a:cubicBezTo>
                <a:lnTo>
                  <a:pt x="3269403" y="1245370"/>
                </a:lnTo>
                <a:lnTo>
                  <a:pt x="3283838" y="1272042"/>
                </a:lnTo>
                <a:lnTo>
                  <a:pt x="3321313" y="1379656"/>
                </a:lnTo>
                <a:lnTo>
                  <a:pt x="13514" y="1379656"/>
                </a:lnTo>
                <a:lnTo>
                  <a:pt x="13176" y="1378687"/>
                </a:lnTo>
                <a:cubicBezTo>
                  <a:pt x="4535" y="1341005"/>
                  <a:pt x="0" y="1301962"/>
                  <a:pt x="0" y="1261938"/>
                </a:cubicBezTo>
                <a:cubicBezTo>
                  <a:pt x="0" y="966858"/>
                  <a:pt x="254828" y="728283"/>
                  <a:pt x="573363" y="690613"/>
                </a:cubicBezTo>
                <a:cubicBezTo>
                  <a:pt x="594599" y="395533"/>
                  <a:pt x="877741" y="156958"/>
                  <a:pt x="1217512" y="156958"/>
                </a:cubicBezTo>
                <a:cubicBezTo>
                  <a:pt x="1337847" y="156958"/>
                  <a:pt x="1444026" y="182071"/>
                  <a:pt x="1536047" y="226019"/>
                </a:cubicBezTo>
                <a:cubicBezTo>
                  <a:pt x="1656382" y="87896"/>
                  <a:pt x="1840425" y="0"/>
                  <a:pt x="2052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478729" y="2141517"/>
            <a:ext cx="4168749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Lorem 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2000" dirty="0" err="1" smtClean="0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35" name="quotation-marks_63204"/>
          <p:cNvSpPr>
            <a:spLocks noChangeAspect="1"/>
          </p:cNvSpPr>
          <p:nvPr/>
        </p:nvSpPr>
        <p:spPr bwMode="auto">
          <a:xfrm>
            <a:off x="5536432" y="1710723"/>
            <a:ext cx="654530" cy="507738"/>
          </a:xfrm>
          <a:custGeom>
            <a:avLst/>
            <a:gdLst>
              <a:gd name="connsiteX0" fmla="*/ 551754 w 604227"/>
              <a:gd name="connsiteY0" fmla="*/ 199 h 468718"/>
              <a:gd name="connsiteX1" fmla="*/ 577323 w 604227"/>
              <a:gd name="connsiteY1" fmla="*/ 9237 h 468718"/>
              <a:gd name="connsiteX2" fmla="*/ 596294 w 604227"/>
              <a:gd name="connsiteY2" fmla="*/ 80625 h 468718"/>
              <a:gd name="connsiteX3" fmla="*/ 591002 w 604227"/>
              <a:gd name="connsiteY3" fmla="*/ 85908 h 468718"/>
              <a:gd name="connsiteX4" fmla="*/ 582614 w 604227"/>
              <a:gd name="connsiteY4" fmla="*/ 89129 h 468718"/>
              <a:gd name="connsiteX5" fmla="*/ 472015 w 604227"/>
              <a:gd name="connsiteY5" fmla="*/ 185773 h 468718"/>
              <a:gd name="connsiteX6" fmla="*/ 576290 w 604227"/>
              <a:gd name="connsiteY6" fmla="*/ 242600 h 468718"/>
              <a:gd name="connsiteX7" fmla="*/ 593196 w 604227"/>
              <a:gd name="connsiteY7" fmla="*/ 369783 h 468718"/>
              <a:gd name="connsiteX8" fmla="*/ 559384 w 604227"/>
              <a:gd name="connsiteY8" fmla="*/ 457149 h 468718"/>
              <a:gd name="connsiteX9" fmla="*/ 434074 w 604227"/>
              <a:gd name="connsiteY9" fmla="*/ 464494 h 468718"/>
              <a:gd name="connsiteX10" fmla="*/ 361416 w 604227"/>
              <a:gd name="connsiteY10" fmla="*/ 415012 h 468718"/>
              <a:gd name="connsiteX11" fmla="*/ 354060 w 604227"/>
              <a:gd name="connsiteY11" fmla="*/ 249945 h 468718"/>
              <a:gd name="connsiteX12" fmla="*/ 474080 w 604227"/>
              <a:gd name="connsiteY12" fmla="*/ 29210 h 468718"/>
              <a:gd name="connsiteX13" fmla="*/ 551754 w 604227"/>
              <a:gd name="connsiteY13" fmla="*/ 199 h 468718"/>
              <a:gd name="connsiteX14" fmla="*/ 204160 w 604227"/>
              <a:gd name="connsiteY14" fmla="*/ 199 h 468718"/>
              <a:gd name="connsiteX15" fmla="*/ 229728 w 604227"/>
              <a:gd name="connsiteY15" fmla="*/ 9237 h 468718"/>
              <a:gd name="connsiteX16" fmla="*/ 248700 w 604227"/>
              <a:gd name="connsiteY16" fmla="*/ 80625 h 468718"/>
              <a:gd name="connsiteX17" fmla="*/ 243408 w 604227"/>
              <a:gd name="connsiteY17" fmla="*/ 85908 h 468718"/>
              <a:gd name="connsiteX18" fmla="*/ 235019 w 604227"/>
              <a:gd name="connsiteY18" fmla="*/ 89129 h 468718"/>
              <a:gd name="connsiteX19" fmla="*/ 124416 w 604227"/>
              <a:gd name="connsiteY19" fmla="*/ 185773 h 468718"/>
              <a:gd name="connsiteX20" fmla="*/ 228695 w 604227"/>
              <a:gd name="connsiteY20" fmla="*/ 242600 h 468718"/>
              <a:gd name="connsiteX21" fmla="*/ 245602 w 604227"/>
              <a:gd name="connsiteY21" fmla="*/ 369783 h 468718"/>
              <a:gd name="connsiteX22" fmla="*/ 211918 w 604227"/>
              <a:gd name="connsiteY22" fmla="*/ 457149 h 468718"/>
              <a:gd name="connsiteX23" fmla="*/ 86601 w 604227"/>
              <a:gd name="connsiteY23" fmla="*/ 464494 h 468718"/>
              <a:gd name="connsiteX24" fmla="*/ 13941 w 604227"/>
              <a:gd name="connsiteY24" fmla="*/ 415012 h 468718"/>
              <a:gd name="connsiteX25" fmla="*/ 6456 w 604227"/>
              <a:gd name="connsiteY25" fmla="*/ 249945 h 468718"/>
              <a:gd name="connsiteX26" fmla="*/ 126610 w 604227"/>
              <a:gd name="connsiteY26" fmla="*/ 29210 h 468718"/>
              <a:gd name="connsiteX27" fmla="*/ 204160 w 604227"/>
              <a:gd name="connsiteY27" fmla="*/ 199 h 468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4227" h="468718">
                <a:moveTo>
                  <a:pt x="551754" y="199"/>
                </a:moveTo>
                <a:cubicBezTo>
                  <a:pt x="560965" y="925"/>
                  <a:pt x="569709" y="3696"/>
                  <a:pt x="577323" y="9237"/>
                </a:cubicBezTo>
                <a:cubicBezTo>
                  <a:pt x="603650" y="28050"/>
                  <a:pt x="612038" y="51245"/>
                  <a:pt x="596294" y="80625"/>
                </a:cubicBezTo>
                <a:cubicBezTo>
                  <a:pt x="595261" y="83846"/>
                  <a:pt x="593196" y="84877"/>
                  <a:pt x="591002" y="85908"/>
                </a:cubicBezTo>
                <a:cubicBezTo>
                  <a:pt x="588938" y="88098"/>
                  <a:pt x="585711" y="89129"/>
                  <a:pt x="582614" y="89129"/>
                </a:cubicBezTo>
                <a:cubicBezTo>
                  <a:pt x="537316" y="90160"/>
                  <a:pt x="479371" y="139513"/>
                  <a:pt x="472015" y="185773"/>
                </a:cubicBezTo>
                <a:cubicBezTo>
                  <a:pt x="461562" y="244661"/>
                  <a:pt x="546866" y="216313"/>
                  <a:pt x="576290" y="242600"/>
                </a:cubicBezTo>
                <a:cubicBezTo>
                  <a:pt x="605715" y="269918"/>
                  <a:pt x="596294" y="335120"/>
                  <a:pt x="593196" y="369783"/>
                </a:cubicBezTo>
                <a:cubicBezTo>
                  <a:pt x="589970" y="401353"/>
                  <a:pt x="587905" y="438207"/>
                  <a:pt x="559384" y="457149"/>
                </a:cubicBezTo>
                <a:cubicBezTo>
                  <a:pt x="530993" y="476091"/>
                  <a:pt x="465692" y="466556"/>
                  <a:pt x="434074" y="464494"/>
                </a:cubicBezTo>
                <a:cubicBezTo>
                  <a:pt x="402585" y="462303"/>
                  <a:pt x="371999" y="446583"/>
                  <a:pt x="361416" y="415012"/>
                </a:cubicBezTo>
                <a:cubicBezTo>
                  <a:pt x="345672" y="365660"/>
                  <a:pt x="343607" y="305740"/>
                  <a:pt x="354060" y="249945"/>
                </a:cubicBezTo>
                <a:cubicBezTo>
                  <a:pt x="350963" y="166960"/>
                  <a:pt x="413038" y="79594"/>
                  <a:pt x="474080" y="29210"/>
                </a:cubicBezTo>
                <a:cubicBezTo>
                  <a:pt x="492277" y="14230"/>
                  <a:pt x="524121" y="-1982"/>
                  <a:pt x="551754" y="199"/>
                </a:cubicBezTo>
                <a:close/>
                <a:moveTo>
                  <a:pt x="204160" y="199"/>
                </a:moveTo>
                <a:cubicBezTo>
                  <a:pt x="213370" y="925"/>
                  <a:pt x="222113" y="3696"/>
                  <a:pt x="229728" y="9237"/>
                </a:cubicBezTo>
                <a:cubicBezTo>
                  <a:pt x="256056" y="28050"/>
                  <a:pt x="264574" y="51245"/>
                  <a:pt x="248700" y="80625"/>
                </a:cubicBezTo>
                <a:cubicBezTo>
                  <a:pt x="247667" y="83846"/>
                  <a:pt x="245602" y="84877"/>
                  <a:pt x="243408" y="85908"/>
                </a:cubicBezTo>
                <a:cubicBezTo>
                  <a:pt x="241343" y="88098"/>
                  <a:pt x="238246" y="89129"/>
                  <a:pt x="235019" y="89129"/>
                </a:cubicBezTo>
                <a:cubicBezTo>
                  <a:pt x="189720" y="90160"/>
                  <a:pt x="131772" y="139513"/>
                  <a:pt x="124416" y="185773"/>
                </a:cubicBezTo>
                <a:cubicBezTo>
                  <a:pt x="114994" y="244661"/>
                  <a:pt x="199270" y="216313"/>
                  <a:pt x="228695" y="242600"/>
                </a:cubicBezTo>
                <a:cubicBezTo>
                  <a:pt x="258250" y="269918"/>
                  <a:pt x="248700" y="335120"/>
                  <a:pt x="245602" y="369783"/>
                </a:cubicBezTo>
                <a:cubicBezTo>
                  <a:pt x="242376" y="401353"/>
                  <a:pt x="240311" y="438207"/>
                  <a:pt x="211918" y="457149"/>
                </a:cubicBezTo>
                <a:cubicBezTo>
                  <a:pt x="183396" y="476091"/>
                  <a:pt x="118092" y="466556"/>
                  <a:pt x="86601" y="464494"/>
                </a:cubicBezTo>
                <a:cubicBezTo>
                  <a:pt x="54982" y="462303"/>
                  <a:pt x="24395" y="446583"/>
                  <a:pt x="13941" y="415012"/>
                </a:cubicBezTo>
                <a:cubicBezTo>
                  <a:pt x="-1933" y="365660"/>
                  <a:pt x="-3998" y="305740"/>
                  <a:pt x="6456" y="249945"/>
                </a:cubicBezTo>
                <a:cubicBezTo>
                  <a:pt x="3358" y="166960"/>
                  <a:pt x="65436" y="79594"/>
                  <a:pt x="126610" y="29210"/>
                </a:cubicBezTo>
                <a:cubicBezTo>
                  <a:pt x="144710" y="14230"/>
                  <a:pt x="176531" y="-1982"/>
                  <a:pt x="204160" y="1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36" name="b1d9608f-ee0e-438d-84eb-f9de102366d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07634" y="1785675"/>
            <a:ext cx="5327904" cy="4301126"/>
            <a:chOff x="3262312" y="1141412"/>
            <a:chExt cx="5667376" cy="4575176"/>
          </a:xfrm>
        </p:grpSpPr>
        <p:sp>
          <p:nvSpPr>
            <p:cNvPr id="37" name="íṣḻíḍe">
              <a:extLst>
                <a:ext uri="{FF2B5EF4-FFF2-40B4-BE49-F238E27FC236}">
                  <a16:creationId xmlns:a16="http://schemas.microsoft.com/office/drawing/2014/main" xmlns="" id="{7731F86C-B76C-4264-9D95-9B8B72575081}"/>
                </a:ext>
              </a:extLst>
            </p:cNvPr>
            <p:cNvSpPr/>
            <p:nvPr/>
          </p:nvSpPr>
          <p:spPr bwMode="auto">
            <a:xfrm>
              <a:off x="5006975" y="1489075"/>
              <a:ext cx="1289050" cy="1676400"/>
            </a:xfrm>
            <a:custGeom>
              <a:avLst/>
              <a:gdLst>
                <a:gd name="T0" fmla="*/ 377 w 403"/>
                <a:gd name="T1" fmla="*/ 454 h 525"/>
                <a:gd name="T2" fmla="*/ 372 w 403"/>
                <a:gd name="T3" fmla="*/ 441 h 525"/>
                <a:gd name="T4" fmla="*/ 262 w 403"/>
                <a:gd name="T5" fmla="*/ 142 h 525"/>
                <a:gd name="T6" fmla="*/ 253 w 403"/>
                <a:gd name="T7" fmla="*/ 118 h 525"/>
                <a:gd name="T8" fmla="*/ 253 w 403"/>
                <a:gd name="T9" fmla="*/ 118 h 525"/>
                <a:gd name="T10" fmla="*/ 241 w 403"/>
                <a:gd name="T11" fmla="*/ 85 h 525"/>
                <a:gd name="T12" fmla="*/ 212 w 403"/>
                <a:gd name="T13" fmla="*/ 7 h 525"/>
                <a:gd name="T14" fmla="*/ 201 w 403"/>
                <a:gd name="T15" fmla="*/ 0 h 525"/>
                <a:gd name="T16" fmla="*/ 201 w 403"/>
                <a:gd name="T17" fmla="*/ 0 h 525"/>
                <a:gd name="T18" fmla="*/ 190 w 403"/>
                <a:gd name="T19" fmla="*/ 7 h 525"/>
                <a:gd name="T20" fmla="*/ 162 w 403"/>
                <a:gd name="T21" fmla="*/ 85 h 525"/>
                <a:gd name="T22" fmla="*/ 150 w 403"/>
                <a:gd name="T23" fmla="*/ 118 h 525"/>
                <a:gd name="T24" fmla="*/ 150 w 403"/>
                <a:gd name="T25" fmla="*/ 118 h 525"/>
                <a:gd name="T26" fmla="*/ 141 w 403"/>
                <a:gd name="T27" fmla="*/ 142 h 525"/>
                <a:gd name="T28" fmla="*/ 31 w 403"/>
                <a:gd name="T29" fmla="*/ 441 h 525"/>
                <a:gd name="T30" fmla="*/ 26 w 403"/>
                <a:gd name="T31" fmla="*/ 454 h 525"/>
                <a:gd name="T32" fmla="*/ 0 w 403"/>
                <a:gd name="T33" fmla="*/ 525 h 525"/>
                <a:gd name="T34" fmla="*/ 201 w 403"/>
                <a:gd name="T35" fmla="*/ 525 h 525"/>
                <a:gd name="T36" fmla="*/ 403 w 403"/>
                <a:gd name="T37" fmla="*/ 525 h 525"/>
                <a:gd name="T38" fmla="*/ 377 w 403"/>
                <a:gd name="T39" fmla="*/ 454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3" h="525">
                  <a:moveTo>
                    <a:pt x="377" y="454"/>
                  </a:moveTo>
                  <a:cubicBezTo>
                    <a:pt x="372" y="441"/>
                    <a:pt x="372" y="441"/>
                    <a:pt x="372" y="441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41" y="85"/>
                    <a:pt x="241" y="85"/>
                    <a:pt x="241" y="85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11" y="3"/>
                    <a:pt x="206" y="0"/>
                    <a:pt x="201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97" y="0"/>
                    <a:pt x="192" y="3"/>
                    <a:pt x="190" y="7"/>
                  </a:cubicBezTo>
                  <a:cubicBezTo>
                    <a:pt x="162" y="85"/>
                    <a:pt x="162" y="85"/>
                    <a:pt x="162" y="85"/>
                  </a:cubicBezTo>
                  <a:cubicBezTo>
                    <a:pt x="150" y="118"/>
                    <a:pt x="150" y="118"/>
                    <a:pt x="150" y="118"/>
                  </a:cubicBezTo>
                  <a:cubicBezTo>
                    <a:pt x="150" y="118"/>
                    <a:pt x="150" y="118"/>
                    <a:pt x="150" y="118"/>
                  </a:cubicBezTo>
                  <a:cubicBezTo>
                    <a:pt x="141" y="142"/>
                    <a:pt x="141" y="142"/>
                    <a:pt x="141" y="142"/>
                  </a:cubicBezTo>
                  <a:cubicBezTo>
                    <a:pt x="31" y="441"/>
                    <a:pt x="31" y="441"/>
                    <a:pt x="31" y="441"/>
                  </a:cubicBezTo>
                  <a:cubicBezTo>
                    <a:pt x="26" y="454"/>
                    <a:pt x="26" y="454"/>
                    <a:pt x="26" y="454"/>
                  </a:cubicBezTo>
                  <a:cubicBezTo>
                    <a:pt x="0" y="525"/>
                    <a:pt x="0" y="525"/>
                    <a:pt x="0" y="525"/>
                  </a:cubicBezTo>
                  <a:cubicBezTo>
                    <a:pt x="201" y="525"/>
                    <a:pt x="201" y="525"/>
                    <a:pt x="201" y="525"/>
                  </a:cubicBezTo>
                  <a:cubicBezTo>
                    <a:pt x="403" y="525"/>
                    <a:pt x="403" y="525"/>
                    <a:pt x="403" y="525"/>
                  </a:cubicBezTo>
                  <a:lnTo>
                    <a:pt x="377" y="454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$ļîḋe">
              <a:extLst>
                <a:ext uri="{FF2B5EF4-FFF2-40B4-BE49-F238E27FC236}">
                  <a16:creationId xmlns:a16="http://schemas.microsoft.com/office/drawing/2014/main" xmlns="" id="{7EAF5B7A-1400-4FF6-922B-1BE45E0572D5}"/>
                </a:ext>
              </a:extLst>
            </p:cNvPr>
            <p:cNvSpPr/>
            <p:nvPr/>
          </p:nvSpPr>
          <p:spPr bwMode="auto">
            <a:xfrm>
              <a:off x="4113212" y="1592262"/>
              <a:ext cx="1243013" cy="1690688"/>
            </a:xfrm>
            <a:custGeom>
              <a:avLst/>
              <a:gdLst>
                <a:gd name="T0" fmla="*/ 364 w 389"/>
                <a:gd name="T1" fmla="*/ 459 h 530"/>
                <a:gd name="T2" fmla="*/ 359 w 389"/>
                <a:gd name="T3" fmla="*/ 445 h 530"/>
                <a:gd name="T4" fmla="*/ 253 w 389"/>
                <a:gd name="T5" fmla="*/ 143 h 530"/>
                <a:gd name="T6" fmla="*/ 245 w 389"/>
                <a:gd name="T7" fmla="*/ 119 h 530"/>
                <a:gd name="T8" fmla="*/ 245 w 389"/>
                <a:gd name="T9" fmla="*/ 119 h 530"/>
                <a:gd name="T10" fmla="*/ 233 w 389"/>
                <a:gd name="T11" fmla="*/ 86 h 530"/>
                <a:gd name="T12" fmla="*/ 205 w 389"/>
                <a:gd name="T13" fmla="*/ 7 h 530"/>
                <a:gd name="T14" fmla="*/ 195 w 389"/>
                <a:gd name="T15" fmla="*/ 0 h 530"/>
                <a:gd name="T16" fmla="*/ 195 w 389"/>
                <a:gd name="T17" fmla="*/ 0 h 530"/>
                <a:gd name="T18" fmla="*/ 184 w 389"/>
                <a:gd name="T19" fmla="*/ 7 h 530"/>
                <a:gd name="T20" fmla="*/ 156 w 389"/>
                <a:gd name="T21" fmla="*/ 86 h 530"/>
                <a:gd name="T22" fmla="*/ 145 w 389"/>
                <a:gd name="T23" fmla="*/ 119 h 530"/>
                <a:gd name="T24" fmla="*/ 145 w 389"/>
                <a:gd name="T25" fmla="*/ 119 h 530"/>
                <a:gd name="T26" fmla="*/ 136 w 389"/>
                <a:gd name="T27" fmla="*/ 143 h 530"/>
                <a:gd name="T28" fmla="*/ 30 w 389"/>
                <a:gd name="T29" fmla="*/ 445 h 530"/>
                <a:gd name="T30" fmla="*/ 26 w 389"/>
                <a:gd name="T31" fmla="*/ 459 h 530"/>
                <a:gd name="T32" fmla="*/ 0 w 389"/>
                <a:gd name="T33" fmla="*/ 530 h 530"/>
                <a:gd name="T34" fmla="*/ 195 w 389"/>
                <a:gd name="T35" fmla="*/ 530 h 530"/>
                <a:gd name="T36" fmla="*/ 389 w 389"/>
                <a:gd name="T37" fmla="*/ 530 h 530"/>
                <a:gd name="T38" fmla="*/ 364 w 389"/>
                <a:gd name="T39" fmla="*/ 45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9" h="530">
                  <a:moveTo>
                    <a:pt x="364" y="459"/>
                  </a:moveTo>
                  <a:cubicBezTo>
                    <a:pt x="359" y="445"/>
                    <a:pt x="359" y="445"/>
                    <a:pt x="359" y="445"/>
                  </a:cubicBezTo>
                  <a:cubicBezTo>
                    <a:pt x="253" y="143"/>
                    <a:pt x="253" y="143"/>
                    <a:pt x="253" y="143"/>
                  </a:cubicBezTo>
                  <a:cubicBezTo>
                    <a:pt x="245" y="119"/>
                    <a:pt x="245" y="119"/>
                    <a:pt x="245" y="119"/>
                  </a:cubicBezTo>
                  <a:cubicBezTo>
                    <a:pt x="245" y="119"/>
                    <a:pt x="245" y="119"/>
                    <a:pt x="245" y="119"/>
                  </a:cubicBezTo>
                  <a:cubicBezTo>
                    <a:pt x="233" y="86"/>
                    <a:pt x="233" y="86"/>
                    <a:pt x="233" y="86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4" y="2"/>
                    <a:pt x="199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0" y="0"/>
                    <a:pt x="186" y="2"/>
                    <a:pt x="184" y="7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36" y="143"/>
                    <a:pt x="136" y="143"/>
                    <a:pt x="136" y="143"/>
                  </a:cubicBezTo>
                  <a:cubicBezTo>
                    <a:pt x="30" y="445"/>
                    <a:pt x="30" y="445"/>
                    <a:pt x="30" y="445"/>
                  </a:cubicBezTo>
                  <a:cubicBezTo>
                    <a:pt x="26" y="459"/>
                    <a:pt x="26" y="459"/>
                    <a:pt x="26" y="459"/>
                  </a:cubicBezTo>
                  <a:cubicBezTo>
                    <a:pt x="0" y="530"/>
                    <a:pt x="0" y="530"/>
                    <a:pt x="0" y="530"/>
                  </a:cubicBezTo>
                  <a:cubicBezTo>
                    <a:pt x="195" y="530"/>
                    <a:pt x="195" y="530"/>
                    <a:pt x="195" y="530"/>
                  </a:cubicBezTo>
                  <a:cubicBezTo>
                    <a:pt x="389" y="530"/>
                    <a:pt x="389" y="530"/>
                    <a:pt x="389" y="530"/>
                  </a:cubicBezTo>
                  <a:lnTo>
                    <a:pt x="364" y="459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Sḷiḑê">
              <a:extLst>
                <a:ext uri="{FF2B5EF4-FFF2-40B4-BE49-F238E27FC236}">
                  <a16:creationId xmlns:a16="http://schemas.microsoft.com/office/drawing/2014/main" xmlns="" id="{6736180F-9659-4125-8150-7F2A86CEB740}"/>
                </a:ext>
              </a:extLst>
            </p:cNvPr>
            <p:cNvSpPr/>
            <p:nvPr/>
          </p:nvSpPr>
          <p:spPr bwMode="auto">
            <a:xfrm>
              <a:off x="3524250" y="2063750"/>
              <a:ext cx="1009650" cy="1401763"/>
            </a:xfrm>
            <a:custGeom>
              <a:avLst/>
              <a:gdLst>
                <a:gd name="T0" fmla="*/ 296 w 316"/>
                <a:gd name="T1" fmla="*/ 380 h 439"/>
                <a:gd name="T2" fmla="*/ 292 w 316"/>
                <a:gd name="T3" fmla="*/ 369 h 439"/>
                <a:gd name="T4" fmla="*/ 206 w 316"/>
                <a:gd name="T5" fmla="*/ 119 h 439"/>
                <a:gd name="T6" fmla="*/ 199 w 316"/>
                <a:gd name="T7" fmla="*/ 99 h 439"/>
                <a:gd name="T8" fmla="*/ 199 w 316"/>
                <a:gd name="T9" fmla="*/ 99 h 439"/>
                <a:gd name="T10" fmla="*/ 189 w 316"/>
                <a:gd name="T11" fmla="*/ 71 h 439"/>
                <a:gd name="T12" fmla="*/ 167 w 316"/>
                <a:gd name="T13" fmla="*/ 6 h 439"/>
                <a:gd name="T14" fmla="*/ 158 w 316"/>
                <a:gd name="T15" fmla="*/ 0 h 439"/>
                <a:gd name="T16" fmla="*/ 158 w 316"/>
                <a:gd name="T17" fmla="*/ 0 h 439"/>
                <a:gd name="T18" fmla="*/ 149 w 316"/>
                <a:gd name="T19" fmla="*/ 6 h 439"/>
                <a:gd name="T20" fmla="*/ 127 w 316"/>
                <a:gd name="T21" fmla="*/ 71 h 439"/>
                <a:gd name="T22" fmla="*/ 117 w 316"/>
                <a:gd name="T23" fmla="*/ 99 h 439"/>
                <a:gd name="T24" fmla="*/ 117 w 316"/>
                <a:gd name="T25" fmla="*/ 99 h 439"/>
                <a:gd name="T26" fmla="*/ 110 w 316"/>
                <a:gd name="T27" fmla="*/ 119 h 439"/>
                <a:gd name="T28" fmla="*/ 24 w 316"/>
                <a:gd name="T29" fmla="*/ 369 h 439"/>
                <a:gd name="T30" fmla="*/ 20 w 316"/>
                <a:gd name="T31" fmla="*/ 380 h 439"/>
                <a:gd name="T32" fmla="*/ 0 w 316"/>
                <a:gd name="T33" fmla="*/ 439 h 439"/>
                <a:gd name="T34" fmla="*/ 158 w 316"/>
                <a:gd name="T35" fmla="*/ 439 h 439"/>
                <a:gd name="T36" fmla="*/ 316 w 316"/>
                <a:gd name="T37" fmla="*/ 439 h 439"/>
                <a:gd name="T38" fmla="*/ 296 w 316"/>
                <a:gd name="T39" fmla="*/ 38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6" h="439">
                  <a:moveTo>
                    <a:pt x="296" y="380"/>
                  </a:moveTo>
                  <a:cubicBezTo>
                    <a:pt x="292" y="369"/>
                    <a:pt x="292" y="369"/>
                    <a:pt x="292" y="369"/>
                  </a:cubicBezTo>
                  <a:cubicBezTo>
                    <a:pt x="206" y="119"/>
                    <a:pt x="206" y="119"/>
                    <a:pt x="206" y="119"/>
                  </a:cubicBezTo>
                  <a:cubicBezTo>
                    <a:pt x="199" y="99"/>
                    <a:pt x="199" y="99"/>
                    <a:pt x="199" y="99"/>
                  </a:cubicBezTo>
                  <a:cubicBezTo>
                    <a:pt x="199" y="99"/>
                    <a:pt x="199" y="99"/>
                    <a:pt x="199" y="99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5" y="2"/>
                    <a:pt x="162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4" y="0"/>
                    <a:pt x="151" y="2"/>
                    <a:pt x="149" y="6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0" y="119"/>
                    <a:pt x="110" y="119"/>
                    <a:pt x="110" y="119"/>
                  </a:cubicBezTo>
                  <a:cubicBezTo>
                    <a:pt x="24" y="369"/>
                    <a:pt x="24" y="369"/>
                    <a:pt x="24" y="369"/>
                  </a:cubicBezTo>
                  <a:cubicBezTo>
                    <a:pt x="20" y="380"/>
                    <a:pt x="20" y="380"/>
                    <a:pt x="20" y="380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158" y="439"/>
                    <a:pt x="158" y="439"/>
                    <a:pt x="158" y="439"/>
                  </a:cubicBezTo>
                  <a:cubicBezTo>
                    <a:pt x="316" y="439"/>
                    <a:pt x="316" y="439"/>
                    <a:pt x="316" y="439"/>
                  </a:cubicBezTo>
                  <a:lnTo>
                    <a:pt x="296" y="38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śļîďê">
              <a:extLst>
                <a:ext uri="{FF2B5EF4-FFF2-40B4-BE49-F238E27FC236}">
                  <a16:creationId xmlns:a16="http://schemas.microsoft.com/office/drawing/2014/main" xmlns="" id="{FCB48A21-F744-4911-BB86-DEF502C09B27}"/>
                </a:ext>
              </a:extLst>
            </p:cNvPr>
            <p:cNvSpPr/>
            <p:nvPr/>
          </p:nvSpPr>
          <p:spPr bwMode="auto">
            <a:xfrm>
              <a:off x="6634162" y="1990725"/>
              <a:ext cx="1014413" cy="1401763"/>
            </a:xfrm>
            <a:custGeom>
              <a:avLst/>
              <a:gdLst>
                <a:gd name="T0" fmla="*/ 296 w 317"/>
                <a:gd name="T1" fmla="*/ 380 h 439"/>
                <a:gd name="T2" fmla="*/ 292 w 317"/>
                <a:gd name="T3" fmla="*/ 369 h 439"/>
                <a:gd name="T4" fmla="*/ 206 w 317"/>
                <a:gd name="T5" fmla="*/ 119 h 439"/>
                <a:gd name="T6" fmla="*/ 199 w 317"/>
                <a:gd name="T7" fmla="*/ 99 h 439"/>
                <a:gd name="T8" fmla="*/ 199 w 317"/>
                <a:gd name="T9" fmla="*/ 99 h 439"/>
                <a:gd name="T10" fmla="*/ 189 w 317"/>
                <a:gd name="T11" fmla="*/ 72 h 439"/>
                <a:gd name="T12" fmla="*/ 167 w 317"/>
                <a:gd name="T13" fmla="*/ 6 h 439"/>
                <a:gd name="T14" fmla="*/ 158 w 317"/>
                <a:gd name="T15" fmla="*/ 0 h 439"/>
                <a:gd name="T16" fmla="*/ 158 w 317"/>
                <a:gd name="T17" fmla="*/ 0 h 439"/>
                <a:gd name="T18" fmla="*/ 150 w 317"/>
                <a:gd name="T19" fmla="*/ 6 h 439"/>
                <a:gd name="T20" fmla="*/ 127 w 317"/>
                <a:gd name="T21" fmla="*/ 72 h 439"/>
                <a:gd name="T22" fmla="*/ 118 w 317"/>
                <a:gd name="T23" fmla="*/ 99 h 439"/>
                <a:gd name="T24" fmla="*/ 118 w 317"/>
                <a:gd name="T25" fmla="*/ 99 h 439"/>
                <a:gd name="T26" fmla="*/ 111 w 317"/>
                <a:gd name="T27" fmla="*/ 119 h 439"/>
                <a:gd name="T28" fmla="*/ 24 w 317"/>
                <a:gd name="T29" fmla="*/ 369 h 439"/>
                <a:gd name="T30" fmla="*/ 20 w 317"/>
                <a:gd name="T31" fmla="*/ 380 h 439"/>
                <a:gd name="T32" fmla="*/ 0 w 317"/>
                <a:gd name="T33" fmla="*/ 439 h 439"/>
                <a:gd name="T34" fmla="*/ 158 w 317"/>
                <a:gd name="T35" fmla="*/ 439 h 439"/>
                <a:gd name="T36" fmla="*/ 317 w 317"/>
                <a:gd name="T37" fmla="*/ 439 h 439"/>
                <a:gd name="T38" fmla="*/ 296 w 317"/>
                <a:gd name="T39" fmla="*/ 38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7" h="439">
                  <a:moveTo>
                    <a:pt x="296" y="380"/>
                  </a:moveTo>
                  <a:cubicBezTo>
                    <a:pt x="292" y="369"/>
                    <a:pt x="292" y="369"/>
                    <a:pt x="292" y="369"/>
                  </a:cubicBezTo>
                  <a:cubicBezTo>
                    <a:pt x="206" y="119"/>
                    <a:pt x="206" y="119"/>
                    <a:pt x="206" y="119"/>
                  </a:cubicBezTo>
                  <a:cubicBezTo>
                    <a:pt x="199" y="99"/>
                    <a:pt x="199" y="99"/>
                    <a:pt x="199" y="99"/>
                  </a:cubicBezTo>
                  <a:cubicBezTo>
                    <a:pt x="199" y="99"/>
                    <a:pt x="199" y="99"/>
                    <a:pt x="199" y="99"/>
                  </a:cubicBezTo>
                  <a:cubicBezTo>
                    <a:pt x="189" y="72"/>
                    <a:pt x="189" y="72"/>
                    <a:pt x="189" y="72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5" y="2"/>
                    <a:pt x="162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5" y="0"/>
                    <a:pt x="151" y="2"/>
                    <a:pt x="150" y="6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1" y="119"/>
                    <a:pt x="111" y="119"/>
                    <a:pt x="111" y="119"/>
                  </a:cubicBezTo>
                  <a:cubicBezTo>
                    <a:pt x="24" y="369"/>
                    <a:pt x="24" y="369"/>
                    <a:pt x="24" y="369"/>
                  </a:cubicBezTo>
                  <a:cubicBezTo>
                    <a:pt x="20" y="380"/>
                    <a:pt x="20" y="380"/>
                    <a:pt x="20" y="380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158" y="439"/>
                    <a:pt x="158" y="439"/>
                    <a:pt x="158" y="439"/>
                  </a:cubicBezTo>
                  <a:cubicBezTo>
                    <a:pt x="317" y="439"/>
                    <a:pt x="317" y="439"/>
                    <a:pt x="317" y="439"/>
                  </a:cubicBezTo>
                  <a:lnTo>
                    <a:pt x="296" y="38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ṥḻîdé">
              <a:extLst>
                <a:ext uri="{FF2B5EF4-FFF2-40B4-BE49-F238E27FC236}">
                  <a16:creationId xmlns:a16="http://schemas.microsoft.com/office/drawing/2014/main" xmlns="" id="{8B5207C0-1BEF-45E4-BA24-E470894F07A3}"/>
                </a:ext>
              </a:extLst>
            </p:cNvPr>
            <p:cNvSpPr/>
            <p:nvPr/>
          </p:nvSpPr>
          <p:spPr bwMode="auto">
            <a:xfrm>
              <a:off x="6656387" y="1371600"/>
              <a:ext cx="314325" cy="312738"/>
            </a:xfrm>
            <a:prstGeom prst="ellipse">
              <a:avLst/>
            </a:prstGeom>
            <a:solidFill>
              <a:srgbClr val="FFA9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şliḑé">
              <a:extLst>
                <a:ext uri="{FF2B5EF4-FFF2-40B4-BE49-F238E27FC236}">
                  <a16:creationId xmlns:a16="http://schemas.microsoft.com/office/drawing/2014/main" xmlns="" id="{6BD9C242-6635-47FA-937D-73650257C0C2}"/>
                </a:ext>
              </a:extLst>
            </p:cNvPr>
            <p:cNvSpPr/>
            <p:nvPr/>
          </p:nvSpPr>
          <p:spPr bwMode="auto">
            <a:xfrm>
              <a:off x="4486275" y="1997075"/>
              <a:ext cx="623888" cy="1200150"/>
            </a:xfrm>
            <a:custGeom>
              <a:avLst/>
              <a:gdLst>
                <a:gd name="T0" fmla="*/ 182 w 195"/>
                <a:gd name="T1" fmla="*/ 325 h 376"/>
                <a:gd name="T2" fmla="*/ 180 w 195"/>
                <a:gd name="T3" fmla="*/ 316 h 376"/>
                <a:gd name="T4" fmla="*/ 127 w 195"/>
                <a:gd name="T5" fmla="*/ 102 h 376"/>
                <a:gd name="T6" fmla="*/ 122 w 195"/>
                <a:gd name="T7" fmla="*/ 85 h 376"/>
                <a:gd name="T8" fmla="*/ 122 w 195"/>
                <a:gd name="T9" fmla="*/ 85 h 376"/>
                <a:gd name="T10" fmla="*/ 116 w 195"/>
                <a:gd name="T11" fmla="*/ 61 h 376"/>
                <a:gd name="T12" fmla="*/ 103 w 195"/>
                <a:gd name="T13" fmla="*/ 5 h 376"/>
                <a:gd name="T14" fmla="*/ 97 w 195"/>
                <a:gd name="T15" fmla="*/ 0 h 376"/>
                <a:gd name="T16" fmla="*/ 97 w 195"/>
                <a:gd name="T17" fmla="*/ 0 h 376"/>
                <a:gd name="T18" fmla="*/ 92 w 195"/>
                <a:gd name="T19" fmla="*/ 5 h 376"/>
                <a:gd name="T20" fmla="*/ 78 w 195"/>
                <a:gd name="T21" fmla="*/ 61 h 376"/>
                <a:gd name="T22" fmla="*/ 72 w 195"/>
                <a:gd name="T23" fmla="*/ 85 h 376"/>
                <a:gd name="T24" fmla="*/ 72 w 195"/>
                <a:gd name="T25" fmla="*/ 85 h 376"/>
                <a:gd name="T26" fmla="*/ 68 w 195"/>
                <a:gd name="T27" fmla="*/ 102 h 376"/>
                <a:gd name="T28" fmla="*/ 15 w 195"/>
                <a:gd name="T29" fmla="*/ 316 h 376"/>
                <a:gd name="T30" fmla="*/ 12 w 195"/>
                <a:gd name="T31" fmla="*/ 325 h 376"/>
                <a:gd name="T32" fmla="*/ 0 w 195"/>
                <a:gd name="T33" fmla="*/ 376 h 376"/>
                <a:gd name="T34" fmla="*/ 97 w 195"/>
                <a:gd name="T35" fmla="*/ 376 h 376"/>
                <a:gd name="T36" fmla="*/ 195 w 195"/>
                <a:gd name="T37" fmla="*/ 376 h 376"/>
                <a:gd name="T38" fmla="*/ 182 w 195"/>
                <a:gd name="T39" fmla="*/ 325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5" h="376">
                  <a:moveTo>
                    <a:pt x="182" y="325"/>
                  </a:moveTo>
                  <a:cubicBezTo>
                    <a:pt x="180" y="316"/>
                    <a:pt x="180" y="316"/>
                    <a:pt x="180" y="316"/>
                  </a:cubicBezTo>
                  <a:cubicBezTo>
                    <a:pt x="127" y="102"/>
                    <a:pt x="127" y="102"/>
                    <a:pt x="127" y="102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22" y="85"/>
                    <a:pt x="122" y="85"/>
                    <a:pt x="122" y="85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2"/>
                    <a:pt x="99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5" y="0"/>
                    <a:pt x="93" y="2"/>
                    <a:pt x="92" y="5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15" y="316"/>
                    <a:pt x="15" y="316"/>
                    <a:pt x="15" y="316"/>
                  </a:cubicBezTo>
                  <a:cubicBezTo>
                    <a:pt x="12" y="325"/>
                    <a:pt x="12" y="325"/>
                    <a:pt x="12" y="325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97" y="376"/>
                    <a:pt x="97" y="376"/>
                    <a:pt x="97" y="376"/>
                  </a:cubicBezTo>
                  <a:cubicBezTo>
                    <a:pt x="195" y="376"/>
                    <a:pt x="195" y="376"/>
                    <a:pt x="195" y="376"/>
                  </a:cubicBezTo>
                  <a:lnTo>
                    <a:pt x="182" y="325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ŝḷiḋê">
              <a:extLst>
                <a:ext uri="{FF2B5EF4-FFF2-40B4-BE49-F238E27FC236}">
                  <a16:creationId xmlns:a16="http://schemas.microsoft.com/office/drawing/2014/main" xmlns="" id="{E47BA9A2-2648-468F-9D96-A87DEEA8F121}"/>
                </a:ext>
              </a:extLst>
            </p:cNvPr>
            <p:cNvSpPr/>
            <p:nvPr/>
          </p:nvSpPr>
          <p:spPr bwMode="auto">
            <a:xfrm>
              <a:off x="5183187" y="2233612"/>
              <a:ext cx="627063" cy="1196975"/>
            </a:xfrm>
            <a:custGeom>
              <a:avLst/>
              <a:gdLst>
                <a:gd name="T0" fmla="*/ 183 w 196"/>
                <a:gd name="T1" fmla="*/ 324 h 375"/>
                <a:gd name="T2" fmla="*/ 181 w 196"/>
                <a:gd name="T3" fmla="*/ 315 h 375"/>
                <a:gd name="T4" fmla="*/ 127 w 196"/>
                <a:gd name="T5" fmla="*/ 101 h 375"/>
                <a:gd name="T6" fmla="*/ 123 w 196"/>
                <a:gd name="T7" fmla="*/ 84 h 375"/>
                <a:gd name="T8" fmla="*/ 117 w 196"/>
                <a:gd name="T9" fmla="*/ 60 h 375"/>
                <a:gd name="T10" fmla="*/ 103 w 196"/>
                <a:gd name="T11" fmla="*/ 5 h 375"/>
                <a:gd name="T12" fmla="*/ 98 w 196"/>
                <a:gd name="T13" fmla="*/ 0 h 375"/>
                <a:gd name="T14" fmla="*/ 98 w 196"/>
                <a:gd name="T15" fmla="*/ 0 h 375"/>
                <a:gd name="T16" fmla="*/ 93 w 196"/>
                <a:gd name="T17" fmla="*/ 5 h 375"/>
                <a:gd name="T18" fmla="*/ 79 w 196"/>
                <a:gd name="T19" fmla="*/ 60 h 375"/>
                <a:gd name="T20" fmla="*/ 73 w 196"/>
                <a:gd name="T21" fmla="*/ 84 h 375"/>
                <a:gd name="T22" fmla="*/ 73 w 196"/>
                <a:gd name="T23" fmla="*/ 84 h 375"/>
                <a:gd name="T24" fmla="*/ 69 w 196"/>
                <a:gd name="T25" fmla="*/ 101 h 375"/>
                <a:gd name="T26" fmla="*/ 15 w 196"/>
                <a:gd name="T27" fmla="*/ 315 h 375"/>
                <a:gd name="T28" fmla="*/ 13 w 196"/>
                <a:gd name="T29" fmla="*/ 324 h 375"/>
                <a:gd name="T30" fmla="*/ 0 w 196"/>
                <a:gd name="T31" fmla="*/ 375 h 375"/>
                <a:gd name="T32" fmla="*/ 98 w 196"/>
                <a:gd name="T33" fmla="*/ 375 h 375"/>
                <a:gd name="T34" fmla="*/ 196 w 196"/>
                <a:gd name="T35" fmla="*/ 375 h 375"/>
                <a:gd name="T36" fmla="*/ 183 w 196"/>
                <a:gd name="T37" fmla="*/ 32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6" h="375">
                  <a:moveTo>
                    <a:pt x="183" y="324"/>
                  </a:moveTo>
                  <a:cubicBezTo>
                    <a:pt x="181" y="315"/>
                    <a:pt x="181" y="315"/>
                    <a:pt x="181" y="315"/>
                  </a:cubicBezTo>
                  <a:cubicBezTo>
                    <a:pt x="127" y="101"/>
                    <a:pt x="127" y="101"/>
                    <a:pt x="127" y="101"/>
                  </a:cubicBezTo>
                  <a:cubicBezTo>
                    <a:pt x="123" y="84"/>
                    <a:pt x="123" y="84"/>
                    <a:pt x="123" y="84"/>
                  </a:cubicBezTo>
                  <a:cubicBezTo>
                    <a:pt x="117" y="60"/>
                    <a:pt x="117" y="60"/>
                    <a:pt x="117" y="60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1"/>
                    <a:pt x="100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6" y="0"/>
                    <a:pt x="94" y="1"/>
                    <a:pt x="93" y="5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15" y="315"/>
                    <a:pt x="15" y="315"/>
                    <a:pt x="15" y="315"/>
                  </a:cubicBezTo>
                  <a:cubicBezTo>
                    <a:pt x="13" y="324"/>
                    <a:pt x="13" y="324"/>
                    <a:pt x="13" y="324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98" y="375"/>
                    <a:pt x="98" y="375"/>
                    <a:pt x="98" y="375"/>
                  </a:cubicBezTo>
                  <a:cubicBezTo>
                    <a:pt x="196" y="375"/>
                    <a:pt x="196" y="375"/>
                    <a:pt x="196" y="375"/>
                  </a:cubicBezTo>
                  <a:lnTo>
                    <a:pt x="183" y="324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Sḷîḍe">
              <a:extLst>
                <a:ext uri="{FF2B5EF4-FFF2-40B4-BE49-F238E27FC236}">
                  <a16:creationId xmlns:a16="http://schemas.microsoft.com/office/drawing/2014/main" xmlns="" id="{21B8D7A9-462E-47CA-A889-2FC6308BC53F}"/>
                </a:ext>
              </a:extLst>
            </p:cNvPr>
            <p:cNvSpPr/>
            <p:nvPr/>
          </p:nvSpPr>
          <p:spPr bwMode="auto">
            <a:xfrm>
              <a:off x="4413250" y="1377950"/>
              <a:ext cx="173038" cy="622300"/>
            </a:xfrm>
            <a:custGeom>
              <a:avLst/>
              <a:gdLst>
                <a:gd name="T0" fmla="*/ 13 w 54"/>
                <a:gd name="T1" fmla="*/ 169 h 195"/>
                <a:gd name="T2" fmla="*/ 13 w 54"/>
                <a:gd name="T3" fmla="*/ 169 h 195"/>
                <a:gd name="T4" fmla="*/ 13 w 54"/>
                <a:gd name="T5" fmla="*/ 169 h 195"/>
                <a:gd name="T6" fmla="*/ 26 w 54"/>
                <a:gd name="T7" fmla="*/ 195 h 195"/>
                <a:gd name="T8" fmla="*/ 34 w 54"/>
                <a:gd name="T9" fmla="*/ 181 h 195"/>
                <a:gd name="T10" fmla="*/ 40 w 54"/>
                <a:gd name="T11" fmla="*/ 169 h 195"/>
                <a:gd name="T12" fmla="*/ 40 w 54"/>
                <a:gd name="T13" fmla="*/ 169 h 195"/>
                <a:gd name="T14" fmla="*/ 40 w 54"/>
                <a:gd name="T15" fmla="*/ 169 h 195"/>
                <a:gd name="T16" fmla="*/ 51 w 54"/>
                <a:gd name="T17" fmla="*/ 191 h 195"/>
                <a:gd name="T18" fmla="*/ 53 w 54"/>
                <a:gd name="T19" fmla="*/ 195 h 195"/>
                <a:gd name="T20" fmla="*/ 54 w 54"/>
                <a:gd name="T21" fmla="*/ 192 h 195"/>
                <a:gd name="T22" fmla="*/ 54 w 54"/>
                <a:gd name="T23" fmla="*/ 192 h 195"/>
                <a:gd name="T24" fmla="*/ 54 w 54"/>
                <a:gd name="T25" fmla="*/ 192 h 195"/>
                <a:gd name="T26" fmla="*/ 49 w 54"/>
                <a:gd name="T27" fmla="*/ 171 h 195"/>
                <a:gd name="T28" fmla="*/ 32 w 54"/>
                <a:gd name="T29" fmla="*/ 102 h 195"/>
                <a:gd name="T30" fmla="*/ 9 w 54"/>
                <a:gd name="T31" fmla="*/ 9 h 195"/>
                <a:gd name="T32" fmla="*/ 0 w 54"/>
                <a:gd name="T33" fmla="*/ 0 h 195"/>
                <a:gd name="T34" fmla="*/ 0 w 54"/>
                <a:gd name="T35" fmla="*/ 195 h 195"/>
                <a:gd name="T36" fmla="*/ 13 w 54"/>
                <a:gd name="T37" fmla="*/ 16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195">
                  <a:moveTo>
                    <a:pt x="13" y="169"/>
                  </a:move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26" y="195"/>
                    <a:pt x="26" y="195"/>
                    <a:pt x="26" y="195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40" y="169"/>
                    <a:pt x="40" y="169"/>
                    <a:pt x="40" y="169"/>
                  </a:cubicBezTo>
                  <a:cubicBezTo>
                    <a:pt x="40" y="169"/>
                    <a:pt x="40" y="169"/>
                    <a:pt x="40" y="169"/>
                  </a:cubicBezTo>
                  <a:cubicBezTo>
                    <a:pt x="40" y="169"/>
                    <a:pt x="40" y="169"/>
                    <a:pt x="40" y="169"/>
                  </a:cubicBezTo>
                  <a:cubicBezTo>
                    <a:pt x="51" y="191"/>
                    <a:pt x="51" y="191"/>
                    <a:pt x="51" y="191"/>
                  </a:cubicBezTo>
                  <a:cubicBezTo>
                    <a:pt x="53" y="195"/>
                    <a:pt x="53" y="195"/>
                    <a:pt x="53" y="195"/>
                  </a:cubicBezTo>
                  <a:cubicBezTo>
                    <a:pt x="54" y="192"/>
                    <a:pt x="54" y="192"/>
                    <a:pt x="54" y="192"/>
                  </a:cubicBezTo>
                  <a:cubicBezTo>
                    <a:pt x="54" y="192"/>
                    <a:pt x="54" y="192"/>
                    <a:pt x="54" y="192"/>
                  </a:cubicBezTo>
                  <a:cubicBezTo>
                    <a:pt x="54" y="192"/>
                    <a:pt x="54" y="192"/>
                    <a:pt x="54" y="192"/>
                  </a:cubicBezTo>
                  <a:cubicBezTo>
                    <a:pt x="49" y="171"/>
                    <a:pt x="49" y="171"/>
                    <a:pt x="49" y="171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7" y="3"/>
                    <a:pt x="4" y="0"/>
                    <a:pt x="0" y="0"/>
                  </a:cubicBezTo>
                  <a:cubicBezTo>
                    <a:pt x="0" y="195"/>
                    <a:pt x="0" y="195"/>
                    <a:pt x="0" y="195"/>
                  </a:cubicBezTo>
                  <a:lnTo>
                    <a:pt x="13" y="169"/>
                  </a:lnTo>
                  <a:close/>
                </a:path>
              </a:pathLst>
            </a:custGeom>
            <a:solidFill>
              <a:srgbClr val="AFD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ṣlîḋê">
              <a:extLst>
                <a:ext uri="{FF2B5EF4-FFF2-40B4-BE49-F238E27FC236}">
                  <a16:creationId xmlns:a16="http://schemas.microsoft.com/office/drawing/2014/main" xmlns="" id="{FA7BF424-B3F2-462A-ACE3-623B3BAD4875}"/>
                </a:ext>
              </a:extLst>
            </p:cNvPr>
            <p:cNvSpPr/>
            <p:nvPr/>
          </p:nvSpPr>
          <p:spPr bwMode="auto">
            <a:xfrm>
              <a:off x="4237037" y="1377950"/>
              <a:ext cx="176213" cy="622300"/>
            </a:xfrm>
            <a:custGeom>
              <a:avLst/>
              <a:gdLst>
                <a:gd name="T0" fmla="*/ 2 w 55"/>
                <a:gd name="T1" fmla="*/ 195 h 195"/>
                <a:gd name="T2" fmla="*/ 15 w 55"/>
                <a:gd name="T3" fmla="*/ 169 h 195"/>
                <a:gd name="T4" fmla="*/ 15 w 55"/>
                <a:gd name="T5" fmla="*/ 169 h 195"/>
                <a:gd name="T6" fmla="*/ 15 w 55"/>
                <a:gd name="T7" fmla="*/ 169 h 195"/>
                <a:gd name="T8" fmla="*/ 21 w 55"/>
                <a:gd name="T9" fmla="*/ 182 h 195"/>
                <a:gd name="T10" fmla="*/ 28 w 55"/>
                <a:gd name="T11" fmla="*/ 195 h 195"/>
                <a:gd name="T12" fmla="*/ 42 w 55"/>
                <a:gd name="T13" fmla="*/ 169 h 195"/>
                <a:gd name="T14" fmla="*/ 42 w 55"/>
                <a:gd name="T15" fmla="*/ 169 h 195"/>
                <a:gd name="T16" fmla="*/ 42 w 55"/>
                <a:gd name="T17" fmla="*/ 169 h 195"/>
                <a:gd name="T18" fmla="*/ 53 w 55"/>
                <a:gd name="T19" fmla="*/ 191 h 195"/>
                <a:gd name="T20" fmla="*/ 55 w 55"/>
                <a:gd name="T21" fmla="*/ 195 h 195"/>
                <a:gd name="T22" fmla="*/ 55 w 55"/>
                <a:gd name="T23" fmla="*/ 195 h 195"/>
                <a:gd name="T24" fmla="*/ 55 w 55"/>
                <a:gd name="T25" fmla="*/ 0 h 195"/>
                <a:gd name="T26" fmla="*/ 55 w 55"/>
                <a:gd name="T27" fmla="*/ 0 h 195"/>
                <a:gd name="T28" fmla="*/ 46 w 55"/>
                <a:gd name="T29" fmla="*/ 9 h 195"/>
                <a:gd name="T30" fmla="*/ 23 w 55"/>
                <a:gd name="T31" fmla="*/ 102 h 195"/>
                <a:gd name="T32" fmla="*/ 6 w 55"/>
                <a:gd name="T33" fmla="*/ 171 h 195"/>
                <a:gd name="T34" fmla="*/ 0 w 55"/>
                <a:gd name="T35" fmla="*/ 192 h 195"/>
                <a:gd name="T36" fmla="*/ 1 w 55"/>
                <a:gd name="T37" fmla="*/ 193 h 195"/>
                <a:gd name="T38" fmla="*/ 2 w 55"/>
                <a:gd name="T39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" h="195">
                  <a:moveTo>
                    <a:pt x="2" y="195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21" y="182"/>
                    <a:pt x="21" y="182"/>
                    <a:pt x="21" y="182"/>
                  </a:cubicBezTo>
                  <a:cubicBezTo>
                    <a:pt x="28" y="195"/>
                    <a:pt x="28" y="195"/>
                    <a:pt x="28" y="195"/>
                  </a:cubicBezTo>
                  <a:cubicBezTo>
                    <a:pt x="42" y="169"/>
                    <a:pt x="42" y="169"/>
                    <a:pt x="42" y="169"/>
                  </a:cubicBezTo>
                  <a:cubicBezTo>
                    <a:pt x="42" y="169"/>
                    <a:pt x="42" y="169"/>
                    <a:pt x="42" y="169"/>
                  </a:cubicBezTo>
                  <a:cubicBezTo>
                    <a:pt x="42" y="169"/>
                    <a:pt x="42" y="169"/>
                    <a:pt x="42" y="169"/>
                  </a:cubicBezTo>
                  <a:cubicBezTo>
                    <a:pt x="53" y="191"/>
                    <a:pt x="53" y="191"/>
                    <a:pt x="53" y="191"/>
                  </a:cubicBezTo>
                  <a:cubicBezTo>
                    <a:pt x="55" y="195"/>
                    <a:pt x="55" y="195"/>
                    <a:pt x="55" y="195"/>
                  </a:cubicBezTo>
                  <a:cubicBezTo>
                    <a:pt x="55" y="195"/>
                    <a:pt x="55" y="195"/>
                    <a:pt x="55" y="195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1" y="0"/>
                    <a:pt x="47" y="3"/>
                    <a:pt x="46" y="9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6" y="171"/>
                    <a:pt x="6" y="171"/>
                    <a:pt x="6" y="171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" y="193"/>
                    <a:pt x="1" y="193"/>
                    <a:pt x="1" y="193"/>
                  </a:cubicBezTo>
                  <a:lnTo>
                    <a:pt x="2" y="195"/>
                  </a:lnTo>
                  <a:close/>
                </a:path>
              </a:pathLst>
            </a:custGeom>
            <a:solidFill>
              <a:srgbClr val="D4E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ṧḷïḋê">
              <a:extLst>
                <a:ext uri="{FF2B5EF4-FFF2-40B4-BE49-F238E27FC236}">
                  <a16:creationId xmlns:a16="http://schemas.microsoft.com/office/drawing/2014/main" xmlns="" id="{83EBED27-A4B7-43FA-A0EB-2317184F0ACE}"/>
                </a:ext>
              </a:extLst>
            </p:cNvPr>
            <p:cNvSpPr/>
            <p:nvPr/>
          </p:nvSpPr>
          <p:spPr bwMode="auto">
            <a:xfrm>
              <a:off x="4413250" y="2135187"/>
              <a:ext cx="98425" cy="136525"/>
            </a:xfrm>
            <a:custGeom>
              <a:avLst/>
              <a:gdLst>
                <a:gd name="T0" fmla="*/ 31 w 31"/>
                <a:gd name="T1" fmla="*/ 22 h 43"/>
                <a:gd name="T2" fmla="*/ 31 w 31"/>
                <a:gd name="T3" fmla="*/ 20 h 43"/>
                <a:gd name="T4" fmla="*/ 12 w 31"/>
                <a:gd name="T5" fmla="*/ 0 h 43"/>
                <a:gd name="T6" fmla="*/ 0 w 31"/>
                <a:gd name="T7" fmla="*/ 0 h 43"/>
                <a:gd name="T8" fmla="*/ 0 w 31"/>
                <a:gd name="T9" fmla="*/ 43 h 43"/>
                <a:gd name="T10" fmla="*/ 12 w 31"/>
                <a:gd name="T11" fmla="*/ 43 h 43"/>
                <a:gd name="T12" fmla="*/ 31 w 31"/>
                <a:gd name="T13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3">
                  <a:moveTo>
                    <a:pt x="31" y="22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1" y="9"/>
                    <a:pt x="23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23" y="43"/>
                    <a:pt x="31" y="34"/>
                    <a:pt x="31" y="22"/>
                  </a:cubicBez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s1ïďè">
              <a:extLst>
                <a:ext uri="{FF2B5EF4-FFF2-40B4-BE49-F238E27FC236}">
                  <a16:creationId xmlns:a16="http://schemas.microsoft.com/office/drawing/2014/main" xmlns="" id="{EF204AE0-5D45-4D75-8831-B225CAFDDEA2}"/>
                </a:ext>
              </a:extLst>
            </p:cNvPr>
            <p:cNvSpPr/>
            <p:nvPr/>
          </p:nvSpPr>
          <p:spPr bwMode="auto">
            <a:xfrm>
              <a:off x="4243387" y="2309812"/>
              <a:ext cx="169863" cy="131763"/>
            </a:xfrm>
            <a:custGeom>
              <a:avLst/>
              <a:gdLst>
                <a:gd name="T0" fmla="*/ 0 w 53"/>
                <a:gd name="T1" fmla="*/ 20 h 41"/>
                <a:gd name="T2" fmla="*/ 19 w 53"/>
                <a:gd name="T3" fmla="*/ 41 h 41"/>
                <a:gd name="T4" fmla="*/ 53 w 53"/>
                <a:gd name="T5" fmla="*/ 41 h 41"/>
                <a:gd name="T6" fmla="*/ 53 w 53"/>
                <a:gd name="T7" fmla="*/ 0 h 41"/>
                <a:gd name="T8" fmla="*/ 19 w 53"/>
                <a:gd name="T9" fmla="*/ 0 h 41"/>
                <a:gd name="T10" fmla="*/ 0 w 53"/>
                <a:gd name="T1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41">
                  <a:moveTo>
                    <a:pt x="0" y="20"/>
                  </a:moveTo>
                  <a:cubicBezTo>
                    <a:pt x="0" y="31"/>
                    <a:pt x="9" y="41"/>
                    <a:pt x="19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ṧľiḑê">
              <a:extLst>
                <a:ext uri="{FF2B5EF4-FFF2-40B4-BE49-F238E27FC236}">
                  <a16:creationId xmlns:a16="http://schemas.microsoft.com/office/drawing/2014/main" xmlns="" id="{35B1EEAD-E101-4E06-96C5-A03FC41F4F8E}"/>
                </a:ext>
              </a:extLst>
            </p:cNvPr>
            <p:cNvSpPr/>
            <p:nvPr/>
          </p:nvSpPr>
          <p:spPr bwMode="auto">
            <a:xfrm>
              <a:off x="4413250" y="3181350"/>
              <a:ext cx="523875" cy="204788"/>
            </a:xfrm>
            <a:custGeom>
              <a:avLst/>
              <a:gdLst>
                <a:gd name="T0" fmla="*/ 298 w 330"/>
                <a:gd name="T1" fmla="*/ 0 h 129"/>
                <a:gd name="T2" fmla="*/ 0 w 330"/>
                <a:gd name="T3" fmla="*/ 0 h 129"/>
                <a:gd name="T4" fmla="*/ 0 w 330"/>
                <a:gd name="T5" fmla="*/ 129 h 129"/>
                <a:gd name="T6" fmla="*/ 330 w 330"/>
                <a:gd name="T7" fmla="*/ 129 h 129"/>
                <a:gd name="T8" fmla="*/ 298 w 330"/>
                <a:gd name="T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129">
                  <a:moveTo>
                    <a:pt x="298" y="0"/>
                  </a:moveTo>
                  <a:lnTo>
                    <a:pt x="0" y="0"/>
                  </a:lnTo>
                  <a:lnTo>
                    <a:pt x="0" y="129"/>
                  </a:lnTo>
                  <a:lnTo>
                    <a:pt x="330" y="129"/>
                  </a:lnTo>
                  <a:lnTo>
                    <a:pt x="298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ş1îdê">
              <a:extLst>
                <a:ext uri="{FF2B5EF4-FFF2-40B4-BE49-F238E27FC236}">
                  <a16:creationId xmlns:a16="http://schemas.microsoft.com/office/drawing/2014/main" xmlns="" id="{17D519DE-F4A9-4DC1-AFA8-D41C3DF4A748}"/>
                </a:ext>
              </a:extLst>
            </p:cNvPr>
            <p:cNvSpPr/>
            <p:nvPr/>
          </p:nvSpPr>
          <p:spPr bwMode="auto">
            <a:xfrm>
              <a:off x="4211637" y="1917700"/>
              <a:ext cx="201613" cy="177800"/>
            </a:xfrm>
            <a:custGeom>
              <a:avLst/>
              <a:gdLst>
                <a:gd name="T0" fmla="*/ 127 w 127"/>
                <a:gd name="T1" fmla="*/ 52 h 112"/>
                <a:gd name="T2" fmla="*/ 127 w 127"/>
                <a:gd name="T3" fmla="*/ 52 h 112"/>
                <a:gd name="T4" fmla="*/ 127 w 127"/>
                <a:gd name="T5" fmla="*/ 52 h 112"/>
                <a:gd name="T6" fmla="*/ 127 w 127"/>
                <a:gd name="T7" fmla="*/ 52 h 112"/>
                <a:gd name="T8" fmla="*/ 123 w 127"/>
                <a:gd name="T9" fmla="*/ 44 h 112"/>
                <a:gd name="T10" fmla="*/ 101 w 127"/>
                <a:gd name="T11" fmla="*/ 0 h 112"/>
                <a:gd name="T12" fmla="*/ 72 w 127"/>
                <a:gd name="T13" fmla="*/ 52 h 112"/>
                <a:gd name="T14" fmla="*/ 72 w 127"/>
                <a:gd name="T15" fmla="*/ 52 h 112"/>
                <a:gd name="T16" fmla="*/ 72 w 127"/>
                <a:gd name="T17" fmla="*/ 52 h 112"/>
                <a:gd name="T18" fmla="*/ 58 w 127"/>
                <a:gd name="T19" fmla="*/ 26 h 112"/>
                <a:gd name="T20" fmla="*/ 46 w 127"/>
                <a:gd name="T21" fmla="*/ 0 h 112"/>
                <a:gd name="T22" fmla="*/ 20 w 127"/>
                <a:gd name="T23" fmla="*/ 52 h 112"/>
                <a:gd name="T24" fmla="*/ 20 w 127"/>
                <a:gd name="T25" fmla="*/ 52 h 112"/>
                <a:gd name="T26" fmla="*/ 20 w 127"/>
                <a:gd name="T27" fmla="*/ 52 h 112"/>
                <a:gd name="T28" fmla="*/ 18 w 127"/>
                <a:gd name="T29" fmla="*/ 48 h 112"/>
                <a:gd name="T30" fmla="*/ 16 w 127"/>
                <a:gd name="T31" fmla="*/ 46 h 112"/>
                <a:gd name="T32" fmla="*/ 16 w 127"/>
                <a:gd name="T33" fmla="*/ 46 h 112"/>
                <a:gd name="T34" fmla="*/ 0 w 127"/>
                <a:gd name="T35" fmla="*/ 112 h 112"/>
                <a:gd name="T36" fmla="*/ 127 w 127"/>
                <a:gd name="T37" fmla="*/ 112 h 112"/>
                <a:gd name="T38" fmla="*/ 127 w 127"/>
                <a:gd name="T39" fmla="*/ 5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7" h="112">
                  <a:moveTo>
                    <a:pt x="127" y="52"/>
                  </a:moveTo>
                  <a:lnTo>
                    <a:pt x="127" y="52"/>
                  </a:lnTo>
                  <a:lnTo>
                    <a:pt x="127" y="52"/>
                  </a:lnTo>
                  <a:lnTo>
                    <a:pt x="127" y="52"/>
                  </a:lnTo>
                  <a:lnTo>
                    <a:pt x="123" y="44"/>
                  </a:lnTo>
                  <a:lnTo>
                    <a:pt x="101" y="0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58" y="26"/>
                  </a:lnTo>
                  <a:lnTo>
                    <a:pt x="46" y="0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18" y="48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0" y="112"/>
                  </a:lnTo>
                  <a:lnTo>
                    <a:pt x="127" y="112"/>
                  </a:lnTo>
                  <a:lnTo>
                    <a:pt x="127" y="5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ṩ1ïḑè">
              <a:extLst>
                <a:ext uri="{FF2B5EF4-FFF2-40B4-BE49-F238E27FC236}">
                  <a16:creationId xmlns:a16="http://schemas.microsoft.com/office/drawing/2014/main" xmlns="" id="{94B4D702-43B9-4BA0-9BBF-8DCE33690951}"/>
                </a:ext>
              </a:extLst>
            </p:cNvPr>
            <p:cNvSpPr/>
            <p:nvPr/>
          </p:nvSpPr>
          <p:spPr bwMode="auto">
            <a:xfrm>
              <a:off x="4413250" y="2479675"/>
              <a:ext cx="236538" cy="136525"/>
            </a:xfrm>
            <a:custGeom>
              <a:avLst/>
              <a:gdLst>
                <a:gd name="T0" fmla="*/ 74 w 74"/>
                <a:gd name="T1" fmla="*/ 22 h 43"/>
                <a:gd name="T2" fmla="*/ 74 w 74"/>
                <a:gd name="T3" fmla="*/ 20 h 43"/>
                <a:gd name="T4" fmla="*/ 55 w 74"/>
                <a:gd name="T5" fmla="*/ 0 h 43"/>
                <a:gd name="T6" fmla="*/ 0 w 74"/>
                <a:gd name="T7" fmla="*/ 0 h 43"/>
                <a:gd name="T8" fmla="*/ 0 w 74"/>
                <a:gd name="T9" fmla="*/ 43 h 43"/>
                <a:gd name="T10" fmla="*/ 55 w 74"/>
                <a:gd name="T11" fmla="*/ 43 h 43"/>
                <a:gd name="T12" fmla="*/ 74 w 74"/>
                <a:gd name="T13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3">
                  <a:moveTo>
                    <a:pt x="74" y="22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74" y="9"/>
                    <a:pt x="66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66" y="43"/>
                    <a:pt x="74" y="34"/>
                    <a:pt x="74" y="22"/>
                  </a:cubicBez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$ḷíḑê">
              <a:extLst>
                <a:ext uri="{FF2B5EF4-FFF2-40B4-BE49-F238E27FC236}">
                  <a16:creationId xmlns:a16="http://schemas.microsoft.com/office/drawing/2014/main" xmlns="" id="{51045F90-1B3C-420B-9A28-A49E01AE9726}"/>
                </a:ext>
              </a:extLst>
            </p:cNvPr>
            <p:cNvSpPr/>
            <p:nvPr/>
          </p:nvSpPr>
          <p:spPr bwMode="auto">
            <a:xfrm>
              <a:off x="3889375" y="2135187"/>
              <a:ext cx="523875" cy="1250950"/>
            </a:xfrm>
            <a:custGeom>
              <a:avLst/>
              <a:gdLst>
                <a:gd name="T0" fmla="*/ 81 w 164"/>
                <a:gd name="T1" fmla="*/ 328 h 392"/>
                <a:gd name="T2" fmla="*/ 50 w 164"/>
                <a:gd name="T3" fmla="*/ 295 h 392"/>
                <a:gd name="T4" fmla="*/ 81 w 164"/>
                <a:gd name="T5" fmla="*/ 263 h 392"/>
                <a:gd name="T6" fmla="*/ 164 w 164"/>
                <a:gd name="T7" fmla="*/ 263 h 392"/>
                <a:gd name="T8" fmla="*/ 164 w 164"/>
                <a:gd name="T9" fmla="*/ 218 h 392"/>
                <a:gd name="T10" fmla="*/ 100 w 164"/>
                <a:gd name="T11" fmla="*/ 218 h 392"/>
                <a:gd name="T12" fmla="*/ 70 w 164"/>
                <a:gd name="T13" fmla="*/ 185 h 392"/>
                <a:gd name="T14" fmla="*/ 70 w 164"/>
                <a:gd name="T15" fmla="*/ 183 h 392"/>
                <a:gd name="T16" fmla="*/ 100 w 164"/>
                <a:gd name="T17" fmla="*/ 151 h 392"/>
                <a:gd name="T18" fmla="*/ 164 w 164"/>
                <a:gd name="T19" fmla="*/ 151 h 392"/>
                <a:gd name="T20" fmla="*/ 164 w 164"/>
                <a:gd name="T21" fmla="*/ 108 h 392"/>
                <a:gd name="T22" fmla="*/ 130 w 164"/>
                <a:gd name="T23" fmla="*/ 108 h 392"/>
                <a:gd name="T24" fmla="*/ 99 w 164"/>
                <a:gd name="T25" fmla="*/ 75 h 392"/>
                <a:gd name="T26" fmla="*/ 130 w 164"/>
                <a:gd name="T27" fmla="*/ 43 h 392"/>
                <a:gd name="T28" fmla="*/ 164 w 164"/>
                <a:gd name="T29" fmla="*/ 43 h 392"/>
                <a:gd name="T30" fmla="*/ 164 w 164"/>
                <a:gd name="T31" fmla="*/ 0 h 392"/>
                <a:gd name="T32" fmla="*/ 98 w 164"/>
                <a:gd name="T33" fmla="*/ 0 h 392"/>
                <a:gd name="T34" fmla="*/ 0 w 164"/>
                <a:gd name="T35" fmla="*/ 392 h 392"/>
                <a:gd name="T36" fmla="*/ 164 w 164"/>
                <a:gd name="T37" fmla="*/ 392 h 392"/>
                <a:gd name="T38" fmla="*/ 164 w 164"/>
                <a:gd name="T39" fmla="*/ 328 h 392"/>
                <a:gd name="T40" fmla="*/ 81 w 164"/>
                <a:gd name="T41" fmla="*/ 328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4" h="392">
                  <a:moveTo>
                    <a:pt x="81" y="328"/>
                  </a:moveTo>
                  <a:cubicBezTo>
                    <a:pt x="64" y="328"/>
                    <a:pt x="50" y="313"/>
                    <a:pt x="50" y="295"/>
                  </a:cubicBezTo>
                  <a:cubicBezTo>
                    <a:pt x="50" y="278"/>
                    <a:pt x="64" y="263"/>
                    <a:pt x="81" y="263"/>
                  </a:cubicBezTo>
                  <a:cubicBezTo>
                    <a:pt x="164" y="263"/>
                    <a:pt x="164" y="263"/>
                    <a:pt x="164" y="263"/>
                  </a:cubicBezTo>
                  <a:cubicBezTo>
                    <a:pt x="164" y="218"/>
                    <a:pt x="164" y="218"/>
                    <a:pt x="164" y="218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84" y="218"/>
                    <a:pt x="70" y="203"/>
                    <a:pt x="70" y="185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65"/>
                    <a:pt x="84" y="151"/>
                    <a:pt x="100" y="151"/>
                  </a:cubicBezTo>
                  <a:cubicBezTo>
                    <a:pt x="164" y="151"/>
                    <a:pt x="164" y="151"/>
                    <a:pt x="164" y="151"/>
                  </a:cubicBezTo>
                  <a:cubicBezTo>
                    <a:pt x="164" y="108"/>
                    <a:pt x="164" y="108"/>
                    <a:pt x="164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13" y="108"/>
                    <a:pt x="99" y="93"/>
                    <a:pt x="99" y="75"/>
                  </a:cubicBezTo>
                  <a:cubicBezTo>
                    <a:pt x="99" y="57"/>
                    <a:pt x="113" y="43"/>
                    <a:pt x="130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164" y="392"/>
                    <a:pt x="164" y="392"/>
                    <a:pt x="164" y="392"/>
                  </a:cubicBezTo>
                  <a:cubicBezTo>
                    <a:pt x="164" y="328"/>
                    <a:pt x="164" y="328"/>
                    <a:pt x="164" y="328"/>
                  </a:cubicBezTo>
                  <a:lnTo>
                    <a:pt x="81" y="328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ṥľïde">
              <a:extLst>
                <a:ext uri="{FF2B5EF4-FFF2-40B4-BE49-F238E27FC236}">
                  <a16:creationId xmlns:a16="http://schemas.microsoft.com/office/drawing/2014/main" xmlns="" id="{A2C5489C-3B88-4A3B-B469-49712D692076}"/>
                </a:ext>
              </a:extLst>
            </p:cNvPr>
            <p:cNvSpPr/>
            <p:nvPr/>
          </p:nvSpPr>
          <p:spPr bwMode="auto">
            <a:xfrm>
              <a:off x="4413250" y="2830512"/>
              <a:ext cx="296863" cy="142875"/>
            </a:xfrm>
            <a:custGeom>
              <a:avLst/>
              <a:gdLst>
                <a:gd name="T0" fmla="*/ 93 w 93"/>
                <a:gd name="T1" fmla="*/ 25 h 45"/>
                <a:gd name="T2" fmla="*/ 93 w 93"/>
                <a:gd name="T3" fmla="*/ 20 h 45"/>
                <a:gd name="T4" fmla="*/ 75 w 93"/>
                <a:gd name="T5" fmla="*/ 0 h 45"/>
                <a:gd name="T6" fmla="*/ 0 w 93"/>
                <a:gd name="T7" fmla="*/ 0 h 45"/>
                <a:gd name="T8" fmla="*/ 0 w 93"/>
                <a:gd name="T9" fmla="*/ 45 h 45"/>
                <a:gd name="T10" fmla="*/ 75 w 93"/>
                <a:gd name="T11" fmla="*/ 45 h 45"/>
                <a:gd name="T12" fmla="*/ 93 w 93"/>
                <a:gd name="T13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45">
                  <a:moveTo>
                    <a:pt x="93" y="25"/>
                  </a:moveTo>
                  <a:cubicBezTo>
                    <a:pt x="93" y="20"/>
                    <a:pt x="93" y="20"/>
                    <a:pt x="93" y="20"/>
                  </a:cubicBezTo>
                  <a:cubicBezTo>
                    <a:pt x="93" y="9"/>
                    <a:pt x="8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85" y="45"/>
                    <a:pt x="93" y="36"/>
                    <a:pt x="93" y="25"/>
                  </a:cubicBez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ïṣ1íḓé">
              <a:extLst>
                <a:ext uri="{FF2B5EF4-FFF2-40B4-BE49-F238E27FC236}">
                  <a16:creationId xmlns:a16="http://schemas.microsoft.com/office/drawing/2014/main" xmlns="" id="{8524494F-C5AD-42EF-8F16-509344CC5ACD}"/>
                </a:ext>
              </a:extLst>
            </p:cNvPr>
            <p:cNvSpPr/>
            <p:nvPr/>
          </p:nvSpPr>
          <p:spPr bwMode="auto">
            <a:xfrm>
              <a:off x="4089400" y="3013075"/>
              <a:ext cx="323850" cy="130175"/>
            </a:xfrm>
            <a:custGeom>
              <a:avLst/>
              <a:gdLst>
                <a:gd name="T0" fmla="*/ 0 w 101"/>
                <a:gd name="T1" fmla="*/ 20 h 41"/>
                <a:gd name="T2" fmla="*/ 18 w 101"/>
                <a:gd name="T3" fmla="*/ 41 h 41"/>
                <a:gd name="T4" fmla="*/ 101 w 101"/>
                <a:gd name="T5" fmla="*/ 41 h 41"/>
                <a:gd name="T6" fmla="*/ 101 w 101"/>
                <a:gd name="T7" fmla="*/ 0 h 41"/>
                <a:gd name="T8" fmla="*/ 18 w 101"/>
                <a:gd name="T9" fmla="*/ 0 h 41"/>
                <a:gd name="T10" fmla="*/ 0 w 101"/>
                <a:gd name="T1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41">
                  <a:moveTo>
                    <a:pt x="0" y="20"/>
                  </a:moveTo>
                  <a:cubicBezTo>
                    <a:pt x="0" y="32"/>
                    <a:pt x="8" y="41"/>
                    <a:pt x="18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9"/>
                    <a:pt x="0" y="2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ş1íḑè">
              <a:extLst>
                <a:ext uri="{FF2B5EF4-FFF2-40B4-BE49-F238E27FC236}">
                  <a16:creationId xmlns:a16="http://schemas.microsoft.com/office/drawing/2014/main" xmlns="" id="{38DE2A4B-D3EF-4667-9174-7876F15FB154}"/>
                </a:ext>
              </a:extLst>
            </p:cNvPr>
            <p:cNvSpPr/>
            <p:nvPr/>
          </p:nvSpPr>
          <p:spPr bwMode="auto">
            <a:xfrm>
              <a:off x="4413250" y="1917700"/>
              <a:ext cx="463550" cy="1225550"/>
            </a:xfrm>
            <a:custGeom>
              <a:avLst/>
              <a:gdLst>
                <a:gd name="T0" fmla="*/ 53 w 145"/>
                <a:gd name="T1" fmla="*/ 26 h 384"/>
                <a:gd name="T2" fmla="*/ 53 w 145"/>
                <a:gd name="T3" fmla="*/ 26 h 384"/>
                <a:gd name="T4" fmla="*/ 51 w 145"/>
                <a:gd name="T5" fmla="*/ 22 h 384"/>
                <a:gd name="T6" fmla="*/ 40 w 145"/>
                <a:gd name="T7" fmla="*/ 0 h 384"/>
                <a:gd name="T8" fmla="*/ 34 w 145"/>
                <a:gd name="T9" fmla="*/ 12 h 384"/>
                <a:gd name="T10" fmla="*/ 26 w 145"/>
                <a:gd name="T11" fmla="*/ 26 h 384"/>
                <a:gd name="T12" fmla="*/ 26 w 145"/>
                <a:gd name="T13" fmla="*/ 26 h 384"/>
                <a:gd name="T14" fmla="*/ 26 w 145"/>
                <a:gd name="T15" fmla="*/ 26 h 384"/>
                <a:gd name="T16" fmla="*/ 13 w 145"/>
                <a:gd name="T17" fmla="*/ 0 h 384"/>
                <a:gd name="T18" fmla="*/ 0 w 145"/>
                <a:gd name="T19" fmla="*/ 26 h 384"/>
                <a:gd name="T20" fmla="*/ 0 w 145"/>
                <a:gd name="T21" fmla="*/ 56 h 384"/>
                <a:gd name="T22" fmla="*/ 12 w 145"/>
                <a:gd name="T23" fmla="*/ 56 h 384"/>
                <a:gd name="T24" fmla="*/ 43 w 145"/>
                <a:gd name="T25" fmla="*/ 88 h 384"/>
                <a:gd name="T26" fmla="*/ 43 w 145"/>
                <a:gd name="T27" fmla="*/ 90 h 384"/>
                <a:gd name="T28" fmla="*/ 12 w 145"/>
                <a:gd name="T29" fmla="*/ 123 h 384"/>
                <a:gd name="T30" fmla="*/ 0 w 145"/>
                <a:gd name="T31" fmla="*/ 123 h 384"/>
                <a:gd name="T32" fmla="*/ 0 w 145"/>
                <a:gd name="T33" fmla="*/ 164 h 384"/>
                <a:gd name="T34" fmla="*/ 55 w 145"/>
                <a:gd name="T35" fmla="*/ 164 h 384"/>
                <a:gd name="T36" fmla="*/ 86 w 145"/>
                <a:gd name="T37" fmla="*/ 196 h 384"/>
                <a:gd name="T38" fmla="*/ 86 w 145"/>
                <a:gd name="T39" fmla="*/ 198 h 384"/>
                <a:gd name="T40" fmla="*/ 55 w 145"/>
                <a:gd name="T41" fmla="*/ 231 h 384"/>
                <a:gd name="T42" fmla="*/ 0 w 145"/>
                <a:gd name="T43" fmla="*/ 231 h 384"/>
                <a:gd name="T44" fmla="*/ 0 w 145"/>
                <a:gd name="T45" fmla="*/ 274 h 384"/>
                <a:gd name="T46" fmla="*/ 75 w 145"/>
                <a:gd name="T47" fmla="*/ 274 h 384"/>
                <a:gd name="T48" fmla="*/ 105 w 145"/>
                <a:gd name="T49" fmla="*/ 306 h 384"/>
                <a:gd name="T50" fmla="*/ 105 w 145"/>
                <a:gd name="T51" fmla="*/ 311 h 384"/>
                <a:gd name="T52" fmla="*/ 75 w 145"/>
                <a:gd name="T53" fmla="*/ 343 h 384"/>
                <a:gd name="T54" fmla="*/ 0 w 145"/>
                <a:gd name="T55" fmla="*/ 343 h 384"/>
                <a:gd name="T56" fmla="*/ 0 w 145"/>
                <a:gd name="T57" fmla="*/ 384 h 384"/>
                <a:gd name="T58" fmla="*/ 145 w 145"/>
                <a:gd name="T59" fmla="*/ 384 h 384"/>
                <a:gd name="T60" fmla="*/ 54 w 145"/>
                <a:gd name="T61" fmla="*/ 23 h 384"/>
                <a:gd name="T62" fmla="*/ 53 w 145"/>
                <a:gd name="T63" fmla="*/ 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5" h="384">
                  <a:moveTo>
                    <a:pt x="53" y="26"/>
                  </a:moveTo>
                  <a:cubicBezTo>
                    <a:pt x="53" y="26"/>
                    <a:pt x="53" y="26"/>
                    <a:pt x="53" y="26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29" y="56"/>
                    <a:pt x="43" y="70"/>
                    <a:pt x="43" y="88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108"/>
                    <a:pt x="29" y="123"/>
                    <a:pt x="12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55" y="164"/>
                    <a:pt x="55" y="164"/>
                    <a:pt x="55" y="164"/>
                  </a:cubicBezTo>
                  <a:cubicBezTo>
                    <a:pt x="72" y="164"/>
                    <a:pt x="86" y="178"/>
                    <a:pt x="86" y="196"/>
                  </a:cubicBezTo>
                  <a:cubicBezTo>
                    <a:pt x="86" y="198"/>
                    <a:pt x="86" y="198"/>
                    <a:pt x="86" y="198"/>
                  </a:cubicBezTo>
                  <a:cubicBezTo>
                    <a:pt x="86" y="216"/>
                    <a:pt x="72" y="231"/>
                    <a:pt x="55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75" y="274"/>
                    <a:pt x="75" y="274"/>
                    <a:pt x="75" y="274"/>
                  </a:cubicBezTo>
                  <a:cubicBezTo>
                    <a:pt x="92" y="274"/>
                    <a:pt x="105" y="288"/>
                    <a:pt x="105" y="306"/>
                  </a:cubicBezTo>
                  <a:cubicBezTo>
                    <a:pt x="105" y="311"/>
                    <a:pt x="105" y="311"/>
                    <a:pt x="105" y="311"/>
                  </a:cubicBezTo>
                  <a:cubicBezTo>
                    <a:pt x="105" y="328"/>
                    <a:pt x="92" y="343"/>
                    <a:pt x="75" y="343"/>
                  </a:cubicBezTo>
                  <a:cubicBezTo>
                    <a:pt x="0" y="343"/>
                    <a:pt x="0" y="343"/>
                    <a:pt x="0" y="343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3" y="26"/>
                    <a:pt x="53" y="26"/>
                    <a:pt x="53" y="26"/>
                  </a:cubicBez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Sḷîḓê">
              <a:extLst>
                <a:ext uri="{FF2B5EF4-FFF2-40B4-BE49-F238E27FC236}">
                  <a16:creationId xmlns:a16="http://schemas.microsoft.com/office/drawing/2014/main" xmlns="" id="{B1F39D00-81E7-4E83-88E8-CA213FAED611}"/>
                </a:ext>
              </a:extLst>
            </p:cNvPr>
            <p:cNvSpPr/>
            <p:nvPr/>
          </p:nvSpPr>
          <p:spPr bwMode="auto">
            <a:xfrm>
              <a:off x="4151312" y="2654300"/>
              <a:ext cx="261938" cy="138113"/>
            </a:xfrm>
            <a:custGeom>
              <a:avLst/>
              <a:gdLst>
                <a:gd name="T0" fmla="*/ 0 w 82"/>
                <a:gd name="T1" fmla="*/ 20 h 43"/>
                <a:gd name="T2" fmla="*/ 0 w 82"/>
                <a:gd name="T3" fmla="*/ 22 h 43"/>
                <a:gd name="T4" fmla="*/ 18 w 82"/>
                <a:gd name="T5" fmla="*/ 43 h 43"/>
                <a:gd name="T6" fmla="*/ 82 w 82"/>
                <a:gd name="T7" fmla="*/ 43 h 43"/>
                <a:gd name="T8" fmla="*/ 82 w 82"/>
                <a:gd name="T9" fmla="*/ 0 h 43"/>
                <a:gd name="T10" fmla="*/ 18 w 82"/>
                <a:gd name="T11" fmla="*/ 0 h 43"/>
                <a:gd name="T12" fmla="*/ 0 w 82"/>
                <a:gd name="T1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43">
                  <a:moveTo>
                    <a:pt x="0" y="2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34"/>
                    <a:pt x="8" y="43"/>
                    <a:pt x="18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9"/>
                    <a:pt x="0" y="2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śļîḍê">
              <a:extLst>
                <a:ext uri="{FF2B5EF4-FFF2-40B4-BE49-F238E27FC236}">
                  <a16:creationId xmlns:a16="http://schemas.microsoft.com/office/drawing/2014/main" xmlns="" id="{FD0E6C74-5FCE-4A8A-8381-FAEAC6438EFC}"/>
                </a:ext>
              </a:extLst>
            </p:cNvPr>
            <p:cNvSpPr/>
            <p:nvPr/>
          </p:nvSpPr>
          <p:spPr bwMode="auto">
            <a:xfrm>
              <a:off x="4237037" y="1990725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ṥlîḋe">
              <a:extLst>
                <a:ext uri="{FF2B5EF4-FFF2-40B4-BE49-F238E27FC236}">
                  <a16:creationId xmlns:a16="http://schemas.microsoft.com/office/drawing/2014/main" xmlns="" id="{B990E288-5D65-4187-BC2C-9304CD96A7A7}"/>
                </a:ext>
              </a:extLst>
            </p:cNvPr>
            <p:cNvSpPr/>
            <p:nvPr/>
          </p:nvSpPr>
          <p:spPr bwMode="auto">
            <a:xfrm>
              <a:off x="4540250" y="1917700"/>
              <a:ext cx="34925" cy="69850"/>
            </a:xfrm>
            <a:custGeom>
              <a:avLst/>
              <a:gdLst>
                <a:gd name="T0" fmla="*/ 0 w 22"/>
                <a:gd name="T1" fmla="*/ 0 h 44"/>
                <a:gd name="T2" fmla="*/ 0 w 22"/>
                <a:gd name="T3" fmla="*/ 0 h 44"/>
                <a:gd name="T4" fmla="*/ 22 w 22"/>
                <a:gd name="T5" fmla="*/ 44 h 44"/>
                <a:gd name="T6" fmla="*/ 0 w 22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4">
                  <a:moveTo>
                    <a:pt x="0" y="0"/>
                  </a:moveTo>
                  <a:lnTo>
                    <a:pt x="0" y="0"/>
                  </a:lnTo>
                  <a:lnTo>
                    <a:pt x="22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Sḻïďè">
              <a:extLst>
                <a:ext uri="{FF2B5EF4-FFF2-40B4-BE49-F238E27FC236}">
                  <a16:creationId xmlns:a16="http://schemas.microsoft.com/office/drawing/2014/main" xmlns="" id="{2E2AD0D4-EA03-487F-B926-4BF51CF53717}"/>
                </a:ext>
              </a:extLst>
            </p:cNvPr>
            <p:cNvSpPr/>
            <p:nvPr/>
          </p:nvSpPr>
          <p:spPr bwMode="auto">
            <a:xfrm>
              <a:off x="4413250" y="1917700"/>
              <a:ext cx="41275" cy="82550"/>
            </a:xfrm>
            <a:custGeom>
              <a:avLst/>
              <a:gdLst>
                <a:gd name="T0" fmla="*/ 26 w 26"/>
                <a:gd name="T1" fmla="*/ 0 h 52"/>
                <a:gd name="T2" fmla="*/ 0 w 26"/>
                <a:gd name="T3" fmla="*/ 52 h 52"/>
                <a:gd name="T4" fmla="*/ 0 w 26"/>
                <a:gd name="T5" fmla="*/ 52 h 52"/>
                <a:gd name="T6" fmla="*/ 26 w 26"/>
                <a:gd name="T7" fmla="*/ 0 h 52"/>
                <a:gd name="T8" fmla="*/ 26 w 2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2">
                  <a:moveTo>
                    <a:pt x="26" y="0"/>
                  </a:moveTo>
                  <a:lnTo>
                    <a:pt x="0" y="52"/>
                  </a:lnTo>
                  <a:lnTo>
                    <a:pt x="0" y="5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šḷîdé">
              <a:extLst>
                <a:ext uri="{FF2B5EF4-FFF2-40B4-BE49-F238E27FC236}">
                  <a16:creationId xmlns:a16="http://schemas.microsoft.com/office/drawing/2014/main" xmlns="" id="{29409A21-B7F7-4F8C-A1EF-BD7B5B8F9468}"/>
                </a:ext>
              </a:extLst>
            </p:cNvPr>
            <p:cNvSpPr/>
            <p:nvPr/>
          </p:nvSpPr>
          <p:spPr bwMode="auto">
            <a:xfrm>
              <a:off x="4371975" y="1917700"/>
              <a:ext cx="34925" cy="69850"/>
            </a:xfrm>
            <a:custGeom>
              <a:avLst/>
              <a:gdLst>
                <a:gd name="T0" fmla="*/ 0 w 22"/>
                <a:gd name="T1" fmla="*/ 0 h 44"/>
                <a:gd name="T2" fmla="*/ 22 w 22"/>
                <a:gd name="T3" fmla="*/ 44 h 44"/>
                <a:gd name="T4" fmla="*/ 0 w 22"/>
                <a:gd name="T5" fmla="*/ 0 h 44"/>
                <a:gd name="T6" fmla="*/ 0 w 22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44">
                  <a:moveTo>
                    <a:pt x="0" y="0"/>
                  </a:moveTo>
                  <a:lnTo>
                    <a:pt x="22" y="4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íSļíḍè">
              <a:extLst>
                <a:ext uri="{FF2B5EF4-FFF2-40B4-BE49-F238E27FC236}">
                  <a16:creationId xmlns:a16="http://schemas.microsoft.com/office/drawing/2014/main" xmlns="" id="{17E7686E-A8FB-4AC9-97BC-2C199AC6343F}"/>
                </a:ext>
              </a:extLst>
            </p:cNvPr>
            <p:cNvSpPr/>
            <p:nvPr/>
          </p:nvSpPr>
          <p:spPr bwMode="auto">
            <a:xfrm>
              <a:off x="4243387" y="1917700"/>
              <a:ext cx="41275" cy="82550"/>
            </a:xfrm>
            <a:custGeom>
              <a:avLst/>
              <a:gdLst>
                <a:gd name="T0" fmla="*/ 0 w 26"/>
                <a:gd name="T1" fmla="*/ 52 h 52"/>
                <a:gd name="T2" fmla="*/ 0 w 26"/>
                <a:gd name="T3" fmla="*/ 52 h 52"/>
                <a:gd name="T4" fmla="*/ 26 w 26"/>
                <a:gd name="T5" fmla="*/ 0 h 52"/>
                <a:gd name="T6" fmla="*/ 26 w 26"/>
                <a:gd name="T7" fmla="*/ 0 h 52"/>
                <a:gd name="T8" fmla="*/ 0 w 2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2">
                  <a:moveTo>
                    <a:pt x="0" y="52"/>
                  </a:moveTo>
                  <a:lnTo>
                    <a:pt x="0" y="5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$ḷîḍé">
              <a:extLst>
                <a:ext uri="{FF2B5EF4-FFF2-40B4-BE49-F238E27FC236}">
                  <a16:creationId xmlns:a16="http://schemas.microsoft.com/office/drawing/2014/main" xmlns="" id="{BB758FA8-02C6-47A2-AF81-82C31CBB6C4C}"/>
                </a:ext>
              </a:extLst>
            </p:cNvPr>
            <p:cNvSpPr/>
            <p:nvPr/>
          </p:nvSpPr>
          <p:spPr bwMode="auto">
            <a:xfrm>
              <a:off x="4413250" y="2000250"/>
              <a:ext cx="1588" cy="1588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ślíḓe">
              <a:extLst>
                <a:ext uri="{FF2B5EF4-FFF2-40B4-BE49-F238E27FC236}">
                  <a16:creationId xmlns:a16="http://schemas.microsoft.com/office/drawing/2014/main" xmlns="" id="{C66D4BE8-AB92-447C-8347-4D490FCA1EEA}"/>
                </a:ext>
              </a:extLst>
            </p:cNvPr>
            <p:cNvSpPr/>
            <p:nvPr/>
          </p:nvSpPr>
          <p:spPr bwMode="auto">
            <a:xfrm>
              <a:off x="4495800" y="1955800"/>
              <a:ext cx="25400" cy="44450"/>
            </a:xfrm>
            <a:custGeom>
              <a:avLst/>
              <a:gdLst>
                <a:gd name="T0" fmla="*/ 16 w 16"/>
                <a:gd name="T1" fmla="*/ 0 h 28"/>
                <a:gd name="T2" fmla="*/ 0 w 16"/>
                <a:gd name="T3" fmla="*/ 28 h 28"/>
                <a:gd name="T4" fmla="*/ 0 w 16"/>
                <a:gd name="T5" fmla="*/ 28 h 28"/>
                <a:gd name="T6" fmla="*/ 16 w 16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8">
                  <a:moveTo>
                    <a:pt x="16" y="0"/>
                  </a:moveTo>
                  <a:lnTo>
                    <a:pt x="0" y="28"/>
                  </a:lnTo>
                  <a:lnTo>
                    <a:pt x="0" y="28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íSḷidé">
              <a:extLst>
                <a:ext uri="{FF2B5EF4-FFF2-40B4-BE49-F238E27FC236}">
                  <a16:creationId xmlns:a16="http://schemas.microsoft.com/office/drawing/2014/main" xmlns="" id="{957E641F-C332-4B07-A87F-7B7C1F0371D2}"/>
                </a:ext>
              </a:extLst>
            </p:cNvPr>
            <p:cNvSpPr/>
            <p:nvPr/>
          </p:nvSpPr>
          <p:spPr bwMode="auto">
            <a:xfrm>
              <a:off x="4303712" y="1958975"/>
              <a:ext cx="22225" cy="41275"/>
            </a:xfrm>
            <a:custGeom>
              <a:avLst/>
              <a:gdLst>
                <a:gd name="T0" fmla="*/ 14 w 14"/>
                <a:gd name="T1" fmla="*/ 26 h 26"/>
                <a:gd name="T2" fmla="*/ 14 w 14"/>
                <a:gd name="T3" fmla="*/ 26 h 26"/>
                <a:gd name="T4" fmla="*/ 0 w 14"/>
                <a:gd name="T5" fmla="*/ 0 h 26"/>
                <a:gd name="T6" fmla="*/ 14 w 14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6">
                  <a:moveTo>
                    <a:pt x="14" y="26"/>
                  </a:moveTo>
                  <a:lnTo>
                    <a:pt x="14" y="26"/>
                  </a:lnTo>
                  <a:lnTo>
                    <a:pt x="0" y="0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şlíḓê">
              <a:extLst>
                <a:ext uri="{FF2B5EF4-FFF2-40B4-BE49-F238E27FC236}">
                  <a16:creationId xmlns:a16="http://schemas.microsoft.com/office/drawing/2014/main" xmlns="" id="{7A93AF26-4269-4C50-908A-6EE2D9EBC56E}"/>
                </a:ext>
              </a:extLst>
            </p:cNvPr>
            <p:cNvSpPr/>
            <p:nvPr/>
          </p:nvSpPr>
          <p:spPr bwMode="auto">
            <a:xfrm>
              <a:off x="4583112" y="1990725"/>
              <a:ext cx="3175" cy="9525"/>
            </a:xfrm>
            <a:custGeom>
              <a:avLst/>
              <a:gdLst>
                <a:gd name="T0" fmla="*/ 0 w 2"/>
                <a:gd name="T1" fmla="*/ 6 h 6"/>
                <a:gd name="T2" fmla="*/ 0 w 2"/>
                <a:gd name="T3" fmla="*/ 6 h 6"/>
                <a:gd name="T4" fmla="*/ 2 w 2"/>
                <a:gd name="T5" fmla="*/ 0 h 6"/>
                <a:gd name="T6" fmla="*/ 2 w 2"/>
                <a:gd name="T7" fmla="*/ 0 h 6"/>
                <a:gd name="T8" fmla="*/ 0 w 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0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slidè">
              <a:extLst>
                <a:ext uri="{FF2B5EF4-FFF2-40B4-BE49-F238E27FC236}">
                  <a16:creationId xmlns:a16="http://schemas.microsoft.com/office/drawing/2014/main" xmlns="" id="{C12D8A91-0E8A-409A-B9BE-9F4773C39347}"/>
                </a:ext>
              </a:extLst>
            </p:cNvPr>
            <p:cNvSpPr/>
            <p:nvPr/>
          </p:nvSpPr>
          <p:spPr bwMode="auto">
            <a:xfrm>
              <a:off x="4413250" y="3143250"/>
              <a:ext cx="473075" cy="38100"/>
            </a:xfrm>
            <a:custGeom>
              <a:avLst/>
              <a:gdLst>
                <a:gd name="T0" fmla="*/ 0 w 298"/>
                <a:gd name="T1" fmla="*/ 24 h 24"/>
                <a:gd name="T2" fmla="*/ 298 w 298"/>
                <a:gd name="T3" fmla="*/ 24 h 24"/>
                <a:gd name="T4" fmla="*/ 292 w 298"/>
                <a:gd name="T5" fmla="*/ 0 h 24"/>
                <a:gd name="T6" fmla="*/ 0 w 298"/>
                <a:gd name="T7" fmla="*/ 0 h 24"/>
                <a:gd name="T8" fmla="*/ 0 w 298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24">
                  <a:moveTo>
                    <a:pt x="0" y="24"/>
                  </a:moveTo>
                  <a:lnTo>
                    <a:pt x="298" y="24"/>
                  </a:lnTo>
                  <a:lnTo>
                    <a:pt x="292" y="0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7364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s1ïḍê">
              <a:extLst>
                <a:ext uri="{FF2B5EF4-FFF2-40B4-BE49-F238E27FC236}">
                  <a16:creationId xmlns:a16="http://schemas.microsoft.com/office/drawing/2014/main" xmlns="" id="{FB8D1DEF-88F0-4B01-9116-D992741B13B3}"/>
                </a:ext>
              </a:extLst>
            </p:cNvPr>
            <p:cNvSpPr/>
            <p:nvPr/>
          </p:nvSpPr>
          <p:spPr bwMode="auto">
            <a:xfrm>
              <a:off x="4202112" y="2095500"/>
              <a:ext cx="211138" cy="39688"/>
            </a:xfrm>
            <a:custGeom>
              <a:avLst/>
              <a:gdLst>
                <a:gd name="T0" fmla="*/ 133 w 133"/>
                <a:gd name="T1" fmla="*/ 0 h 25"/>
                <a:gd name="T2" fmla="*/ 6 w 133"/>
                <a:gd name="T3" fmla="*/ 0 h 25"/>
                <a:gd name="T4" fmla="*/ 0 w 133"/>
                <a:gd name="T5" fmla="*/ 25 h 25"/>
                <a:gd name="T6" fmla="*/ 133 w 133"/>
                <a:gd name="T7" fmla="*/ 25 h 25"/>
                <a:gd name="T8" fmla="*/ 133 w 13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5">
                  <a:moveTo>
                    <a:pt x="133" y="0"/>
                  </a:moveTo>
                  <a:lnTo>
                    <a:pt x="6" y="0"/>
                  </a:lnTo>
                  <a:lnTo>
                    <a:pt x="0" y="25"/>
                  </a:lnTo>
                  <a:lnTo>
                    <a:pt x="133" y="25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998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íṧļiḍé">
              <a:extLst>
                <a:ext uri="{FF2B5EF4-FFF2-40B4-BE49-F238E27FC236}">
                  <a16:creationId xmlns:a16="http://schemas.microsoft.com/office/drawing/2014/main" xmlns="" id="{B954086B-F712-4717-96B0-7C131A872503}"/>
                </a:ext>
              </a:extLst>
            </p:cNvPr>
            <p:cNvSpPr/>
            <p:nvPr/>
          </p:nvSpPr>
          <p:spPr bwMode="auto">
            <a:xfrm>
              <a:off x="4048125" y="2973387"/>
              <a:ext cx="365125" cy="207963"/>
            </a:xfrm>
            <a:custGeom>
              <a:avLst/>
              <a:gdLst>
                <a:gd name="T0" fmla="*/ 31 w 114"/>
                <a:gd name="T1" fmla="*/ 53 h 65"/>
                <a:gd name="T2" fmla="*/ 13 w 114"/>
                <a:gd name="T3" fmla="*/ 32 h 65"/>
                <a:gd name="T4" fmla="*/ 31 w 114"/>
                <a:gd name="T5" fmla="*/ 12 h 65"/>
                <a:gd name="T6" fmla="*/ 114 w 114"/>
                <a:gd name="T7" fmla="*/ 12 h 65"/>
                <a:gd name="T8" fmla="*/ 114 w 114"/>
                <a:gd name="T9" fmla="*/ 0 h 65"/>
                <a:gd name="T10" fmla="*/ 31 w 114"/>
                <a:gd name="T11" fmla="*/ 0 h 65"/>
                <a:gd name="T12" fmla="*/ 0 w 114"/>
                <a:gd name="T13" fmla="*/ 32 h 65"/>
                <a:gd name="T14" fmla="*/ 31 w 114"/>
                <a:gd name="T15" fmla="*/ 65 h 65"/>
                <a:gd name="T16" fmla="*/ 114 w 114"/>
                <a:gd name="T17" fmla="*/ 65 h 65"/>
                <a:gd name="T18" fmla="*/ 114 w 114"/>
                <a:gd name="T19" fmla="*/ 53 h 65"/>
                <a:gd name="T20" fmla="*/ 31 w 114"/>
                <a:gd name="T21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65">
                  <a:moveTo>
                    <a:pt x="31" y="53"/>
                  </a:moveTo>
                  <a:cubicBezTo>
                    <a:pt x="21" y="53"/>
                    <a:pt x="13" y="44"/>
                    <a:pt x="13" y="32"/>
                  </a:cubicBezTo>
                  <a:cubicBezTo>
                    <a:pt x="13" y="21"/>
                    <a:pt x="21" y="12"/>
                    <a:pt x="31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50"/>
                    <a:pt x="14" y="65"/>
                    <a:pt x="31" y="65"/>
                  </a:cubicBezTo>
                  <a:cubicBezTo>
                    <a:pt x="114" y="65"/>
                    <a:pt x="114" y="65"/>
                    <a:pt x="114" y="65"/>
                  </a:cubicBezTo>
                  <a:cubicBezTo>
                    <a:pt x="114" y="53"/>
                    <a:pt x="114" y="53"/>
                    <a:pt x="114" y="53"/>
                  </a:cubicBezTo>
                  <a:lnTo>
                    <a:pt x="31" y="53"/>
                  </a:lnTo>
                  <a:close/>
                </a:path>
              </a:pathLst>
            </a:custGeom>
            <a:solidFill>
              <a:srgbClr val="998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iṣ1îḋe">
              <a:extLst>
                <a:ext uri="{FF2B5EF4-FFF2-40B4-BE49-F238E27FC236}">
                  <a16:creationId xmlns:a16="http://schemas.microsoft.com/office/drawing/2014/main" xmlns="" id="{3E0852AB-B05A-4F0E-89B5-A0A5A7CBD6AE}"/>
                </a:ext>
              </a:extLst>
            </p:cNvPr>
            <p:cNvSpPr/>
            <p:nvPr/>
          </p:nvSpPr>
          <p:spPr bwMode="auto">
            <a:xfrm>
              <a:off x="4205287" y="2271712"/>
              <a:ext cx="207963" cy="207963"/>
            </a:xfrm>
            <a:custGeom>
              <a:avLst/>
              <a:gdLst>
                <a:gd name="T0" fmla="*/ 31 w 65"/>
                <a:gd name="T1" fmla="*/ 53 h 65"/>
                <a:gd name="T2" fmla="*/ 12 w 65"/>
                <a:gd name="T3" fmla="*/ 32 h 65"/>
                <a:gd name="T4" fmla="*/ 31 w 65"/>
                <a:gd name="T5" fmla="*/ 12 h 65"/>
                <a:gd name="T6" fmla="*/ 65 w 65"/>
                <a:gd name="T7" fmla="*/ 12 h 65"/>
                <a:gd name="T8" fmla="*/ 65 w 65"/>
                <a:gd name="T9" fmla="*/ 0 h 65"/>
                <a:gd name="T10" fmla="*/ 31 w 65"/>
                <a:gd name="T11" fmla="*/ 0 h 65"/>
                <a:gd name="T12" fmla="*/ 0 w 65"/>
                <a:gd name="T13" fmla="*/ 32 h 65"/>
                <a:gd name="T14" fmla="*/ 31 w 65"/>
                <a:gd name="T15" fmla="*/ 65 h 65"/>
                <a:gd name="T16" fmla="*/ 65 w 65"/>
                <a:gd name="T17" fmla="*/ 65 h 65"/>
                <a:gd name="T18" fmla="*/ 65 w 65"/>
                <a:gd name="T19" fmla="*/ 53 h 65"/>
                <a:gd name="T20" fmla="*/ 31 w 65"/>
                <a:gd name="T21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5">
                  <a:moveTo>
                    <a:pt x="31" y="53"/>
                  </a:moveTo>
                  <a:cubicBezTo>
                    <a:pt x="21" y="53"/>
                    <a:pt x="12" y="43"/>
                    <a:pt x="12" y="32"/>
                  </a:cubicBezTo>
                  <a:cubicBezTo>
                    <a:pt x="12" y="21"/>
                    <a:pt x="21" y="12"/>
                    <a:pt x="31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5"/>
                    <a:pt x="31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5" y="53"/>
                    <a:pt x="65" y="53"/>
                    <a:pt x="65" y="53"/>
                  </a:cubicBezTo>
                  <a:lnTo>
                    <a:pt x="31" y="53"/>
                  </a:lnTo>
                  <a:close/>
                </a:path>
              </a:pathLst>
            </a:custGeom>
            <a:solidFill>
              <a:srgbClr val="998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ïṡ1idè">
              <a:extLst>
                <a:ext uri="{FF2B5EF4-FFF2-40B4-BE49-F238E27FC236}">
                  <a16:creationId xmlns:a16="http://schemas.microsoft.com/office/drawing/2014/main" xmlns="" id="{84CEC8E2-5508-441C-8365-F86A358D9E1B}"/>
                </a:ext>
              </a:extLst>
            </p:cNvPr>
            <p:cNvSpPr/>
            <p:nvPr/>
          </p:nvSpPr>
          <p:spPr bwMode="auto">
            <a:xfrm>
              <a:off x="4113212" y="2616200"/>
              <a:ext cx="300038" cy="214313"/>
            </a:xfrm>
            <a:custGeom>
              <a:avLst/>
              <a:gdLst>
                <a:gd name="T0" fmla="*/ 30 w 94"/>
                <a:gd name="T1" fmla="*/ 55 h 67"/>
                <a:gd name="T2" fmla="*/ 12 w 94"/>
                <a:gd name="T3" fmla="*/ 34 h 67"/>
                <a:gd name="T4" fmla="*/ 12 w 94"/>
                <a:gd name="T5" fmla="*/ 32 h 67"/>
                <a:gd name="T6" fmla="*/ 30 w 94"/>
                <a:gd name="T7" fmla="*/ 12 h 67"/>
                <a:gd name="T8" fmla="*/ 94 w 94"/>
                <a:gd name="T9" fmla="*/ 12 h 67"/>
                <a:gd name="T10" fmla="*/ 94 w 94"/>
                <a:gd name="T11" fmla="*/ 0 h 67"/>
                <a:gd name="T12" fmla="*/ 30 w 94"/>
                <a:gd name="T13" fmla="*/ 0 h 67"/>
                <a:gd name="T14" fmla="*/ 0 w 94"/>
                <a:gd name="T15" fmla="*/ 32 h 67"/>
                <a:gd name="T16" fmla="*/ 0 w 94"/>
                <a:gd name="T17" fmla="*/ 34 h 67"/>
                <a:gd name="T18" fmla="*/ 30 w 94"/>
                <a:gd name="T19" fmla="*/ 67 h 67"/>
                <a:gd name="T20" fmla="*/ 94 w 94"/>
                <a:gd name="T21" fmla="*/ 67 h 67"/>
                <a:gd name="T22" fmla="*/ 94 w 94"/>
                <a:gd name="T23" fmla="*/ 55 h 67"/>
                <a:gd name="T24" fmla="*/ 30 w 94"/>
                <a:gd name="T25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67">
                  <a:moveTo>
                    <a:pt x="30" y="55"/>
                  </a:moveTo>
                  <a:cubicBezTo>
                    <a:pt x="20" y="55"/>
                    <a:pt x="12" y="46"/>
                    <a:pt x="12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1"/>
                    <a:pt x="20" y="12"/>
                    <a:pt x="30" y="12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2"/>
                    <a:pt x="14" y="67"/>
                    <a:pt x="30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55"/>
                    <a:pt x="94" y="55"/>
                    <a:pt x="94" y="55"/>
                  </a:cubicBezTo>
                  <a:lnTo>
                    <a:pt x="30" y="55"/>
                  </a:lnTo>
                  <a:close/>
                </a:path>
              </a:pathLst>
            </a:custGeom>
            <a:solidFill>
              <a:srgbClr val="998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íšľïḑè">
              <a:extLst>
                <a:ext uri="{FF2B5EF4-FFF2-40B4-BE49-F238E27FC236}">
                  <a16:creationId xmlns:a16="http://schemas.microsoft.com/office/drawing/2014/main" xmlns="" id="{9774C7E1-0776-45AC-9DDB-FD2EF0EFC892}"/>
                </a:ext>
              </a:extLst>
            </p:cNvPr>
            <p:cNvSpPr/>
            <p:nvPr/>
          </p:nvSpPr>
          <p:spPr bwMode="auto">
            <a:xfrm>
              <a:off x="4413250" y="2441575"/>
              <a:ext cx="274638" cy="212725"/>
            </a:xfrm>
            <a:custGeom>
              <a:avLst/>
              <a:gdLst>
                <a:gd name="T0" fmla="*/ 55 w 86"/>
                <a:gd name="T1" fmla="*/ 67 h 67"/>
                <a:gd name="T2" fmla="*/ 86 w 86"/>
                <a:gd name="T3" fmla="*/ 34 h 67"/>
                <a:gd name="T4" fmla="*/ 86 w 86"/>
                <a:gd name="T5" fmla="*/ 32 h 67"/>
                <a:gd name="T6" fmla="*/ 55 w 86"/>
                <a:gd name="T7" fmla="*/ 0 h 67"/>
                <a:gd name="T8" fmla="*/ 0 w 86"/>
                <a:gd name="T9" fmla="*/ 0 h 67"/>
                <a:gd name="T10" fmla="*/ 0 w 86"/>
                <a:gd name="T11" fmla="*/ 12 h 67"/>
                <a:gd name="T12" fmla="*/ 55 w 86"/>
                <a:gd name="T13" fmla="*/ 12 h 67"/>
                <a:gd name="T14" fmla="*/ 74 w 86"/>
                <a:gd name="T15" fmla="*/ 32 h 67"/>
                <a:gd name="T16" fmla="*/ 74 w 86"/>
                <a:gd name="T17" fmla="*/ 34 h 67"/>
                <a:gd name="T18" fmla="*/ 55 w 86"/>
                <a:gd name="T19" fmla="*/ 55 h 67"/>
                <a:gd name="T20" fmla="*/ 0 w 86"/>
                <a:gd name="T21" fmla="*/ 55 h 67"/>
                <a:gd name="T22" fmla="*/ 0 w 86"/>
                <a:gd name="T23" fmla="*/ 67 h 67"/>
                <a:gd name="T24" fmla="*/ 55 w 86"/>
                <a:gd name="T2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67">
                  <a:moveTo>
                    <a:pt x="55" y="67"/>
                  </a:moveTo>
                  <a:cubicBezTo>
                    <a:pt x="72" y="67"/>
                    <a:pt x="86" y="52"/>
                    <a:pt x="86" y="34"/>
                  </a:cubicBezTo>
                  <a:cubicBezTo>
                    <a:pt x="86" y="32"/>
                    <a:pt x="86" y="32"/>
                    <a:pt x="86" y="32"/>
                  </a:cubicBezTo>
                  <a:cubicBezTo>
                    <a:pt x="86" y="14"/>
                    <a:pt x="72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66" y="12"/>
                    <a:pt x="74" y="21"/>
                    <a:pt x="74" y="32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46"/>
                    <a:pt x="66" y="55"/>
                    <a:pt x="55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55" y="67"/>
                  </a:lnTo>
                  <a:close/>
                </a:path>
              </a:pathLst>
            </a:custGeom>
            <a:solidFill>
              <a:srgbClr val="7364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ṥ1ïdé">
              <a:extLst>
                <a:ext uri="{FF2B5EF4-FFF2-40B4-BE49-F238E27FC236}">
                  <a16:creationId xmlns:a16="http://schemas.microsoft.com/office/drawing/2014/main" xmlns="" id="{4A4A5D67-672D-434E-A090-BAEF92F2D341}"/>
                </a:ext>
              </a:extLst>
            </p:cNvPr>
            <p:cNvSpPr/>
            <p:nvPr/>
          </p:nvSpPr>
          <p:spPr bwMode="auto">
            <a:xfrm>
              <a:off x="4413250" y="2792412"/>
              <a:ext cx="334963" cy="220663"/>
            </a:xfrm>
            <a:custGeom>
              <a:avLst/>
              <a:gdLst>
                <a:gd name="T0" fmla="*/ 75 w 105"/>
                <a:gd name="T1" fmla="*/ 69 h 69"/>
                <a:gd name="T2" fmla="*/ 105 w 105"/>
                <a:gd name="T3" fmla="*/ 37 h 69"/>
                <a:gd name="T4" fmla="*/ 105 w 105"/>
                <a:gd name="T5" fmla="*/ 32 h 69"/>
                <a:gd name="T6" fmla="*/ 75 w 105"/>
                <a:gd name="T7" fmla="*/ 0 h 69"/>
                <a:gd name="T8" fmla="*/ 0 w 105"/>
                <a:gd name="T9" fmla="*/ 0 h 69"/>
                <a:gd name="T10" fmla="*/ 0 w 105"/>
                <a:gd name="T11" fmla="*/ 12 h 69"/>
                <a:gd name="T12" fmla="*/ 75 w 105"/>
                <a:gd name="T13" fmla="*/ 12 h 69"/>
                <a:gd name="T14" fmla="*/ 93 w 105"/>
                <a:gd name="T15" fmla="*/ 32 h 69"/>
                <a:gd name="T16" fmla="*/ 93 w 105"/>
                <a:gd name="T17" fmla="*/ 37 h 69"/>
                <a:gd name="T18" fmla="*/ 75 w 105"/>
                <a:gd name="T19" fmla="*/ 57 h 69"/>
                <a:gd name="T20" fmla="*/ 0 w 105"/>
                <a:gd name="T21" fmla="*/ 57 h 69"/>
                <a:gd name="T22" fmla="*/ 0 w 105"/>
                <a:gd name="T23" fmla="*/ 69 h 69"/>
                <a:gd name="T24" fmla="*/ 75 w 105"/>
                <a:gd name="T2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69">
                  <a:moveTo>
                    <a:pt x="75" y="69"/>
                  </a:moveTo>
                  <a:cubicBezTo>
                    <a:pt x="92" y="69"/>
                    <a:pt x="105" y="54"/>
                    <a:pt x="105" y="37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14"/>
                    <a:pt x="92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85" y="12"/>
                    <a:pt x="93" y="21"/>
                    <a:pt x="93" y="32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48"/>
                    <a:pt x="85" y="57"/>
                    <a:pt x="75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75" y="69"/>
                  </a:lnTo>
                  <a:close/>
                </a:path>
              </a:pathLst>
            </a:custGeom>
            <a:solidFill>
              <a:srgbClr val="7364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ṥļïḓè">
              <a:extLst>
                <a:ext uri="{FF2B5EF4-FFF2-40B4-BE49-F238E27FC236}">
                  <a16:creationId xmlns:a16="http://schemas.microsoft.com/office/drawing/2014/main" xmlns="" id="{64C336B7-F5B5-42B6-BCDC-C1E79DF4C3BC}"/>
                </a:ext>
              </a:extLst>
            </p:cNvPr>
            <p:cNvSpPr/>
            <p:nvPr/>
          </p:nvSpPr>
          <p:spPr bwMode="auto">
            <a:xfrm>
              <a:off x="4413250" y="2095500"/>
              <a:ext cx="136525" cy="214313"/>
            </a:xfrm>
            <a:custGeom>
              <a:avLst/>
              <a:gdLst>
                <a:gd name="T0" fmla="*/ 12 w 43"/>
                <a:gd name="T1" fmla="*/ 67 h 67"/>
                <a:gd name="T2" fmla="*/ 43 w 43"/>
                <a:gd name="T3" fmla="*/ 34 h 67"/>
                <a:gd name="T4" fmla="*/ 43 w 43"/>
                <a:gd name="T5" fmla="*/ 32 h 67"/>
                <a:gd name="T6" fmla="*/ 12 w 43"/>
                <a:gd name="T7" fmla="*/ 0 h 67"/>
                <a:gd name="T8" fmla="*/ 0 w 43"/>
                <a:gd name="T9" fmla="*/ 0 h 67"/>
                <a:gd name="T10" fmla="*/ 0 w 43"/>
                <a:gd name="T11" fmla="*/ 12 h 67"/>
                <a:gd name="T12" fmla="*/ 12 w 43"/>
                <a:gd name="T13" fmla="*/ 12 h 67"/>
                <a:gd name="T14" fmla="*/ 31 w 43"/>
                <a:gd name="T15" fmla="*/ 32 h 67"/>
                <a:gd name="T16" fmla="*/ 31 w 43"/>
                <a:gd name="T17" fmla="*/ 34 h 67"/>
                <a:gd name="T18" fmla="*/ 12 w 43"/>
                <a:gd name="T19" fmla="*/ 55 h 67"/>
                <a:gd name="T20" fmla="*/ 0 w 43"/>
                <a:gd name="T21" fmla="*/ 55 h 67"/>
                <a:gd name="T22" fmla="*/ 0 w 43"/>
                <a:gd name="T23" fmla="*/ 67 h 67"/>
                <a:gd name="T24" fmla="*/ 12 w 43"/>
                <a:gd name="T2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67">
                  <a:moveTo>
                    <a:pt x="12" y="67"/>
                  </a:moveTo>
                  <a:cubicBezTo>
                    <a:pt x="29" y="67"/>
                    <a:pt x="43" y="52"/>
                    <a:pt x="43" y="34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14"/>
                    <a:pt x="29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3" y="12"/>
                    <a:pt x="31" y="21"/>
                    <a:pt x="31" y="3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46"/>
                    <a:pt x="23" y="55"/>
                    <a:pt x="12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12" y="67"/>
                  </a:lnTo>
                  <a:close/>
                </a:path>
              </a:pathLst>
            </a:custGeom>
            <a:solidFill>
              <a:srgbClr val="7364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sļîde">
              <a:extLst>
                <a:ext uri="{FF2B5EF4-FFF2-40B4-BE49-F238E27FC236}">
                  <a16:creationId xmlns:a16="http://schemas.microsoft.com/office/drawing/2014/main" xmlns="" id="{5E14B610-F1FA-4E9E-A7AF-79A306A6D34D}"/>
                </a:ext>
              </a:extLst>
            </p:cNvPr>
            <p:cNvSpPr/>
            <p:nvPr/>
          </p:nvSpPr>
          <p:spPr bwMode="auto">
            <a:xfrm>
              <a:off x="5110162" y="2163762"/>
              <a:ext cx="334963" cy="979488"/>
            </a:xfrm>
            <a:custGeom>
              <a:avLst/>
              <a:gdLst>
                <a:gd name="T0" fmla="*/ 54 w 211"/>
                <a:gd name="T1" fmla="*/ 50 h 617"/>
                <a:gd name="T2" fmla="*/ 54 w 211"/>
                <a:gd name="T3" fmla="*/ 50 h 617"/>
                <a:gd name="T4" fmla="*/ 54 w 211"/>
                <a:gd name="T5" fmla="*/ 50 h 617"/>
                <a:gd name="T6" fmla="*/ 26 w 211"/>
                <a:gd name="T7" fmla="*/ 0 h 617"/>
                <a:gd name="T8" fmla="*/ 10 w 211"/>
                <a:gd name="T9" fmla="*/ 30 h 617"/>
                <a:gd name="T10" fmla="*/ 0 w 211"/>
                <a:gd name="T11" fmla="*/ 50 h 617"/>
                <a:gd name="T12" fmla="*/ 0 w 211"/>
                <a:gd name="T13" fmla="*/ 617 h 617"/>
                <a:gd name="T14" fmla="*/ 211 w 211"/>
                <a:gd name="T15" fmla="*/ 617 h 617"/>
                <a:gd name="T16" fmla="*/ 74 w 211"/>
                <a:gd name="T17" fmla="*/ 74 h 617"/>
                <a:gd name="T18" fmla="*/ 64 w 211"/>
                <a:gd name="T19" fmla="*/ 30 h 617"/>
                <a:gd name="T20" fmla="*/ 62 w 211"/>
                <a:gd name="T21" fmla="*/ 34 h 617"/>
                <a:gd name="T22" fmla="*/ 54 w 211"/>
                <a:gd name="T23" fmla="*/ 5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1" h="617">
                  <a:moveTo>
                    <a:pt x="54" y="50"/>
                  </a:moveTo>
                  <a:lnTo>
                    <a:pt x="54" y="50"/>
                  </a:lnTo>
                  <a:lnTo>
                    <a:pt x="54" y="50"/>
                  </a:lnTo>
                  <a:lnTo>
                    <a:pt x="26" y="0"/>
                  </a:lnTo>
                  <a:lnTo>
                    <a:pt x="10" y="30"/>
                  </a:lnTo>
                  <a:lnTo>
                    <a:pt x="0" y="50"/>
                  </a:lnTo>
                  <a:lnTo>
                    <a:pt x="0" y="617"/>
                  </a:lnTo>
                  <a:lnTo>
                    <a:pt x="211" y="617"/>
                  </a:lnTo>
                  <a:lnTo>
                    <a:pt x="74" y="74"/>
                  </a:lnTo>
                  <a:lnTo>
                    <a:pt x="64" y="30"/>
                  </a:lnTo>
                  <a:lnTo>
                    <a:pt x="62" y="34"/>
                  </a:lnTo>
                  <a:lnTo>
                    <a:pt x="54" y="5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ṡḻiḋê">
              <a:extLst>
                <a:ext uri="{FF2B5EF4-FFF2-40B4-BE49-F238E27FC236}">
                  <a16:creationId xmlns:a16="http://schemas.microsoft.com/office/drawing/2014/main" xmlns="" id="{EE06ECD9-A64C-4ED7-B8BA-2924EB5F1D38}"/>
                </a:ext>
              </a:extLst>
            </p:cNvPr>
            <p:cNvSpPr/>
            <p:nvPr/>
          </p:nvSpPr>
          <p:spPr bwMode="auto">
            <a:xfrm>
              <a:off x="4716462" y="3181350"/>
              <a:ext cx="393700" cy="204788"/>
            </a:xfrm>
            <a:custGeom>
              <a:avLst/>
              <a:gdLst>
                <a:gd name="T0" fmla="*/ 32 w 248"/>
                <a:gd name="T1" fmla="*/ 0 h 129"/>
                <a:gd name="T2" fmla="*/ 0 w 248"/>
                <a:gd name="T3" fmla="*/ 129 h 129"/>
                <a:gd name="T4" fmla="*/ 248 w 248"/>
                <a:gd name="T5" fmla="*/ 129 h 129"/>
                <a:gd name="T6" fmla="*/ 248 w 248"/>
                <a:gd name="T7" fmla="*/ 0 h 129"/>
                <a:gd name="T8" fmla="*/ 32 w 248"/>
                <a:gd name="T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29">
                  <a:moveTo>
                    <a:pt x="32" y="0"/>
                  </a:moveTo>
                  <a:lnTo>
                    <a:pt x="0" y="129"/>
                  </a:lnTo>
                  <a:lnTo>
                    <a:pt x="248" y="129"/>
                  </a:lnTo>
                  <a:lnTo>
                    <a:pt x="248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sḻîḑé">
              <a:extLst>
                <a:ext uri="{FF2B5EF4-FFF2-40B4-BE49-F238E27FC236}">
                  <a16:creationId xmlns:a16="http://schemas.microsoft.com/office/drawing/2014/main" xmlns="" id="{90F31E2C-1B3C-43C2-9AC3-08F63CB73BAD}"/>
                </a:ext>
              </a:extLst>
            </p:cNvPr>
            <p:cNvSpPr/>
            <p:nvPr/>
          </p:nvSpPr>
          <p:spPr bwMode="auto">
            <a:xfrm>
              <a:off x="5110162" y="3181350"/>
              <a:ext cx="395288" cy="204788"/>
            </a:xfrm>
            <a:custGeom>
              <a:avLst/>
              <a:gdLst>
                <a:gd name="T0" fmla="*/ 217 w 249"/>
                <a:gd name="T1" fmla="*/ 0 h 129"/>
                <a:gd name="T2" fmla="*/ 0 w 249"/>
                <a:gd name="T3" fmla="*/ 0 h 129"/>
                <a:gd name="T4" fmla="*/ 0 w 249"/>
                <a:gd name="T5" fmla="*/ 129 h 129"/>
                <a:gd name="T6" fmla="*/ 249 w 249"/>
                <a:gd name="T7" fmla="*/ 129 h 129"/>
                <a:gd name="T8" fmla="*/ 217 w 249"/>
                <a:gd name="T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129">
                  <a:moveTo>
                    <a:pt x="217" y="0"/>
                  </a:moveTo>
                  <a:lnTo>
                    <a:pt x="0" y="0"/>
                  </a:lnTo>
                  <a:lnTo>
                    <a:pt x="0" y="129"/>
                  </a:lnTo>
                  <a:lnTo>
                    <a:pt x="249" y="129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A1A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ślíḓê">
              <a:extLst>
                <a:ext uri="{FF2B5EF4-FFF2-40B4-BE49-F238E27FC236}">
                  <a16:creationId xmlns:a16="http://schemas.microsoft.com/office/drawing/2014/main" xmlns="" id="{61503321-1F70-45D5-AAFA-6DE28F46CC41}"/>
                </a:ext>
              </a:extLst>
            </p:cNvPr>
            <p:cNvSpPr/>
            <p:nvPr/>
          </p:nvSpPr>
          <p:spPr bwMode="auto">
            <a:xfrm>
              <a:off x="4776787" y="2163762"/>
              <a:ext cx="333375" cy="979488"/>
            </a:xfrm>
            <a:custGeom>
              <a:avLst/>
              <a:gdLst>
                <a:gd name="T0" fmla="*/ 210 w 210"/>
                <a:gd name="T1" fmla="*/ 50 h 617"/>
                <a:gd name="T2" fmla="*/ 210 w 210"/>
                <a:gd name="T3" fmla="*/ 50 h 617"/>
                <a:gd name="T4" fmla="*/ 210 w 210"/>
                <a:gd name="T5" fmla="*/ 50 h 617"/>
                <a:gd name="T6" fmla="*/ 210 w 210"/>
                <a:gd name="T7" fmla="*/ 50 h 617"/>
                <a:gd name="T8" fmla="*/ 190 w 210"/>
                <a:gd name="T9" fmla="*/ 12 h 617"/>
                <a:gd name="T10" fmla="*/ 184 w 210"/>
                <a:gd name="T11" fmla="*/ 0 h 617"/>
                <a:gd name="T12" fmla="*/ 155 w 210"/>
                <a:gd name="T13" fmla="*/ 50 h 617"/>
                <a:gd name="T14" fmla="*/ 155 w 210"/>
                <a:gd name="T15" fmla="*/ 50 h 617"/>
                <a:gd name="T16" fmla="*/ 155 w 210"/>
                <a:gd name="T17" fmla="*/ 50 h 617"/>
                <a:gd name="T18" fmla="*/ 145 w 210"/>
                <a:gd name="T19" fmla="*/ 30 h 617"/>
                <a:gd name="T20" fmla="*/ 135 w 210"/>
                <a:gd name="T21" fmla="*/ 74 h 617"/>
                <a:gd name="T22" fmla="*/ 0 w 210"/>
                <a:gd name="T23" fmla="*/ 617 h 617"/>
                <a:gd name="T24" fmla="*/ 210 w 210"/>
                <a:gd name="T25" fmla="*/ 617 h 617"/>
                <a:gd name="T26" fmla="*/ 210 w 210"/>
                <a:gd name="T27" fmla="*/ 5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0" h="617">
                  <a:moveTo>
                    <a:pt x="210" y="50"/>
                  </a:moveTo>
                  <a:lnTo>
                    <a:pt x="210" y="50"/>
                  </a:lnTo>
                  <a:lnTo>
                    <a:pt x="210" y="50"/>
                  </a:lnTo>
                  <a:lnTo>
                    <a:pt x="210" y="50"/>
                  </a:lnTo>
                  <a:lnTo>
                    <a:pt x="190" y="12"/>
                  </a:lnTo>
                  <a:lnTo>
                    <a:pt x="184" y="0"/>
                  </a:lnTo>
                  <a:lnTo>
                    <a:pt x="155" y="50"/>
                  </a:lnTo>
                  <a:lnTo>
                    <a:pt x="155" y="50"/>
                  </a:lnTo>
                  <a:lnTo>
                    <a:pt x="155" y="50"/>
                  </a:lnTo>
                  <a:lnTo>
                    <a:pt x="145" y="30"/>
                  </a:lnTo>
                  <a:lnTo>
                    <a:pt x="135" y="74"/>
                  </a:lnTo>
                  <a:lnTo>
                    <a:pt x="0" y="617"/>
                  </a:lnTo>
                  <a:lnTo>
                    <a:pt x="210" y="617"/>
                  </a:lnTo>
                  <a:lnTo>
                    <a:pt x="210" y="50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í$ľíḓé">
              <a:extLst>
                <a:ext uri="{FF2B5EF4-FFF2-40B4-BE49-F238E27FC236}">
                  <a16:creationId xmlns:a16="http://schemas.microsoft.com/office/drawing/2014/main" xmlns="" id="{8FC8FDAD-D35B-48AC-AA13-9DC26F6A03CC}"/>
                </a:ext>
              </a:extLst>
            </p:cNvPr>
            <p:cNvSpPr/>
            <p:nvPr/>
          </p:nvSpPr>
          <p:spPr bwMode="auto">
            <a:xfrm>
              <a:off x="5110162" y="1870075"/>
              <a:ext cx="101600" cy="373063"/>
            </a:xfrm>
            <a:custGeom>
              <a:avLst/>
              <a:gdLst>
                <a:gd name="T0" fmla="*/ 5 w 32"/>
                <a:gd name="T1" fmla="*/ 107 h 117"/>
                <a:gd name="T2" fmla="*/ 13 w 32"/>
                <a:gd name="T3" fmla="*/ 92 h 117"/>
                <a:gd name="T4" fmla="*/ 13 w 32"/>
                <a:gd name="T5" fmla="*/ 92 h 117"/>
                <a:gd name="T6" fmla="*/ 13 w 32"/>
                <a:gd name="T7" fmla="*/ 92 h 117"/>
                <a:gd name="T8" fmla="*/ 27 w 32"/>
                <a:gd name="T9" fmla="*/ 117 h 117"/>
                <a:gd name="T10" fmla="*/ 31 w 32"/>
                <a:gd name="T11" fmla="*/ 109 h 117"/>
                <a:gd name="T12" fmla="*/ 32 w 32"/>
                <a:gd name="T13" fmla="*/ 107 h 117"/>
                <a:gd name="T14" fmla="*/ 32 w 32"/>
                <a:gd name="T15" fmla="*/ 107 h 117"/>
                <a:gd name="T16" fmla="*/ 32 w 32"/>
                <a:gd name="T17" fmla="*/ 107 h 117"/>
                <a:gd name="T18" fmla="*/ 24 w 32"/>
                <a:gd name="T19" fmla="*/ 77 h 117"/>
                <a:gd name="T20" fmla="*/ 7 w 32"/>
                <a:gd name="T21" fmla="*/ 7 h 117"/>
                <a:gd name="T22" fmla="*/ 0 w 32"/>
                <a:gd name="T23" fmla="*/ 0 h 117"/>
                <a:gd name="T24" fmla="*/ 0 w 32"/>
                <a:gd name="T25" fmla="*/ 117 h 117"/>
                <a:gd name="T26" fmla="*/ 5 w 32"/>
                <a:gd name="T2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17">
                  <a:moveTo>
                    <a:pt x="5" y="107"/>
                  </a:moveTo>
                  <a:cubicBezTo>
                    <a:pt x="13" y="92"/>
                    <a:pt x="13" y="92"/>
                    <a:pt x="13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27" y="117"/>
                    <a:pt x="27" y="117"/>
                    <a:pt x="27" y="117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3"/>
                    <a:pt x="3" y="0"/>
                    <a:pt x="0" y="0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5" y="107"/>
                  </a:lnTo>
                  <a:close/>
                </a:path>
              </a:pathLst>
            </a:custGeom>
            <a:solidFill>
              <a:srgbClr val="AFD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íşļïdê">
              <a:extLst>
                <a:ext uri="{FF2B5EF4-FFF2-40B4-BE49-F238E27FC236}">
                  <a16:creationId xmlns:a16="http://schemas.microsoft.com/office/drawing/2014/main" xmlns="" id="{7E1B841E-F09B-49DC-9EAD-58A821DF7512}"/>
                </a:ext>
              </a:extLst>
            </p:cNvPr>
            <p:cNvSpPr/>
            <p:nvPr/>
          </p:nvSpPr>
          <p:spPr bwMode="auto">
            <a:xfrm>
              <a:off x="5006975" y="1870075"/>
              <a:ext cx="103188" cy="373063"/>
            </a:xfrm>
            <a:custGeom>
              <a:avLst/>
              <a:gdLst>
                <a:gd name="T0" fmla="*/ 5 w 32"/>
                <a:gd name="T1" fmla="*/ 117 h 117"/>
                <a:gd name="T2" fmla="*/ 19 w 32"/>
                <a:gd name="T3" fmla="*/ 92 h 117"/>
                <a:gd name="T4" fmla="*/ 19 w 32"/>
                <a:gd name="T5" fmla="*/ 92 h 117"/>
                <a:gd name="T6" fmla="*/ 19 w 32"/>
                <a:gd name="T7" fmla="*/ 92 h 117"/>
                <a:gd name="T8" fmla="*/ 22 w 32"/>
                <a:gd name="T9" fmla="*/ 98 h 117"/>
                <a:gd name="T10" fmla="*/ 32 w 32"/>
                <a:gd name="T11" fmla="*/ 117 h 117"/>
                <a:gd name="T12" fmla="*/ 32 w 32"/>
                <a:gd name="T13" fmla="*/ 117 h 117"/>
                <a:gd name="T14" fmla="*/ 32 w 32"/>
                <a:gd name="T15" fmla="*/ 0 h 117"/>
                <a:gd name="T16" fmla="*/ 32 w 32"/>
                <a:gd name="T17" fmla="*/ 0 h 117"/>
                <a:gd name="T18" fmla="*/ 25 w 32"/>
                <a:gd name="T19" fmla="*/ 7 h 117"/>
                <a:gd name="T20" fmla="*/ 8 w 32"/>
                <a:gd name="T21" fmla="*/ 77 h 117"/>
                <a:gd name="T22" fmla="*/ 0 w 32"/>
                <a:gd name="T23" fmla="*/ 107 h 117"/>
                <a:gd name="T24" fmla="*/ 0 w 32"/>
                <a:gd name="T25" fmla="*/ 107 h 117"/>
                <a:gd name="T26" fmla="*/ 0 w 32"/>
                <a:gd name="T27" fmla="*/ 107 h 117"/>
                <a:gd name="T28" fmla="*/ 5 w 32"/>
                <a:gd name="T2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17">
                  <a:moveTo>
                    <a:pt x="5" y="117"/>
                  </a:moveTo>
                  <a:cubicBezTo>
                    <a:pt x="19" y="92"/>
                    <a:pt x="19" y="92"/>
                    <a:pt x="19" y="92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6" y="3"/>
                    <a:pt x="25" y="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lnTo>
                    <a:pt x="5" y="117"/>
                  </a:lnTo>
                  <a:close/>
                </a:path>
              </a:pathLst>
            </a:custGeom>
            <a:solidFill>
              <a:srgbClr val="D4E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ïṣḷíde">
              <a:extLst>
                <a:ext uri="{FF2B5EF4-FFF2-40B4-BE49-F238E27FC236}">
                  <a16:creationId xmlns:a16="http://schemas.microsoft.com/office/drawing/2014/main" xmlns="" id="{ACE772A2-4E68-4477-84F6-F79CB335F1E7}"/>
                </a:ext>
              </a:extLst>
            </p:cNvPr>
            <p:cNvSpPr/>
            <p:nvPr/>
          </p:nvSpPr>
          <p:spPr bwMode="auto">
            <a:xfrm>
              <a:off x="5068887" y="2163762"/>
              <a:ext cx="9525" cy="19050"/>
            </a:xfrm>
            <a:custGeom>
              <a:avLst/>
              <a:gdLst>
                <a:gd name="T0" fmla="*/ 0 w 6"/>
                <a:gd name="T1" fmla="*/ 0 h 12"/>
                <a:gd name="T2" fmla="*/ 6 w 6"/>
                <a:gd name="T3" fmla="*/ 12 h 12"/>
                <a:gd name="T4" fmla="*/ 0 w 6"/>
                <a:gd name="T5" fmla="*/ 0 h 12"/>
                <a:gd name="T6" fmla="*/ 0 w 6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2">
                  <a:moveTo>
                    <a:pt x="0" y="0"/>
                  </a:moveTo>
                  <a:lnTo>
                    <a:pt x="6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8E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íṡlíḓe">
              <a:extLst>
                <a:ext uri="{FF2B5EF4-FFF2-40B4-BE49-F238E27FC236}">
                  <a16:creationId xmlns:a16="http://schemas.microsoft.com/office/drawing/2014/main" xmlns="" id="{E38F8B24-1627-48BB-B714-7FA4657C4C4B}"/>
                </a:ext>
              </a:extLst>
            </p:cNvPr>
            <p:cNvSpPr/>
            <p:nvPr/>
          </p:nvSpPr>
          <p:spPr bwMode="auto">
            <a:xfrm>
              <a:off x="5110162" y="2243137"/>
              <a:ext cx="1588" cy="1588"/>
            </a:xfrm>
            <a:prstGeom prst="rect">
              <a:avLst/>
            </a:prstGeom>
            <a:solidFill>
              <a:srgbClr val="C8E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ïṡ1iḋè">
              <a:extLst>
                <a:ext uri="{FF2B5EF4-FFF2-40B4-BE49-F238E27FC236}">
                  <a16:creationId xmlns:a16="http://schemas.microsoft.com/office/drawing/2014/main" xmlns="" id="{0638C456-D2D1-447B-91E7-F8771CECC12C}"/>
                </a:ext>
              </a:extLst>
            </p:cNvPr>
            <p:cNvSpPr/>
            <p:nvPr/>
          </p:nvSpPr>
          <p:spPr bwMode="auto">
            <a:xfrm>
              <a:off x="5151437" y="2163762"/>
              <a:ext cx="44450" cy="79375"/>
            </a:xfrm>
            <a:custGeom>
              <a:avLst/>
              <a:gdLst>
                <a:gd name="T0" fmla="*/ 28 w 28"/>
                <a:gd name="T1" fmla="*/ 50 h 50"/>
                <a:gd name="T2" fmla="*/ 0 w 28"/>
                <a:gd name="T3" fmla="*/ 0 h 50"/>
                <a:gd name="T4" fmla="*/ 0 w 28"/>
                <a:gd name="T5" fmla="*/ 0 h 50"/>
                <a:gd name="T6" fmla="*/ 28 w 28"/>
                <a:gd name="T7" fmla="*/ 50 h 50"/>
                <a:gd name="T8" fmla="*/ 28 w 28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0">
                  <a:moveTo>
                    <a:pt x="28" y="5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8" y="50"/>
                  </a:lnTo>
                  <a:lnTo>
                    <a:pt x="28" y="50"/>
                  </a:lnTo>
                  <a:close/>
                </a:path>
              </a:pathLst>
            </a:custGeom>
            <a:solidFill>
              <a:srgbClr val="AFD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ṩľïdê">
              <a:extLst>
                <a:ext uri="{FF2B5EF4-FFF2-40B4-BE49-F238E27FC236}">
                  <a16:creationId xmlns:a16="http://schemas.microsoft.com/office/drawing/2014/main" xmlns="" id="{A64AE0C9-97E8-4ECC-BF17-9C414FCE8DA7}"/>
                </a:ext>
              </a:extLst>
            </p:cNvPr>
            <p:cNvSpPr/>
            <p:nvPr/>
          </p:nvSpPr>
          <p:spPr bwMode="auto">
            <a:xfrm>
              <a:off x="5110162" y="2211387"/>
              <a:ext cx="15875" cy="31750"/>
            </a:xfrm>
            <a:custGeom>
              <a:avLst/>
              <a:gdLst>
                <a:gd name="T0" fmla="*/ 0 w 10"/>
                <a:gd name="T1" fmla="*/ 20 h 20"/>
                <a:gd name="T2" fmla="*/ 0 w 10"/>
                <a:gd name="T3" fmla="*/ 20 h 20"/>
                <a:gd name="T4" fmla="*/ 10 w 10"/>
                <a:gd name="T5" fmla="*/ 0 h 20"/>
                <a:gd name="T6" fmla="*/ 0 w 10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0">
                  <a:moveTo>
                    <a:pt x="0" y="20"/>
                  </a:moveTo>
                  <a:lnTo>
                    <a:pt x="0" y="20"/>
                  </a:lnTo>
                  <a:lnTo>
                    <a:pt x="10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8E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îṩḷiḓè">
              <a:extLst>
                <a:ext uri="{FF2B5EF4-FFF2-40B4-BE49-F238E27FC236}">
                  <a16:creationId xmlns:a16="http://schemas.microsoft.com/office/drawing/2014/main" xmlns="" id="{CEE8A32F-883F-425A-BE0F-5A27F6862DED}"/>
                </a:ext>
              </a:extLst>
            </p:cNvPr>
            <p:cNvSpPr/>
            <p:nvPr/>
          </p:nvSpPr>
          <p:spPr bwMode="auto">
            <a:xfrm>
              <a:off x="5006975" y="2211387"/>
              <a:ext cx="15875" cy="31750"/>
            </a:xfrm>
            <a:custGeom>
              <a:avLst/>
              <a:gdLst>
                <a:gd name="T0" fmla="*/ 10 w 10"/>
                <a:gd name="T1" fmla="*/ 20 h 20"/>
                <a:gd name="T2" fmla="*/ 0 w 10"/>
                <a:gd name="T3" fmla="*/ 0 h 20"/>
                <a:gd name="T4" fmla="*/ 0 w 10"/>
                <a:gd name="T5" fmla="*/ 0 h 20"/>
                <a:gd name="T6" fmla="*/ 10 w 10"/>
                <a:gd name="T7" fmla="*/ 20 h 20"/>
                <a:gd name="T8" fmla="*/ 10 w 10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0">
                  <a:moveTo>
                    <a:pt x="10" y="2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C8E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iṩḻïḓê">
              <a:extLst>
                <a:ext uri="{FF2B5EF4-FFF2-40B4-BE49-F238E27FC236}">
                  <a16:creationId xmlns:a16="http://schemas.microsoft.com/office/drawing/2014/main" xmlns="" id="{513C3B0A-5C1F-430D-B445-CFBC567C26C1}"/>
                </a:ext>
              </a:extLst>
            </p:cNvPr>
            <p:cNvSpPr/>
            <p:nvPr/>
          </p:nvSpPr>
          <p:spPr bwMode="auto">
            <a:xfrm>
              <a:off x="5208587" y="2211387"/>
              <a:ext cx="3175" cy="6350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0 h 4"/>
                <a:gd name="T4" fmla="*/ 2 w 2"/>
                <a:gd name="T5" fmla="*/ 0 h 4"/>
                <a:gd name="T6" fmla="*/ 0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FD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slidè">
              <a:extLst>
                <a:ext uri="{FF2B5EF4-FFF2-40B4-BE49-F238E27FC236}">
                  <a16:creationId xmlns:a16="http://schemas.microsoft.com/office/drawing/2014/main" xmlns="" id="{7717F301-FD5A-43E1-A14D-79A22C25B93F}"/>
                </a:ext>
              </a:extLst>
            </p:cNvPr>
            <p:cNvSpPr/>
            <p:nvPr/>
          </p:nvSpPr>
          <p:spPr bwMode="auto">
            <a:xfrm>
              <a:off x="5110162" y="3143250"/>
              <a:ext cx="344488" cy="38100"/>
            </a:xfrm>
            <a:custGeom>
              <a:avLst/>
              <a:gdLst>
                <a:gd name="T0" fmla="*/ 0 w 217"/>
                <a:gd name="T1" fmla="*/ 24 h 24"/>
                <a:gd name="T2" fmla="*/ 217 w 217"/>
                <a:gd name="T3" fmla="*/ 24 h 24"/>
                <a:gd name="T4" fmla="*/ 211 w 217"/>
                <a:gd name="T5" fmla="*/ 0 h 24"/>
                <a:gd name="T6" fmla="*/ 0 w 217"/>
                <a:gd name="T7" fmla="*/ 0 h 24"/>
                <a:gd name="T8" fmla="*/ 0 w 217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4">
                  <a:moveTo>
                    <a:pt x="0" y="24"/>
                  </a:moveTo>
                  <a:lnTo>
                    <a:pt x="217" y="24"/>
                  </a:lnTo>
                  <a:lnTo>
                    <a:pt x="211" y="0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7364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sļíḑè">
              <a:extLst>
                <a:ext uri="{FF2B5EF4-FFF2-40B4-BE49-F238E27FC236}">
                  <a16:creationId xmlns:a16="http://schemas.microsoft.com/office/drawing/2014/main" xmlns="" id="{ECDD5632-3B25-42DC-8082-CD2671231C34}"/>
                </a:ext>
              </a:extLst>
            </p:cNvPr>
            <p:cNvSpPr/>
            <p:nvPr/>
          </p:nvSpPr>
          <p:spPr bwMode="auto">
            <a:xfrm>
              <a:off x="4767262" y="3143250"/>
              <a:ext cx="342900" cy="38100"/>
            </a:xfrm>
            <a:custGeom>
              <a:avLst/>
              <a:gdLst>
                <a:gd name="T0" fmla="*/ 216 w 216"/>
                <a:gd name="T1" fmla="*/ 0 h 24"/>
                <a:gd name="T2" fmla="*/ 6 w 216"/>
                <a:gd name="T3" fmla="*/ 0 h 24"/>
                <a:gd name="T4" fmla="*/ 0 w 216"/>
                <a:gd name="T5" fmla="*/ 24 h 24"/>
                <a:gd name="T6" fmla="*/ 216 w 216"/>
                <a:gd name="T7" fmla="*/ 24 h 24"/>
                <a:gd name="T8" fmla="*/ 216 w 21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4">
                  <a:moveTo>
                    <a:pt x="216" y="0"/>
                  </a:moveTo>
                  <a:lnTo>
                    <a:pt x="6" y="0"/>
                  </a:lnTo>
                  <a:lnTo>
                    <a:pt x="0" y="24"/>
                  </a:lnTo>
                  <a:lnTo>
                    <a:pt x="216" y="24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998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îṩḷiḓé">
              <a:extLst>
                <a:ext uri="{FF2B5EF4-FFF2-40B4-BE49-F238E27FC236}">
                  <a16:creationId xmlns:a16="http://schemas.microsoft.com/office/drawing/2014/main" xmlns="" id="{E606F827-D261-4283-BBC3-92CDFD7C07FB}"/>
                </a:ext>
              </a:extLst>
            </p:cNvPr>
            <p:cNvSpPr/>
            <p:nvPr/>
          </p:nvSpPr>
          <p:spPr bwMode="auto">
            <a:xfrm>
              <a:off x="4406900" y="1141412"/>
              <a:ext cx="12700" cy="261938"/>
            </a:xfrm>
            <a:custGeom>
              <a:avLst/>
              <a:gdLst>
                <a:gd name="T0" fmla="*/ 4 w 4"/>
                <a:gd name="T1" fmla="*/ 80 h 82"/>
                <a:gd name="T2" fmla="*/ 4 w 4"/>
                <a:gd name="T3" fmla="*/ 2 h 82"/>
                <a:gd name="T4" fmla="*/ 2 w 4"/>
                <a:gd name="T5" fmla="*/ 0 h 82"/>
                <a:gd name="T6" fmla="*/ 0 w 4"/>
                <a:gd name="T7" fmla="*/ 2 h 82"/>
                <a:gd name="T8" fmla="*/ 0 w 4"/>
                <a:gd name="T9" fmla="*/ 80 h 82"/>
                <a:gd name="T10" fmla="*/ 2 w 4"/>
                <a:gd name="T11" fmla="*/ 82 h 82"/>
                <a:gd name="T12" fmla="*/ 4 w 4"/>
                <a:gd name="T13" fmla="*/ 8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2">
                  <a:moveTo>
                    <a:pt x="4" y="80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1" y="82"/>
                    <a:pt x="2" y="82"/>
                  </a:cubicBezTo>
                  <a:cubicBezTo>
                    <a:pt x="3" y="82"/>
                    <a:pt x="4" y="81"/>
                    <a:pt x="4" y="80"/>
                  </a:cubicBezTo>
                </a:path>
              </a:pathLst>
            </a:custGeom>
            <a:solidFill>
              <a:srgbClr val="FFD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Sļïḓé">
              <a:extLst>
                <a:ext uri="{FF2B5EF4-FFF2-40B4-BE49-F238E27FC236}">
                  <a16:creationId xmlns:a16="http://schemas.microsoft.com/office/drawing/2014/main" xmlns="" id="{2B1AED2B-A617-47B6-B04D-0F57357FDF61}"/>
                </a:ext>
              </a:extLst>
            </p:cNvPr>
            <p:cNvSpPr/>
            <p:nvPr/>
          </p:nvSpPr>
          <p:spPr bwMode="auto">
            <a:xfrm>
              <a:off x="4387850" y="1160462"/>
              <a:ext cx="155575" cy="34925"/>
            </a:xfrm>
            <a:custGeom>
              <a:avLst/>
              <a:gdLst>
                <a:gd name="T0" fmla="*/ 98 w 98"/>
                <a:gd name="T1" fmla="*/ 0 h 22"/>
                <a:gd name="T2" fmla="*/ 0 w 98"/>
                <a:gd name="T3" fmla="*/ 0 h 22"/>
                <a:gd name="T4" fmla="*/ 0 w 98"/>
                <a:gd name="T5" fmla="*/ 22 h 22"/>
                <a:gd name="T6" fmla="*/ 84 w 98"/>
                <a:gd name="T7" fmla="*/ 22 h 22"/>
                <a:gd name="T8" fmla="*/ 98 w 98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22">
                  <a:moveTo>
                    <a:pt x="98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84" y="22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ED9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sḷiḋè">
              <a:extLst>
                <a:ext uri="{FF2B5EF4-FFF2-40B4-BE49-F238E27FC236}">
                  <a16:creationId xmlns:a16="http://schemas.microsoft.com/office/drawing/2014/main" xmlns="" id="{675ECF16-AC2C-4A32-9F57-D7E65B459159}"/>
                </a:ext>
              </a:extLst>
            </p:cNvPr>
            <p:cNvSpPr/>
            <p:nvPr/>
          </p:nvSpPr>
          <p:spPr bwMode="auto">
            <a:xfrm>
              <a:off x="4387850" y="1195387"/>
              <a:ext cx="155575" cy="38100"/>
            </a:xfrm>
            <a:custGeom>
              <a:avLst/>
              <a:gdLst>
                <a:gd name="T0" fmla="*/ 0 w 98"/>
                <a:gd name="T1" fmla="*/ 0 h 24"/>
                <a:gd name="T2" fmla="*/ 0 w 98"/>
                <a:gd name="T3" fmla="*/ 24 h 24"/>
                <a:gd name="T4" fmla="*/ 98 w 98"/>
                <a:gd name="T5" fmla="*/ 24 h 24"/>
                <a:gd name="T6" fmla="*/ 84 w 98"/>
                <a:gd name="T7" fmla="*/ 0 h 24"/>
                <a:gd name="T8" fmla="*/ 0 w 9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24">
                  <a:moveTo>
                    <a:pt x="0" y="0"/>
                  </a:moveTo>
                  <a:lnTo>
                    <a:pt x="0" y="24"/>
                  </a:lnTo>
                  <a:lnTo>
                    <a:pt x="98" y="24"/>
                  </a:lnTo>
                  <a:lnTo>
                    <a:pt x="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iṧļide">
              <a:extLst>
                <a:ext uri="{FF2B5EF4-FFF2-40B4-BE49-F238E27FC236}">
                  <a16:creationId xmlns:a16="http://schemas.microsoft.com/office/drawing/2014/main" xmlns="" id="{107B585B-3120-459F-A87E-782EC2C2323F}"/>
                </a:ext>
              </a:extLst>
            </p:cNvPr>
            <p:cNvSpPr/>
            <p:nvPr/>
          </p:nvSpPr>
          <p:spPr bwMode="auto">
            <a:xfrm>
              <a:off x="3463925" y="3373437"/>
              <a:ext cx="5465763" cy="341313"/>
            </a:xfrm>
            <a:custGeom>
              <a:avLst/>
              <a:gdLst>
                <a:gd name="T0" fmla="*/ 1597 w 1710"/>
                <a:gd name="T1" fmla="*/ 0 h 107"/>
                <a:gd name="T2" fmla="*/ 113 w 1710"/>
                <a:gd name="T3" fmla="*/ 0 h 107"/>
                <a:gd name="T4" fmla="*/ 0 w 1710"/>
                <a:gd name="T5" fmla="*/ 107 h 107"/>
                <a:gd name="T6" fmla="*/ 1710 w 1710"/>
                <a:gd name="T7" fmla="*/ 107 h 107"/>
                <a:gd name="T8" fmla="*/ 1597 w 1710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0" h="107">
                  <a:moveTo>
                    <a:pt x="1597" y="0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52" y="0"/>
                    <a:pt x="3" y="47"/>
                    <a:pt x="0" y="107"/>
                  </a:cubicBezTo>
                  <a:cubicBezTo>
                    <a:pt x="1710" y="107"/>
                    <a:pt x="1710" y="107"/>
                    <a:pt x="1710" y="107"/>
                  </a:cubicBezTo>
                  <a:cubicBezTo>
                    <a:pt x="1707" y="47"/>
                    <a:pt x="1658" y="0"/>
                    <a:pt x="1597" y="0"/>
                  </a:cubicBezTo>
                </a:path>
              </a:pathLst>
            </a:custGeom>
            <a:solidFill>
              <a:srgbClr val="D4B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şľiḋe">
              <a:extLst>
                <a:ext uri="{FF2B5EF4-FFF2-40B4-BE49-F238E27FC236}">
                  <a16:creationId xmlns:a16="http://schemas.microsoft.com/office/drawing/2014/main" xmlns="" id="{37ECB31B-AE07-49C5-801B-4A34890C2F4F}"/>
                </a:ext>
              </a:extLst>
            </p:cNvPr>
            <p:cNvSpPr/>
            <p:nvPr/>
          </p:nvSpPr>
          <p:spPr bwMode="auto">
            <a:xfrm>
              <a:off x="3463925" y="3714750"/>
              <a:ext cx="5465763" cy="2001838"/>
            </a:xfrm>
            <a:custGeom>
              <a:avLst/>
              <a:gdLst>
                <a:gd name="T0" fmla="*/ 0 w 1710"/>
                <a:gd name="T1" fmla="*/ 0 h 627"/>
                <a:gd name="T2" fmla="*/ 0 w 1710"/>
                <a:gd name="T3" fmla="*/ 5 h 627"/>
                <a:gd name="T4" fmla="*/ 0 w 1710"/>
                <a:gd name="T5" fmla="*/ 25 h 627"/>
                <a:gd name="T6" fmla="*/ 113 w 1710"/>
                <a:gd name="T7" fmla="*/ 138 h 627"/>
                <a:gd name="T8" fmla="*/ 255 w 1710"/>
                <a:gd name="T9" fmla="*/ 138 h 627"/>
                <a:gd name="T10" fmla="*/ 367 w 1710"/>
                <a:gd name="T11" fmla="*/ 250 h 627"/>
                <a:gd name="T12" fmla="*/ 367 w 1710"/>
                <a:gd name="T13" fmla="*/ 270 h 627"/>
                <a:gd name="T14" fmla="*/ 255 w 1710"/>
                <a:gd name="T15" fmla="*/ 383 h 627"/>
                <a:gd name="T16" fmla="*/ 247 w 1710"/>
                <a:gd name="T17" fmla="*/ 383 h 627"/>
                <a:gd name="T18" fmla="*/ 134 w 1710"/>
                <a:gd name="T19" fmla="*/ 495 h 627"/>
                <a:gd name="T20" fmla="*/ 134 w 1710"/>
                <a:gd name="T21" fmla="*/ 515 h 627"/>
                <a:gd name="T22" fmla="*/ 247 w 1710"/>
                <a:gd name="T23" fmla="*/ 627 h 627"/>
                <a:gd name="T24" fmla="*/ 1538 w 1710"/>
                <a:gd name="T25" fmla="*/ 627 h 627"/>
                <a:gd name="T26" fmla="*/ 1651 w 1710"/>
                <a:gd name="T27" fmla="*/ 515 h 627"/>
                <a:gd name="T28" fmla="*/ 1651 w 1710"/>
                <a:gd name="T29" fmla="*/ 495 h 627"/>
                <a:gd name="T30" fmla="*/ 1538 w 1710"/>
                <a:gd name="T31" fmla="*/ 383 h 627"/>
                <a:gd name="T32" fmla="*/ 1426 w 1710"/>
                <a:gd name="T33" fmla="*/ 270 h 627"/>
                <a:gd name="T34" fmla="*/ 1426 w 1710"/>
                <a:gd name="T35" fmla="*/ 250 h 627"/>
                <a:gd name="T36" fmla="*/ 1538 w 1710"/>
                <a:gd name="T37" fmla="*/ 138 h 627"/>
                <a:gd name="T38" fmla="*/ 1597 w 1710"/>
                <a:gd name="T39" fmla="*/ 138 h 627"/>
                <a:gd name="T40" fmla="*/ 1710 w 1710"/>
                <a:gd name="T41" fmla="*/ 25 h 627"/>
                <a:gd name="T42" fmla="*/ 1710 w 1710"/>
                <a:gd name="T43" fmla="*/ 5 h 627"/>
                <a:gd name="T44" fmla="*/ 1710 w 1710"/>
                <a:gd name="T45" fmla="*/ 0 h 627"/>
                <a:gd name="T46" fmla="*/ 0 w 1710"/>
                <a:gd name="T4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10" h="627">
                  <a:moveTo>
                    <a:pt x="0" y="0"/>
                  </a:moveTo>
                  <a:cubicBezTo>
                    <a:pt x="0" y="1"/>
                    <a:pt x="0" y="3"/>
                    <a:pt x="0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87"/>
                    <a:pt x="50" y="138"/>
                    <a:pt x="113" y="138"/>
                  </a:cubicBezTo>
                  <a:cubicBezTo>
                    <a:pt x="255" y="138"/>
                    <a:pt x="255" y="138"/>
                    <a:pt x="255" y="138"/>
                  </a:cubicBezTo>
                  <a:cubicBezTo>
                    <a:pt x="317" y="138"/>
                    <a:pt x="367" y="188"/>
                    <a:pt x="367" y="250"/>
                  </a:cubicBezTo>
                  <a:cubicBezTo>
                    <a:pt x="367" y="270"/>
                    <a:pt x="367" y="270"/>
                    <a:pt x="367" y="270"/>
                  </a:cubicBezTo>
                  <a:cubicBezTo>
                    <a:pt x="367" y="332"/>
                    <a:pt x="317" y="383"/>
                    <a:pt x="255" y="383"/>
                  </a:cubicBezTo>
                  <a:cubicBezTo>
                    <a:pt x="247" y="383"/>
                    <a:pt x="247" y="383"/>
                    <a:pt x="247" y="383"/>
                  </a:cubicBezTo>
                  <a:cubicBezTo>
                    <a:pt x="185" y="383"/>
                    <a:pt x="134" y="433"/>
                    <a:pt x="134" y="495"/>
                  </a:cubicBezTo>
                  <a:cubicBezTo>
                    <a:pt x="134" y="515"/>
                    <a:pt x="134" y="515"/>
                    <a:pt x="134" y="515"/>
                  </a:cubicBezTo>
                  <a:cubicBezTo>
                    <a:pt x="134" y="577"/>
                    <a:pt x="185" y="627"/>
                    <a:pt x="247" y="627"/>
                  </a:cubicBezTo>
                  <a:cubicBezTo>
                    <a:pt x="1538" y="627"/>
                    <a:pt x="1538" y="627"/>
                    <a:pt x="1538" y="627"/>
                  </a:cubicBezTo>
                  <a:cubicBezTo>
                    <a:pt x="1600" y="627"/>
                    <a:pt x="1651" y="577"/>
                    <a:pt x="1651" y="515"/>
                  </a:cubicBezTo>
                  <a:cubicBezTo>
                    <a:pt x="1651" y="495"/>
                    <a:pt x="1651" y="495"/>
                    <a:pt x="1651" y="495"/>
                  </a:cubicBezTo>
                  <a:cubicBezTo>
                    <a:pt x="1651" y="433"/>
                    <a:pt x="1600" y="383"/>
                    <a:pt x="1538" y="383"/>
                  </a:cubicBezTo>
                  <a:cubicBezTo>
                    <a:pt x="1476" y="383"/>
                    <a:pt x="1426" y="332"/>
                    <a:pt x="1426" y="270"/>
                  </a:cubicBezTo>
                  <a:cubicBezTo>
                    <a:pt x="1426" y="250"/>
                    <a:pt x="1426" y="250"/>
                    <a:pt x="1426" y="250"/>
                  </a:cubicBezTo>
                  <a:cubicBezTo>
                    <a:pt x="1426" y="188"/>
                    <a:pt x="1476" y="138"/>
                    <a:pt x="1538" y="138"/>
                  </a:cubicBezTo>
                  <a:cubicBezTo>
                    <a:pt x="1597" y="138"/>
                    <a:pt x="1597" y="138"/>
                    <a:pt x="1597" y="138"/>
                  </a:cubicBezTo>
                  <a:cubicBezTo>
                    <a:pt x="1660" y="138"/>
                    <a:pt x="1710" y="87"/>
                    <a:pt x="1710" y="25"/>
                  </a:cubicBezTo>
                  <a:cubicBezTo>
                    <a:pt x="1710" y="5"/>
                    <a:pt x="1710" y="5"/>
                    <a:pt x="1710" y="5"/>
                  </a:cubicBezTo>
                  <a:cubicBezTo>
                    <a:pt x="1710" y="3"/>
                    <a:pt x="1710" y="1"/>
                    <a:pt x="171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$ḻíḑe">
              <a:extLst>
                <a:ext uri="{FF2B5EF4-FFF2-40B4-BE49-F238E27FC236}">
                  <a16:creationId xmlns:a16="http://schemas.microsoft.com/office/drawing/2014/main" xmlns="" id="{45B4030F-3F37-484E-ACC3-05A3573AF158}"/>
                </a:ext>
              </a:extLst>
            </p:cNvPr>
            <p:cNvSpPr/>
            <p:nvPr/>
          </p:nvSpPr>
          <p:spPr bwMode="auto">
            <a:xfrm>
              <a:off x="7046912" y="1658937"/>
              <a:ext cx="795338" cy="1525588"/>
            </a:xfrm>
            <a:custGeom>
              <a:avLst/>
              <a:gdLst>
                <a:gd name="T0" fmla="*/ 233 w 249"/>
                <a:gd name="T1" fmla="*/ 413 h 478"/>
                <a:gd name="T2" fmla="*/ 230 w 249"/>
                <a:gd name="T3" fmla="*/ 401 h 478"/>
                <a:gd name="T4" fmla="*/ 162 w 249"/>
                <a:gd name="T5" fmla="*/ 129 h 478"/>
                <a:gd name="T6" fmla="*/ 157 w 249"/>
                <a:gd name="T7" fmla="*/ 107 h 478"/>
                <a:gd name="T8" fmla="*/ 157 w 249"/>
                <a:gd name="T9" fmla="*/ 107 h 478"/>
                <a:gd name="T10" fmla="*/ 149 w 249"/>
                <a:gd name="T11" fmla="*/ 77 h 478"/>
                <a:gd name="T12" fmla="*/ 131 w 249"/>
                <a:gd name="T13" fmla="*/ 6 h 478"/>
                <a:gd name="T14" fmla="*/ 125 w 249"/>
                <a:gd name="T15" fmla="*/ 0 h 478"/>
                <a:gd name="T16" fmla="*/ 125 w 249"/>
                <a:gd name="T17" fmla="*/ 0 h 478"/>
                <a:gd name="T18" fmla="*/ 118 w 249"/>
                <a:gd name="T19" fmla="*/ 6 h 478"/>
                <a:gd name="T20" fmla="*/ 100 w 249"/>
                <a:gd name="T21" fmla="*/ 77 h 478"/>
                <a:gd name="T22" fmla="*/ 93 w 249"/>
                <a:gd name="T23" fmla="*/ 107 h 478"/>
                <a:gd name="T24" fmla="*/ 93 w 249"/>
                <a:gd name="T25" fmla="*/ 107 h 478"/>
                <a:gd name="T26" fmla="*/ 87 w 249"/>
                <a:gd name="T27" fmla="*/ 129 h 478"/>
                <a:gd name="T28" fmla="*/ 19 w 249"/>
                <a:gd name="T29" fmla="*/ 401 h 478"/>
                <a:gd name="T30" fmla="*/ 16 w 249"/>
                <a:gd name="T31" fmla="*/ 413 h 478"/>
                <a:gd name="T32" fmla="*/ 0 w 249"/>
                <a:gd name="T33" fmla="*/ 478 h 478"/>
                <a:gd name="T34" fmla="*/ 125 w 249"/>
                <a:gd name="T35" fmla="*/ 478 h 478"/>
                <a:gd name="T36" fmla="*/ 249 w 249"/>
                <a:gd name="T37" fmla="*/ 478 h 478"/>
                <a:gd name="T38" fmla="*/ 233 w 249"/>
                <a:gd name="T39" fmla="*/ 413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9" h="478">
                  <a:moveTo>
                    <a:pt x="233" y="413"/>
                  </a:moveTo>
                  <a:cubicBezTo>
                    <a:pt x="230" y="401"/>
                    <a:pt x="230" y="401"/>
                    <a:pt x="230" y="401"/>
                  </a:cubicBezTo>
                  <a:cubicBezTo>
                    <a:pt x="162" y="129"/>
                    <a:pt x="162" y="129"/>
                    <a:pt x="162" y="129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49" y="77"/>
                    <a:pt x="149" y="77"/>
                    <a:pt x="149" y="77"/>
                  </a:cubicBezTo>
                  <a:cubicBezTo>
                    <a:pt x="131" y="6"/>
                    <a:pt x="131" y="6"/>
                    <a:pt x="131" y="6"/>
                  </a:cubicBezTo>
                  <a:cubicBezTo>
                    <a:pt x="130" y="2"/>
                    <a:pt x="127" y="0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2" y="0"/>
                    <a:pt x="119" y="2"/>
                    <a:pt x="118" y="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87" y="129"/>
                    <a:pt x="87" y="129"/>
                    <a:pt x="87" y="129"/>
                  </a:cubicBezTo>
                  <a:cubicBezTo>
                    <a:pt x="19" y="401"/>
                    <a:pt x="19" y="401"/>
                    <a:pt x="19" y="401"/>
                  </a:cubicBezTo>
                  <a:cubicBezTo>
                    <a:pt x="16" y="413"/>
                    <a:pt x="16" y="413"/>
                    <a:pt x="16" y="413"/>
                  </a:cubicBezTo>
                  <a:cubicBezTo>
                    <a:pt x="0" y="478"/>
                    <a:pt x="0" y="478"/>
                    <a:pt x="0" y="478"/>
                  </a:cubicBezTo>
                  <a:cubicBezTo>
                    <a:pt x="125" y="478"/>
                    <a:pt x="125" y="478"/>
                    <a:pt x="125" y="478"/>
                  </a:cubicBezTo>
                  <a:cubicBezTo>
                    <a:pt x="249" y="478"/>
                    <a:pt x="249" y="478"/>
                    <a:pt x="249" y="478"/>
                  </a:cubicBezTo>
                  <a:lnTo>
                    <a:pt x="233" y="413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îSļíḍê">
              <a:extLst>
                <a:ext uri="{FF2B5EF4-FFF2-40B4-BE49-F238E27FC236}">
                  <a16:creationId xmlns:a16="http://schemas.microsoft.com/office/drawing/2014/main" xmlns="" id="{4C73EDD6-BA88-48EC-B7CD-319EDBB4CE97}"/>
                </a:ext>
              </a:extLst>
            </p:cNvPr>
            <p:cNvSpPr/>
            <p:nvPr/>
          </p:nvSpPr>
          <p:spPr bwMode="auto">
            <a:xfrm>
              <a:off x="5599112" y="2489200"/>
              <a:ext cx="252413" cy="628650"/>
            </a:xfrm>
            <a:custGeom>
              <a:avLst/>
              <a:gdLst>
                <a:gd name="T0" fmla="*/ 129 w 159"/>
                <a:gd name="T1" fmla="*/ 305 h 396"/>
                <a:gd name="T2" fmla="*/ 145 w 159"/>
                <a:gd name="T3" fmla="*/ 305 h 396"/>
                <a:gd name="T4" fmla="*/ 115 w 159"/>
                <a:gd name="T5" fmla="*/ 213 h 396"/>
                <a:gd name="T6" fmla="*/ 133 w 159"/>
                <a:gd name="T7" fmla="*/ 213 h 396"/>
                <a:gd name="T8" fmla="*/ 105 w 159"/>
                <a:gd name="T9" fmla="*/ 126 h 396"/>
                <a:gd name="T10" fmla="*/ 121 w 159"/>
                <a:gd name="T11" fmla="*/ 126 h 396"/>
                <a:gd name="T12" fmla="*/ 80 w 159"/>
                <a:gd name="T13" fmla="*/ 0 h 396"/>
                <a:gd name="T14" fmla="*/ 40 w 159"/>
                <a:gd name="T15" fmla="*/ 126 h 396"/>
                <a:gd name="T16" fmla="*/ 54 w 159"/>
                <a:gd name="T17" fmla="*/ 126 h 396"/>
                <a:gd name="T18" fmla="*/ 26 w 159"/>
                <a:gd name="T19" fmla="*/ 213 h 396"/>
                <a:gd name="T20" fmla="*/ 44 w 159"/>
                <a:gd name="T21" fmla="*/ 213 h 396"/>
                <a:gd name="T22" fmla="*/ 14 w 159"/>
                <a:gd name="T23" fmla="*/ 305 h 396"/>
                <a:gd name="T24" fmla="*/ 30 w 159"/>
                <a:gd name="T25" fmla="*/ 305 h 396"/>
                <a:gd name="T26" fmla="*/ 0 w 159"/>
                <a:gd name="T27" fmla="*/ 396 h 396"/>
                <a:gd name="T28" fmla="*/ 80 w 159"/>
                <a:gd name="T29" fmla="*/ 396 h 396"/>
                <a:gd name="T30" fmla="*/ 159 w 159"/>
                <a:gd name="T31" fmla="*/ 396 h 396"/>
                <a:gd name="T32" fmla="*/ 129 w 159"/>
                <a:gd name="T33" fmla="*/ 305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9" h="396">
                  <a:moveTo>
                    <a:pt x="129" y="305"/>
                  </a:moveTo>
                  <a:lnTo>
                    <a:pt x="145" y="305"/>
                  </a:lnTo>
                  <a:lnTo>
                    <a:pt x="115" y="213"/>
                  </a:lnTo>
                  <a:lnTo>
                    <a:pt x="133" y="213"/>
                  </a:lnTo>
                  <a:lnTo>
                    <a:pt x="105" y="126"/>
                  </a:lnTo>
                  <a:lnTo>
                    <a:pt x="121" y="126"/>
                  </a:lnTo>
                  <a:lnTo>
                    <a:pt x="80" y="0"/>
                  </a:lnTo>
                  <a:lnTo>
                    <a:pt x="40" y="126"/>
                  </a:lnTo>
                  <a:lnTo>
                    <a:pt x="54" y="126"/>
                  </a:lnTo>
                  <a:lnTo>
                    <a:pt x="26" y="213"/>
                  </a:lnTo>
                  <a:lnTo>
                    <a:pt x="44" y="213"/>
                  </a:lnTo>
                  <a:lnTo>
                    <a:pt x="14" y="305"/>
                  </a:lnTo>
                  <a:lnTo>
                    <a:pt x="30" y="305"/>
                  </a:lnTo>
                  <a:lnTo>
                    <a:pt x="0" y="396"/>
                  </a:lnTo>
                  <a:lnTo>
                    <a:pt x="80" y="396"/>
                  </a:lnTo>
                  <a:lnTo>
                    <a:pt x="159" y="396"/>
                  </a:lnTo>
                  <a:lnTo>
                    <a:pt x="129" y="305"/>
                  </a:lnTo>
                  <a:close/>
                </a:path>
              </a:pathLst>
            </a:custGeom>
            <a:solidFill>
              <a:srgbClr val="C7C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íSľíḑê">
              <a:extLst>
                <a:ext uri="{FF2B5EF4-FFF2-40B4-BE49-F238E27FC236}">
                  <a16:creationId xmlns:a16="http://schemas.microsoft.com/office/drawing/2014/main" xmlns="" id="{C79DD304-C8A4-4BB8-8C31-D985D25BA973}"/>
                </a:ext>
              </a:extLst>
            </p:cNvPr>
            <p:cNvSpPr/>
            <p:nvPr/>
          </p:nvSpPr>
          <p:spPr bwMode="auto">
            <a:xfrm>
              <a:off x="7469187" y="2514600"/>
              <a:ext cx="252413" cy="628650"/>
            </a:xfrm>
            <a:custGeom>
              <a:avLst/>
              <a:gdLst>
                <a:gd name="T0" fmla="*/ 129 w 159"/>
                <a:gd name="T1" fmla="*/ 306 h 396"/>
                <a:gd name="T2" fmla="*/ 145 w 159"/>
                <a:gd name="T3" fmla="*/ 306 h 396"/>
                <a:gd name="T4" fmla="*/ 115 w 159"/>
                <a:gd name="T5" fmla="*/ 213 h 396"/>
                <a:gd name="T6" fmla="*/ 133 w 159"/>
                <a:gd name="T7" fmla="*/ 213 h 396"/>
                <a:gd name="T8" fmla="*/ 105 w 159"/>
                <a:gd name="T9" fmla="*/ 127 h 396"/>
                <a:gd name="T10" fmla="*/ 119 w 159"/>
                <a:gd name="T11" fmla="*/ 127 h 396"/>
                <a:gd name="T12" fmla="*/ 78 w 159"/>
                <a:gd name="T13" fmla="*/ 0 h 396"/>
                <a:gd name="T14" fmla="*/ 38 w 159"/>
                <a:gd name="T15" fmla="*/ 127 h 396"/>
                <a:gd name="T16" fmla="*/ 54 w 159"/>
                <a:gd name="T17" fmla="*/ 127 h 396"/>
                <a:gd name="T18" fmla="*/ 26 w 159"/>
                <a:gd name="T19" fmla="*/ 213 h 396"/>
                <a:gd name="T20" fmla="*/ 44 w 159"/>
                <a:gd name="T21" fmla="*/ 213 h 396"/>
                <a:gd name="T22" fmla="*/ 14 w 159"/>
                <a:gd name="T23" fmla="*/ 306 h 396"/>
                <a:gd name="T24" fmla="*/ 30 w 159"/>
                <a:gd name="T25" fmla="*/ 306 h 396"/>
                <a:gd name="T26" fmla="*/ 0 w 159"/>
                <a:gd name="T27" fmla="*/ 396 h 396"/>
                <a:gd name="T28" fmla="*/ 78 w 159"/>
                <a:gd name="T29" fmla="*/ 396 h 396"/>
                <a:gd name="T30" fmla="*/ 159 w 159"/>
                <a:gd name="T31" fmla="*/ 396 h 396"/>
                <a:gd name="T32" fmla="*/ 129 w 159"/>
                <a:gd name="T33" fmla="*/ 30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9" h="396">
                  <a:moveTo>
                    <a:pt x="129" y="306"/>
                  </a:moveTo>
                  <a:lnTo>
                    <a:pt x="145" y="306"/>
                  </a:lnTo>
                  <a:lnTo>
                    <a:pt x="115" y="213"/>
                  </a:lnTo>
                  <a:lnTo>
                    <a:pt x="133" y="213"/>
                  </a:lnTo>
                  <a:lnTo>
                    <a:pt x="105" y="127"/>
                  </a:lnTo>
                  <a:lnTo>
                    <a:pt x="119" y="127"/>
                  </a:lnTo>
                  <a:lnTo>
                    <a:pt x="78" y="0"/>
                  </a:lnTo>
                  <a:lnTo>
                    <a:pt x="38" y="127"/>
                  </a:lnTo>
                  <a:lnTo>
                    <a:pt x="54" y="127"/>
                  </a:lnTo>
                  <a:lnTo>
                    <a:pt x="26" y="213"/>
                  </a:lnTo>
                  <a:lnTo>
                    <a:pt x="44" y="213"/>
                  </a:lnTo>
                  <a:lnTo>
                    <a:pt x="14" y="306"/>
                  </a:lnTo>
                  <a:lnTo>
                    <a:pt x="30" y="306"/>
                  </a:lnTo>
                  <a:lnTo>
                    <a:pt x="0" y="396"/>
                  </a:lnTo>
                  <a:lnTo>
                    <a:pt x="78" y="396"/>
                  </a:lnTo>
                  <a:lnTo>
                    <a:pt x="159" y="396"/>
                  </a:lnTo>
                  <a:lnTo>
                    <a:pt x="129" y="306"/>
                  </a:lnTo>
                  <a:close/>
                </a:path>
              </a:pathLst>
            </a:custGeom>
            <a:solidFill>
              <a:srgbClr val="C7C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îṥḻiḍê">
              <a:extLst>
                <a:ext uri="{FF2B5EF4-FFF2-40B4-BE49-F238E27FC236}">
                  <a16:creationId xmlns:a16="http://schemas.microsoft.com/office/drawing/2014/main" xmlns="" id="{805B11C2-0A52-4E97-A1E7-5CBF1C552A5E}"/>
                </a:ext>
              </a:extLst>
            </p:cNvPr>
            <p:cNvSpPr/>
            <p:nvPr/>
          </p:nvSpPr>
          <p:spPr bwMode="auto">
            <a:xfrm>
              <a:off x="7797800" y="2401887"/>
              <a:ext cx="249238" cy="630238"/>
            </a:xfrm>
            <a:custGeom>
              <a:avLst/>
              <a:gdLst>
                <a:gd name="T0" fmla="*/ 129 w 157"/>
                <a:gd name="T1" fmla="*/ 304 h 397"/>
                <a:gd name="T2" fmla="*/ 143 w 157"/>
                <a:gd name="T3" fmla="*/ 304 h 397"/>
                <a:gd name="T4" fmla="*/ 115 w 157"/>
                <a:gd name="T5" fmla="*/ 212 h 397"/>
                <a:gd name="T6" fmla="*/ 133 w 157"/>
                <a:gd name="T7" fmla="*/ 212 h 397"/>
                <a:gd name="T8" fmla="*/ 105 w 157"/>
                <a:gd name="T9" fmla="*/ 125 h 397"/>
                <a:gd name="T10" fmla="*/ 119 w 157"/>
                <a:gd name="T11" fmla="*/ 125 h 397"/>
                <a:gd name="T12" fmla="*/ 79 w 157"/>
                <a:gd name="T13" fmla="*/ 0 h 397"/>
                <a:gd name="T14" fmla="*/ 38 w 157"/>
                <a:gd name="T15" fmla="*/ 125 h 397"/>
                <a:gd name="T16" fmla="*/ 53 w 157"/>
                <a:gd name="T17" fmla="*/ 125 h 397"/>
                <a:gd name="T18" fmla="*/ 24 w 157"/>
                <a:gd name="T19" fmla="*/ 212 h 397"/>
                <a:gd name="T20" fmla="*/ 42 w 157"/>
                <a:gd name="T21" fmla="*/ 212 h 397"/>
                <a:gd name="T22" fmla="*/ 12 w 157"/>
                <a:gd name="T23" fmla="*/ 304 h 397"/>
                <a:gd name="T24" fmla="*/ 28 w 157"/>
                <a:gd name="T25" fmla="*/ 304 h 397"/>
                <a:gd name="T26" fmla="*/ 0 w 157"/>
                <a:gd name="T27" fmla="*/ 397 h 397"/>
                <a:gd name="T28" fmla="*/ 79 w 157"/>
                <a:gd name="T29" fmla="*/ 397 h 397"/>
                <a:gd name="T30" fmla="*/ 157 w 157"/>
                <a:gd name="T31" fmla="*/ 397 h 397"/>
                <a:gd name="T32" fmla="*/ 129 w 157"/>
                <a:gd name="T33" fmla="*/ 304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397">
                  <a:moveTo>
                    <a:pt x="129" y="304"/>
                  </a:moveTo>
                  <a:lnTo>
                    <a:pt x="143" y="304"/>
                  </a:lnTo>
                  <a:lnTo>
                    <a:pt x="115" y="212"/>
                  </a:lnTo>
                  <a:lnTo>
                    <a:pt x="133" y="212"/>
                  </a:lnTo>
                  <a:lnTo>
                    <a:pt x="105" y="125"/>
                  </a:lnTo>
                  <a:lnTo>
                    <a:pt x="119" y="125"/>
                  </a:lnTo>
                  <a:lnTo>
                    <a:pt x="79" y="0"/>
                  </a:lnTo>
                  <a:lnTo>
                    <a:pt x="38" y="125"/>
                  </a:lnTo>
                  <a:lnTo>
                    <a:pt x="53" y="125"/>
                  </a:lnTo>
                  <a:lnTo>
                    <a:pt x="24" y="212"/>
                  </a:lnTo>
                  <a:lnTo>
                    <a:pt x="42" y="212"/>
                  </a:lnTo>
                  <a:lnTo>
                    <a:pt x="12" y="304"/>
                  </a:lnTo>
                  <a:lnTo>
                    <a:pt x="28" y="304"/>
                  </a:lnTo>
                  <a:lnTo>
                    <a:pt x="0" y="397"/>
                  </a:lnTo>
                  <a:lnTo>
                    <a:pt x="79" y="397"/>
                  </a:lnTo>
                  <a:lnTo>
                    <a:pt x="157" y="397"/>
                  </a:lnTo>
                  <a:lnTo>
                    <a:pt x="129" y="304"/>
                  </a:lnTo>
                  <a:close/>
                </a:path>
              </a:pathLst>
            </a:custGeom>
            <a:solidFill>
              <a:srgbClr val="C7C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ïṥlîďê">
              <a:extLst>
                <a:ext uri="{FF2B5EF4-FFF2-40B4-BE49-F238E27FC236}">
                  <a16:creationId xmlns:a16="http://schemas.microsoft.com/office/drawing/2014/main" xmlns="" id="{2FF8A26D-FCEA-417D-9DA1-5E6B8B6F9971}"/>
                </a:ext>
              </a:extLst>
            </p:cNvPr>
            <p:cNvSpPr/>
            <p:nvPr/>
          </p:nvSpPr>
          <p:spPr bwMode="auto">
            <a:xfrm>
              <a:off x="8085137" y="2514600"/>
              <a:ext cx="254000" cy="628650"/>
            </a:xfrm>
            <a:custGeom>
              <a:avLst/>
              <a:gdLst>
                <a:gd name="T0" fmla="*/ 129 w 160"/>
                <a:gd name="T1" fmla="*/ 306 h 396"/>
                <a:gd name="T2" fmla="*/ 145 w 160"/>
                <a:gd name="T3" fmla="*/ 306 h 396"/>
                <a:gd name="T4" fmla="*/ 115 w 160"/>
                <a:gd name="T5" fmla="*/ 213 h 396"/>
                <a:gd name="T6" fmla="*/ 133 w 160"/>
                <a:gd name="T7" fmla="*/ 213 h 396"/>
                <a:gd name="T8" fmla="*/ 105 w 160"/>
                <a:gd name="T9" fmla="*/ 127 h 396"/>
                <a:gd name="T10" fmla="*/ 121 w 160"/>
                <a:gd name="T11" fmla="*/ 127 h 396"/>
                <a:gd name="T12" fmla="*/ 81 w 160"/>
                <a:gd name="T13" fmla="*/ 0 h 396"/>
                <a:gd name="T14" fmla="*/ 41 w 160"/>
                <a:gd name="T15" fmla="*/ 127 h 396"/>
                <a:gd name="T16" fmla="*/ 55 w 160"/>
                <a:gd name="T17" fmla="*/ 127 h 396"/>
                <a:gd name="T18" fmla="*/ 27 w 160"/>
                <a:gd name="T19" fmla="*/ 213 h 396"/>
                <a:gd name="T20" fmla="*/ 45 w 160"/>
                <a:gd name="T21" fmla="*/ 213 h 396"/>
                <a:gd name="T22" fmla="*/ 15 w 160"/>
                <a:gd name="T23" fmla="*/ 306 h 396"/>
                <a:gd name="T24" fmla="*/ 31 w 160"/>
                <a:gd name="T25" fmla="*/ 306 h 396"/>
                <a:gd name="T26" fmla="*/ 0 w 160"/>
                <a:gd name="T27" fmla="*/ 396 h 396"/>
                <a:gd name="T28" fmla="*/ 81 w 160"/>
                <a:gd name="T29" fmla="*/ 396 h 396"/>
                <a:gd name="T30" fmla="*/ 160 w 160"/>
                <a:gd name="T31" fmla="*/ 396 h 396"/>
                <a:gd name="T32" fmla="*/ 129 w 160"/>
                <a:gd name="T33" fmla="*/ 30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396">
                  <a:moveTo>
                    <a:pt x="129" y="306"/>
                  </a:moveTo>
                  <a:lnTo>
                    <a:pt x="145" y="306"/>
                  </a:lnTo>
                  <a:lnTo>
                    <a:pt x="115" y="213"/>
                  </a:lnTo>
                  <a:lnTo>
                    <a:pt x="133" y="213"/>
                  </a:lnTo>
                  <a:lnTo>
                    <a:pt x="105" y="127"/>
                  </a:lnTo>
                  <a:lnTo>
                    <a:pt x="121" y="127"/>
                  </a:lnTo>
                  <a:lnTo>
                    <a:pt x="81" y="0"/>
                  </a:lnTo>
                  <a:lnTo>
                    <a:pt x="41" y="127"/>
                  </a:lnTo>
                  <a:lnTo>
                    <a:pt x="55" y="127"/>
                  </a:lnTo>
                  <a:lnTo>
                    <a:pt x="27" y="213"/>
                  </a:lnTo>
                  <a:lnTo>
                    <a:pt x="45" y="213"/>
                  </a:lnTo>
                  <a:lnTo>
                    <a:pt x="15" y="306"/>
                  </a:lnTo>
                  <a:lnTo>
                    <a:pt x="31" y="306"/>
                  </a:lnTo>
                  <a:lnTo>
                    <a:pt x="0" y="396"/>
                  </a:lnTo>
                  <a:lnTo>
                    <a:pt x="81" y="396"/>
                  </a:lnTo>
                  <a:lnTo>
                    <a:pt x="160" y="396"/>
                  </a:lnTo>
                  <a:lnTo>
                    <a:pt x="129" y="306"/>
                  </a:lnTo>
                  <a:close/>
                </a:path>
              </a:pathLst>
            </a:custGeom>
            <a:solidFill>
              <a:srgbClr val="C7C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iṡḷíḑè">
              <a:extLst>
                <a:ext uri="{FF2B5EF4-FFF2-40B4-BE49-F238E27FC236}">
                  <a16:creationId xmlns:a16="http://schemas.microsoft.com/office/drawing/2014/main" xmlns="" id="{003C382A-A724-4255-89D3-C03AF4EF83ED}"/>
                </a:ext>
              </a:extLst>
            </p:cNvPr>
            <p:cNvSpPr/>
            <p:nvPr/>
          </p:nvSpPr>
          <p:spPr bwMode="auto">
            <a:xfrm>
              <a:off x="5838825" y="2022475"/>
              <a:ext cx="603250" cy="1162050"/>
            </a:xfrm>
            <a:custGeom>
              <a:avLst/>
              <a:gdLst>
                <a:gd name="T0" fmla="*/ 177 w 189"/>
                <a:gd name="T1" fmla="*/ 315 h 364"/>
                <a:gd name="T2" fmla="*/ 175 w 189"/>
                <a:gd name="T3" fmla="*/ 305 h 364"/>
                <a:gd name="T4" fmla="*/ 123 w 189"/>
                <a:gd name="T5" fmla="*/ 99 h 364"/>
                <a:gd name="T6" fmla="*/ 119 w 189"/>
                <a:gd name="T7" fmla="*/ 82 h 364"/>
                <a:gd name="T8" fmla="*/ 113 w 189"/>
                <a:gd name="T9" fmla="*/ 59 h 364"/>
                <a:gd name="T10" fmla="*/ 100 w 189"/>
                <a:gd name="T11" fmla="*/ 5 h 364"/>
                <a:gd name="T12" fmla="*/ 95 w 189"/>
                <a:gd name="T13" fmla="*/ 0 h 364"/>
                <a:gd name="T14" fmla="*/ 95 w 189"/>
                <a:gd name="T15" fmla="*/ 0 h 364"/>
                <a:gd name="T16" fmla="*/ 90 w 189"/>
                <a:gd name="T17" fmla="*/ 5 h 364"/>
                <a:gd name="T18" fmla="*/ 76 w 189"/>
                <a:gd name="T19" fmla="*/ 59 h 364"/>
                <a:gd name="T20" fmla="*/ 70 w 189"/>
                <a:gd name="T21" fmla="*/ 82 h 364"/>
                <a:gd name="T22" fmla="*/ 70 w 189"/>
                <a:gd name="T23" fmla="*/ 82 h 364"/>
                <a:gd name="T24" fmla="*/ 66 w 189"/>
                <a:gd name="T25" fmla="*/ 99 h 364"/>
                <a:gd name="T26" fmla="*/ 15 w 189"/>
                <a:gd name="T27" fmla="*/ 305 h 364"/>
                <a:gd name="T28" fmla="*/ 12 w 189"/>
                <a:gd name="T29" fmla="*/ 315 h 364"/>
                <a:gd name="T30" fmla="*/ 0 w 189"/>
                <a:gd name="T31" fmla="*/ 364 h 364"/>
                <a:gd name="T32" fmla="*/ 95 w 189"/>
                <a:gd name="T33" fmla="*/ 364 h 364"/>
                <a:gd name="T34" fmla="*/ 189 w 189"/>
                <a:gd name="T35" fmla="*/ 364 h 364"/>
                <a:gd name="T36" fmla="*/ 177 w 189"/>
                <a:gd name="T37" fmla="*/ 315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9" h="364">
                  <a:moveTo>
                    <a:pt x="177" y="315"/>
                  </a:moveTo>
                  <a:cubicBezTo>
                    <a:pt x="175" y="305"/>
                    <a:pt x="175" y="305"/>
                    <a:pt x="175" y="305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19" y="82"/>
                    <a:pt x="119" y="82"/>
                    <a:pt x="119" y="82"/>
                  </a:cubicBezTo>
                  <a:cubicBezTo>
                    <a:pt x="113" y="59"/>
                    <a:pt x="113" y="59"/>
                    <a:pt x="113" y="59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99" y="2"/>
                    <a:pt x="97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2" y="0"/>
                    <a:pt x="90" y="2"/>
                    <a:pt x="90" y="5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5" y="305"/>
                    <a:pt x="15" y="305"/>
                    <a:pt x="15" y="305"/>
                  </a:cubicBezTo>
                  <a:cubicBezTo>
                    <a:pt x="12" y="315"/>
                    <a:pt x="12" y="315"/>
                    <a:pt x="12" y="315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95" y="364"/>
                    <a:pt x="95" y="364"/>
                    <a:pt x="95" y="364"/>
                  </a:cubicBezTo>
                  <a:cubicBezTo>
                    <a:pt x="189" y="364"/>
                    <a:pt x="189" y="364"/>
                    <a:pt x="189" y="364"/>
                  </a:cubicBezTo>
                  <a:lnTo>
                    <a:pt x="177" y="315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sļíḍe">
              <a:extLst>
                <a:ext uri="{FF2B5EF4-FFF2-40B4-BE49-F238E27FC236}">
                  <a16:creationId xmlns:a16="http://schemas.microsoft.com/office/drawing/2014/main" xmlns="" id="{429CBFB5-5490-4DD6-AD16-D6B7AFDD23A8}"/>
                </a:ext>
              </a:extLst>
            </p:cNvPr>
            <p:cNvSpPr/>
            <p:nvPr/>
          </p:nvSpPr>
          <p:spPr bwMode="auto">
            <a:xfrm>
              <a:off x="6202362" y="2214562"/>
              <a:ext cx="519113" cy="995363"/>
            </a:xfrm>
            <a:custGeom>
              <a:avLst/>
              <a:gdLst>
                <a:gd name="T0" fmla="*/ 152 w 162"/>
                <a:gd name="T1" fmla="*/ 270 h 312"/>
                <a:gd name="T2" fmla="*/ 150 w 162"/>
                <a:gd name="T3" fmla="*/ 262 h 312"/>
                <a:gd name="T4" fmla="*/ 105 w 162"/>
                <a:gd name="T5" fmla="*/ 84 h 312"/>
                <a:gd name="T6" fmla="*/ 102 w 162"/>
                <a:gd name="T7" fmla="*/ 70 h 312"/>
                <a:gd name="T8" fmla="*/ 102 w 162"/>
                <a:gd name="T9" fmla="*/ 70 h 312"/>
                <a:gd name="T10" fmla="*/ 97 w 162"/>
                <a:gd name="T11" fmla="*/ 50 h 312"/>
                <a:gd name="T12" fmla="*/ 85 w 162"/>
                <a:gd name="T13" fmla="*/ 4 h 312"/>
                <a:gd name="T14" fmla="*/ 81 w 162"/>
                <a:gd name="T15" fmla="*/ 0 h 312"/>
                <a:gd name="T16" fmla="*/ 81 w 162"/>
                <a:gd name="T17" fmla="*/ 0 h 312"/>
                <a:gd name="T18" fmla="*/ 77 w 162"/>
                <a:gd name="T19" fmla="*/ 4 h 312"/>
                <a:gd name="T20" fmla="*/ 65 w 162"/>
                <a:gd name="T21" fmla="*/ 50 h 312"/>
                <a:gd name="T22" fmla="*/ 60 w 162"/>
                <a:gd name="T23" fmla="*/ 70 h 312"/>
                <a:gd name="T24" fmla="*/ 60 w 162"/>
                <a:gd name="T25" fmla="*/ 70 h 312"/>
                <a:gd name="T26" fmla="*/ 56 w 162"/>
                <a:gd name="T27" fmla="*/ 84 h 312"/>
                <a:gd name="T28" fmla="*/ 12 w 162"/>
                <a:gd name="T29" fmla="*/ 262 h 312"/>
                <a:gd name="T30" fmla="*/ 10 w 162"/>
                <a:gd name="T31" fmla="*/ 270 h 312"/>
                <a:gd name="T32" fmla="*/ 0 w 162"/>
                <a:gd name="T33" fmla="*/ 312 h 312"/>
                <a:gd name="T34" fmla="*/ 81 w 162"/>
                <a:gd name="T35" fmla="*/ 312 h 312"/>
                <a:gd name="T36" fmla="*/ 162 w 162"/>
                <a:gd name="T37" fmla="*/ 312 h 312"/>
                <a:gd name="T38" fmla="*/ 152 w 162"/>
                <a:gd name="T39" fmla="*/ 27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2" h="312">
                  <a:moveTo>
                    <a:pt x="152" y="270"/>
                  </a:moveTo>
                  <a:cubicBezTo>
                    <a:pt x="150" y="262"/>
                    <a:pt x="150" y="262"/>
                    <a:pt x="150" y="262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2" y="70"/>
                    <a:pt x="102" y="70"/>
                    <a:pt x="102" y="70"/>
                  </a:cubicBezTo>
                  <a:cubicBezTo>
                    <a:pt x="102" y="70"/>
                    <a:pt x="102" y="70"/>
                    <a:pt x="102" y="70"/>
                  </a:cubicBezTo>
                  <a:cubicBezTo>
                    <a:pt x="97" y="50"/>
                    <a:pt x="97" y="50"/>
                    <a:pt x="97" y="50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5" y="1"/>
                    <a:pt x="83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9" y="0"/>
                    <a:pt x="77" y="1"/>
                    <a:pt x="77" y="4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12" y="262"/>
                    <a:pt x="12" y="262"/>
                    <a:pt x="12" y="262"/>
                  </a:cubicBezTo>
                  <a:cubicBezTo>
                    <a:pt x="10" y="270"/>
                    <a:pt x="10" y="270"/>
                    <a:pt x="10" y="270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81" y="312"/>
                    <a:pt x="81" y="312"/>
                    <a:pt x="81" y="312"/>
                  </a:cubicBezTo>
                  <a:cubicBezTo>
                    <a:pt x="162" y="312"/>
                    <a:pt x="162" y="312"/>
                    <a:pt x="162" y="312"/>
                  </a:cubicBezTo>
                  <a:lnTo>
                    <a:pt x="152" y="270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îŝlïḓe">
              <a:extLst>
                <a:ext uri="{FF2B5EF4-FFF2-40B4-BE49-F238E27FC236}">
                  <a16:creationId xmlns:a16="http://schemas.microsoft.com/office/drawing/2014/main" xmlns="" id="{66413C77-C73A-4829-9849-B90555962701}"/>
                </a:ext>
              </a:extLst>
            </p:cNvPr>
            <p:cNvSpPr/>
            <p:nvPr/>
          </p:nvSpPr>
          <p:spPr bwMode="auto">
            <a:xfrm>
              <a:off x="6580187" y="1984375"/>
              <a:ext cx="623888" cy="1200150"/>
            </a:xfrm>
            <a:custGeom>
              <a:avLst/>
              <a:gdLst>
                <a:gd name="T0" fmla="*/ 183 w 195"/>
                <a:gd name="T1" fmla="*/ 325 h 376"/>
                <a:gd name="T2" fmla="*/ 180 w 195"/>
                <a:gd name="T3" fmla="*/ 316 h 376"/>
                <a:gd name="T4" fmla="*/ 127 w 195"/>
                <a:gd name="T5" fmla="*/ 102 h 376"/>
                <a:gd name="T6" fmla="*/ 123 w 195"/>
                <a:gd name="T7" fmla="*/ 85 h 376"/>
                <a:gd name="T8" fmla="*/ 117 w 195"/>
                <a:gd name="T9" fmla="*/ 61 h 376"/>
                <a:gd name="T10" fmla="*/ 103 w 195"/>
                <a:gd name="T11" fmla="*/ 6 h 376"/>
                <a:gd name="T12" fmla="*/ 98 w 195"/>
                <a:gd name="T13" fmla="*/ 0 h 376"/>
                <a:gd name="T14" fmla="*/ 98 w 195"/>
                <a:gd name="T15" fmla="*/ 0 h 376"/>
                <a:gd name="T16" fmla="*/ 93 w 195"/>
                <a:gd name="T17" fmla="*/ 6 h 376"/>
                <a:gd name="T18" fmla="*/ 79 w 195"/>
                <a:gd name="T19" fmla="*/ 61 h 376"/>
                <a:gd name="T20" fmla="*/ 73 w 195"/>
                <a:gd name="T21" fmla="*/ 85 h 376"/>
                <a:gd name="T22" fmla="*/ 73 w 195"/>
                <a:gd name="T23" fmla="*/ 85 h 376"/>
                <a:gd name="T24" fmla="*/ 68 w 195"/>
                <a:gd name="T25" fmla="*/ 102 h 376"/>
                <a:gd name="T26" fmla="*/ 15 w 195"/>
                <a:gd name="T27" fmla="*/ 316 h 376"/>
                <a:gd name="T28" fmla="*/ 13 w 195"/>
                <a:gd name="T29" fmla="*/ 325 h 376"/>
                <a:gd name="T30" fmla="*/ 0 w 195"/>
                <a:gd name="T31" fmla="*/ 376 h 376"/>
                <a:gd name="T32" fmla="*/ 98 w 195"/>
                <a:gd name="T33" fmla="*/ 376 h 376"/>
                <a:gd name="T34" fmla="*/ 195 w 195"/>
                <a:gd name="T35" fmla="*/ 376 h 376"/>
                <a:gd name="T36" fmla="*/ 183 w 195"/>
                <a:gd name="T37" fmla="*/ 325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5" h="376">
                  <a:moveTo>
                    <a:pt x="183" y="325"/>
                  </a:moveTo>
                  <a:cubicBezTo>
                    <a:pt x="180" y="316"/>
                    <a:pt x="180" y="316"/>
                    <a:pt x="180" y="316"/>
                  </a:cubicBezTo>
                  <a:cubicBezTo>
                    <a:pt x="127" y="102"/>
                    <a:pt x="127" y="102"/>
                    <a:pt x="127" y="102"/>
                  </a:cubicBezTo>
                  <a:cubicBezTo>
                    <a:pt x="123" y="85"/>
                    <a:pt x="123" y="85"/>
                    <a:pt x="123" y="85"/>
                  </a:cubicBezTo>
                  <a:cubicBezTo>
                    <a:pt x="117" y="61"/>
                    <a:pt x="117" y="61"/>
                    <a:pt x="117" y="61"/>
                  </a:cubicBezTo>
                  <a:cubicBezTo>
                    <a:pt x="103" y="6"/>
                    <a:pt x="103" y="6"/>
                    <a:pt x="103" y="6"/>
                  </a:cubicBezTo>
                  <a:cubicBezTo>
                    <a:pt x="102" y="2"/>
                    <a:pt x="100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6" y="0"/>
                    <a:pt x="93" y="2"/>
                    <a:pt x="93" y="6"/>
                  </a:cubicBezTo>
                  <a:cubicBezTo>
                    <a:pt x="79" y="61"/>
                    <a:pt x="79" y="61"/>
                    <a:pt x="79" y="61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15" y="316"/>
                    <a:pt x="15" y="316"/>
                    <a:pt x="15" y="316"/>
                  </a:cubicBezTo>
                  <a:cubicBezTo>
                    <a:pt x="13" y="325"/>
                    <a:pt x="13" y="325"/>
                    <a:pt x="13" y="325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98" y="376"/>
                    <a:pt x="98" y="376"/>
                    <a:pt x="98" y="376"/>
                  </a:cubicBezTo>
                  <a:cubicBezTo>
                    <a:pt x="195" y="376"/>
                    <a:pt x="195" y="376"/>
                    <a:pt x="195" y="376"/>
                  </a:cubicBezTo>
                  <a:lnTo>
                    <a:pt x="183" y="325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îṧľîḑé">
              <a:extLst>
                <a:ext uri="{FF2B5EF4-FFF2-40B4-BE49-F238E27FC236}">
                  <a16:creationId xmlns:a16="http://schemas.microsoft.com/office/drawing/2014/main" xmlns="" id="{933A88FD-54FB-4CDD-8A44-F99D680DA6E3}"/>
                </a:ext>
              </a:extLst>
            </p:cNvPr>
            <p:cNvSpPr/>
            <p:nvPr/>
          </p:nvSpPr>
          <p:spPr bwMode="auto">
            <a:xfrm>
              <a:off x="5337175" y="2944812"/>
              <a:ext cx="852488" cy="428625"/>
            </a:xfrm>
            <a:custGeom>
              <a:avLst/>
              <a:gdLst>
                <a:gd name="T0" fmla="*/ 134 w 267"/>
                <a:gd name="T1" fmla="*/ 0 h 134"/>
                <a:gd name="T2" fmla="*/ 0 w 267"/>
                <a:gd name="T3" fmla="*/ 134 h 134"/>
                <a:gd name="T4" fmla="*/ 267 w 267"/>
                <a:gd name="T5" fmla="*/ 134 h 134"/>
                <a:gd name="T6" fmla="*/ 134 w 267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7" h="134">
                  <a:moveTo>
                    <a:pt x="134" y="0"/>
                  </a:moveTo>
                  <a:cubicBezTo>
                    <a:pt x="60" y="0"/>
                    <a:pt x="0" y="60"/>
                    <a:pt x="0" y="134"/>
                  </a:cubicBezTo>
                  <a:cubicBezTo>
                    <a:pt x="267" y="134"/>
                    <a:pt x="267" y="134"/>
                    <a:pt x="267" y="134"/>
                  </a:cubicBezTo>
                  <a:cubicBezTo>
                    <a:pt x="267" y="60"/>
                    <a:pt x="207" y="0"/>
                    <a:pt x="134" y="0"/>
                  </a:cubicBezTo>
                  <a:close/>
                </a:path>
              </a:pathLst>
            </a:custGeom>
            <a:solidFill>
              <a:srgbClr val="91B3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isḻiḑe">
              <a:extLst>
                <a:ext uri="{FF2B5EF4-FFF2-40B4-BE49-F238E27FC236}">
                  <a16:creationId xmlns:a16="http://schemas.microsoft.com/office/drawing/2014/main" xmlns="" id="{39C98FC8-6B68-42E5-A69B-D1CA7E7D543C}"/>
                </a:ext>
              </a:extLst>
            </p:cNvPr>
            <p:cNvSpPr/>
            <p:nvPr/>
          </p:nvSpPr>
          <p:spPr bwMode="auto">
            <a:xfrm>
              <a:off x="6069012" y="2944812"/>
              <a:ext cx="852488" cy="428625"/>
            </a:xfrm>
            <a:custGeom>
              <a:avLst/>
              <a:gdLst>
                <a:gd name="T0" fmla="*/ 134 w 267"/>
                <a:gd name="T1" fmla="*/ 0 h 134"/>
                <a:gd name="T2" fmla="*/ 0 w 267"/>
                <a:gd name="T3" fmla="*/ 134 h 134"/>
                <a:gd name="T4" fmla="*/ 267 w 267"/>
                <a:gd name="T5" fmla="*/ 134 h 134"/>
                <a:gd name="T6" fmla="*/ 134 w 267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7" h="134">
                  <a:moveTo>
                    <a:pt x="134" y="0"/>
                  </a:moveTo>
                  <a:cubicBezTo>
                    <a:pt x="60" y="0"/>
                    <a:pt x="0" y="60"/>
                    <a:pt x="0" y="134"/>
                  </a:cubicBezTo>
                  <a:cubicBezTo>
                    <a:pt x="267" y="134"/>
                    <a:pt x="267" y="134"/>
                    <a:pt x="267" y="134"/>
                  </a:cubicBezTo>
                  <a:cubicBezTo>
                    <a:pt x="267" y="60"/>
                    <a:pt x="207" y="0"/>
                    <a:pt x="134" y="0"/>
                  </a:cubicBezTo>
                  <a:close/>
                </a:path>
              </a:pathLst>
            </a:custGeom>
            <a:solidFill>
              <a:srgbClr val="91B3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ïş1ïḋe">
              <a:extLst>
                <a:ext uri="{FF2B5EF4-FFF2-40B4-BE49-F238E27FC236}">
                  <a16:creationId xmlns:a16="http://schemas.microsoft.com/office/drawing/2014/main" xmlns="" id="{55BC7980-ABC0-4411-9B23-BB6D4471135F}"/>
                </a:ext>
              </a:extLst>
            </p:cNvPr>
            <p:cNvSpPr/>
            <p:nvPr/>
          </p:nvSpPr>
          <p:spPr bwMode="auto">
            <a:xfrm>
              <a:off x="6800850" y="2944812"/>
              <a:ext cx="854075" cy="428625"/>
            </a:xfrm>
            <a:custGeom>
              <a:avLst/>
              <a:gdLst>
                <a:gd name="T0" fmla="*/ 134 w 267"/>
                <a:gd name="T1" fmla="*/ 0 h 134"/>
                <a:gd name="T2" fmla="*/ 0 w 267"/>
                <a:gd name="T3" fmla="*/ 134 h 134"/>
                <a:gd name="T4" fmla="*/ 267 w 267"/>
                <a:gd name="T5" fmla="*/ 134 h 134"/>
                <a:gd name="T6" fmla="*/ 134 w 267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7" h="134">
                  <a:moveTo>
                    <a:pt x="134" y="0"/>
                  </a:moveTo>
                  <a:cubicBezTo>
                    <a:pt x="60" y="0"/>
                    <a:pt x="0" y="60"/>
                    <a:pt x="0" y="134"/>
                  </a:cubicBezTo>
                  <a:cubicBezTo>
                    <a:pt x="267" y="134"/>
                    <a:pt x="267" y="134"/>
                    <a:pt x="267" y="134"/>
                  </a:cubicBezTo>
                  <a:cubicBezTo>
                    <a:pt x="267" y="60"/>
                    <a:pt x="207" y="0"/>
                    <a:pt x="134" y="0"/>
                  </a:cubicBezTo>
                  <a:close/>
                </a:path>
              </a:pathLst>
            </a:custGeom>
            <a:solidFill>
              <a:srgbClr val="91B3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išľiḓè">
              <a:extLst>
                <a:ext uri="{FF2B5EF4-FFF2-40B4-BE49-F238E27FC236}">
                  <a16:creationId xmlns:a16="http://schemas.microsoft.com/office/drawing/2014/main" xmlns="" id="{184715B2-2BA1-4857-B687-66C39F2C68DF}"/>
                </a:ext>
              </a:extLst>
            </p:cNvPr>
            <p:cNvSpPr/>
            <p:nvPr/>
          </p:nvSpPr>
          <p:spPr bwMode="auto">
            <a:xfrm>
              <a:off x="7532687" y="2944812"/>
              <a:ext cx="854075" cy="428625"/>
            </a:xfrm>
            <a:custGeom>
              <a:avLst/>
              <a:gdLst>
                <a:gd name="T0" fmla="*/ 134 w 267"/>
                <a:gd name="T1" fmla="*/ 0 h 134"/>
                <a:gd name="T2" fmla="*/ 0 w 267"/>
                <a:gd name="T3" fmla="*/ 134 h 134"/>
                <a:gd name="T4" fmla="*/ 267 w 267"/>
                <a:gd name="T5" fmla="*/ 134 h 134"/>
                <a:gd name="T6" fmla="*/ 134 w 267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7" h="134">
                  <a:moveTo>
                    <a:pt x="134" y="0"/>
                  </a:moveTo>
                  <a:cubicBezTo>
                    <a:pt x="60" y="0"/>
                    <a:pt x="0" y="60"/>
                    <a:pt x="0" y="134"/>
                  </a:cubicBezTo>
                  <a:cubicBezTo>
                    <a:pt x="267" y="134"/>
                    <a:pt x="267" y="134"/>
                    <a:pt x="267" y="134"/>
                  </a:cubicBezTo>
                  <a:cubicBezTo>
                    <a:pt x="267" y="60"/>
                    <a:pt x="207" y="0"/>
                    <a:pt x="134" y="0"/>
                  </a:cubicBezTo>
                  <a:close/>
                </a:path>
              </a:pathLst>
            </a:custGeom>
            <a:solidFill>
              <a:srgbClr val="91B3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S1ïḑé">
              <a:extLst>
                <a:ext uri="{FF2B5EF4-FFF2-40B4-BE49-F238E27FC236}">
                  <a16:creationId xmlns:a16="http://schemas.microsoft.com/office/drawing/2014/main" xmlns="" id="{A4EA2C55-E247-4263-B744-A9E23AF678AC}"/>
                </a:ext>
              </a:extLst>
            </p:cNvPr>
            <p:cNvSpPr/>
            <p:nvPr/>
          </p:nvSpPr>
          <p:spPr bwMode="auto">
            <a:xfrm>
              <a:off x="5803900" y="2581275"/>
              <a:ext cx="155575" cy="788988"/>
            </a:xfrm>
            <a:custGeom>
              <a:avLst/>
              <a:gdLst>
                <a:gd name="T0" fmla="*/ 48 w 98"/>
                <a:gd name="T1" fmla="*/ 159 h 497"/>
                <a:gd name="T2" fmla="*/ 66 w 98"/>
                <a:gd name="T3" fmla="*/ 159 h 497"/>
                <a:gd name="T4" fmla="*/ 32 w 98"/>
                <a:gd name="T5" fmla="*/ 268 h 497"/>
                <a:gd name="T6" fmla="*/ 54 w 98"/>
                <a:gd name="T7" fmla="*/ 268 h 497"/>
                <a:gd name="T8" fmla="*/ 16 w 98"/>
                <a:gd name="T9" fmla="*/ 382 h 497"/>
                <a:gd name="T10" fmla="*/ 36 w 98"/>
                <a:gd name="T11" fmla="*/ 382 h 497"/>
                <a:gd name="T12" fmla="*/ 0 w 98"/>
                <a:gd name="T13" fmla="*/ 497 h 497"/>
                <a:gd name="T14" fmla="*/ 98 w 98"/>
                <a:gd name="T15" fmla="*/ 497 h 497"/>
                <a:gd name="T16" fmla="*/ 98 w 98"/>
                <a:gd name="T17" fmla="*/ 0 h 497"/>
                <a:gd name="T18" fmla="*/ 48 w 98"/>
                <a:gd name="T19" fmla="*/ 159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497">
                  <a:moveTo>
                    <a:pt x="48" y="159"/>
                  </a:moveTo>
                  <a:lnTo>
                    <a:pt x="66" y="159"/>
                  </a:lnTo>
                  <a:lnTo>
                    <a:pt x="32" y="268"/>
                  </a:lnTo>
                  <a:lnTo>
                    <a:pt x="54" y="268"/>
                  </a:lnTo>
                  <a:lnTo>
                    <a:pt x="16" y="382"/>
                  </a:lnTo>
                  <a:lnTo>
                    <a:pt x="36" y="382"/>
                  </a:lnTo>
                  <a:lnTo>
                    <a:pt x="0" y="497"/>
                  </a:lnTo>
                  <a:lnTo>
                    <a:pt x="98" y="497"/>
                  </a:lnTo>
                  <a:lnTo>
                    <a:pt x="98" y="0"/>
                  </a:lnTo>
                  <a:lnTo>
                    <a:pt x="48" y="159"/>
                  </a:lnTo>
                  <a:close/>
                </a:path>
              </a:pathLst>
            </a:custGeom>
            <a:solidFill>
              <a:srgbClr val="748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îSḷiďe">
              <a:extLst>
                <a:ext uri="{FF2B5EF4-FFF2-40B4-BE49-F238E27FC236}">
                  <a16:creationId xmlns:a16="http://schemas.microsoft.com/office/drawing/2014/main" xmlns="" id="{8B04487C-CCB6-4150-A49A-ED7999292BD6}"/>
                </a:ext>
              </a:extLst>
            </p:cNvPr>
            <p:cNvSpPr/>
            <p:nvPr/>
          </p:nvSpPr>
          <p:spPr bwMode="auto">
            <a:xfrm>
              <a:off x="5959475" y="2581275"/>
              <a:ext cx="157163" cy="788988"/>
            </a:xfrm>
            <a:custGeom>
              <a:avLst/>
              <a:gdLst>
                <a:gd name="T0" fmla="*/ 63 w 99"/>
                <a:gd name="T1" fmla="*/ 382 h 497"/>
                <a:gd name="T2" fmla="*/ 83 w 99"/>
                <a:gd name="T3" fmla="*/ 382 h 497"/>
                <a:gd name="T4" fmla="*/ 45 w 99"/>
                <a:gd name="T5" fmla="*/ 268 h 497"/>
                <a:gd name="T6" fmla="*/ 67 w 99"/>
                <a:gd name="T7" fmla="*/ 268 h 497"/>
                <a:gd name="T8" fmla="*/ 33 w 99"/>
                <a:gd name="T9" fmla="*/ 159 h 497"/>
                <a:gd name="T10" fmla="*/ 51 w 99"/>
                <a:gd name="T11" fmla="*/ 159 h 497"/>
                <a:gd name="T12" fmla="*/ 0 w 99"/>
                <a:gd name="T13" fmla="*/ 0 h 497"/>
                <a:gd name="T14" fmla="*/ 0 w 99"/>
                <a:gd name="T15" fmla="*/ 497 h 497"/>
                <a:gd name="T16" fmla="*/ 99 w 99"/>
                <a:gd name="T17" fmla="*/ 497 h 497"/>
                <a:gd name="T18" fmla="*/ 63 w 99"/>
                <a:gd name="T19" fmla="*/ 382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497">
                  <a:moveTo>
                    <a:pt x="63" y="382"/>
                  </a:moveTo>
                  <a:lnTo>
                    <a:pt x="83" y="382"/>
                  </a:lnTo>
                  <a:lnTo>
                    <a:pt x="45" y="268"/>
                  </a:lnTo>
                  <a:lnTo>
                    <a:pt x="67" y="268"/>
                  </a:lnTo>
                  <a:lnTo>
                    <a:pt x="33" y="159"/>
                  </a:lnTo>
                  <a:lnTo>
                    <a:pt x="51" y="159"/>
                  </a:lnTo>
                  <a:lnTo>
                    <a:pt x="0" y="0"/>
                  </a:lnTo>
                  <a:lnTo>
                    <a:pt x="0" y="497"/>
                  </a:lnTo>
                  <a:lnTo>
                    <a:pt x="99" y="497"/>
                  </a:lnTo>
                  <a:lnTo>
                    <a:pt x="63" y="382"/>
                  </a:lnTo>
                  <a:close/>
                </a:path>
              </a:pathLst>
            </a:custGeom>
            <a:solidFill>
              <a:srgbClr val="5B6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îṣḷiḍè">
              <a:extLst>
                <a:ext uri="{FF2B5EF4-FFF2-40B4-BE49-F238E27FC236}">
                  <a16:creationId xmlns:a16="http://schemas.microsoft.com/office/drawing/2014/main" xmlns="" id="{2B6D9E0B-5218-4A47-8A0D-A87E00F459A0}"/>
                </a:ext>
              </a:extLst>
            </p:cNvPr>
            <p:cNvSpPr/>
            <p:nvPr/>
          </p:nvSpPr>
          <p:spPr bwMode="auto">
            <a:xfrm>
              <a:off x="6157912" y="2581275"/>
              <a:ext cx="157163" cy="788988"/>
            </a:xfrm>
            <a:custGeom>
              <a:avLst/>
              <a:gdLst>
                <a:gd name="T0" fmla="*/ 49 w 99"/>
                <a:gd name="T1" fmla="*/ 159 h 497"/>
                <a:gd name="T2" fmla="*/ 67 w 99"/>
                <a:gd name="T3" fmla="*/ 159 h 497"/>
                <a:gd name="T4" fmla="*/ 32 w 99"/>
                <a:gd name="T5" fmla="*/ 268 h 497"/>
                <a:gd name="T6" fmla="*/ 55 w 99"/>
                <a:gd name="T7" fmla="*/ 268 h 497"/>
                <a:gd name="T8" fmla="*/ 16 w 99"/>
                <a:gd name="T9" fmla="*/ 382 h 497"/>
                <a:gd name="T10" fmla="*/ 36 w 99"/>
                <a:gd name="T11" fmla="*/ 382 h 497"/>
                <a:gd name="T12" fmla="*/ 0 w 99"/>
                <a:gd name="T13" fmla="*/ 497 h 497"/>
                <a:gd name="T14" fmla="*/ 99 w 99"/>
                <a:gd name="T15" fmla="*/ 497 h 497"/>
                <a:gd name="T16" fmla="*/ 99 w 99"/>
                <a:gd name="T17" fmla="*/ 0 h 497"/>
                <a:gd name="T18" fmla="*/ 49 w 99"/>
                <a:gd name="T19" fmla="*/ 159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497">
                  <a:moveTo>
                    <a:pt x="49" y="159"/>
                  </a:moveTo>
                  <a:lnTo>
                    <a:pt x="67" y="159"/>
                  </a:lnTo>
                  <a:lnTo>
                    <a:pt x="32" y="268"/>
                  </a:lnTo>
                  <a:lnTo>
                    <a:pt x="55" y="268"/>
                  </a:lnTo>
                  <a:lnTo>
                    <a:pt x="16" y="382"/>
                  </a:lnTo>
                  <a:lnTo>
                    <a:pt x="36" y="382"/>
                  </a:lnTo>
                  <a:lnTo>
                    <a:pt x="0" y="497"/>
                  </a:lnTo>
                  <a:lnTo>
                    <a:pt x="99" y="497"/>
                  </a:lnTo>
                  <a:lnTo>
                    <a:pt x="99" y="0"/>
                  </a:lnTo>
                  <a:lnTo>
                    <a:pt x="49" y="159"/>
                  </a:lnTo>
                  <a:close/>
                </a:path>
              </a:pathLst>
            </a:custGeom>
            <a:solidFill>
              <a:srgbClr val="748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îṣļîḑè">
              <a:extLst>
                <a:ext uri="{FF2B5EF4-FFF2-40B4-BE49-F238E27FC236}">
                  <a16:creationId xmlns:a16="http://schemas.microsoft.com/office/drawing/2014/main" xmlns="" id="{48238380-4694-4203-86BC-12E041653479}"/>
                </a:ext>
              </a:extLst>
            </p:cNvPr>
            <p:cNvSpPr/>
            <p:nvPr/>
          </p:nvSpPr>
          <p:spPr bwMode="auto">
            <a:xfrm>
              <a:off x="6315075" y="2581275"/>
              <a:ext cx="160338" cy="788988"/>
            </a:xfrm>
            <a:custGeom>
              <a:avLst/>
              <a:gdLst>
                <a:gd name="T0" fmla="*/ 62 w 101"/>
                <a:gd name="T1" fmla="*/ 382 h 497"/>
                <a:gd name="T2" fmla="*/ 82 w 101"/>
                <a:gd name="T3" fmla="*/ 382 h 497"/>
                <a:gd name="T4" fmla="*/ 44 w 101"/>
                <a:gd name="T5" fmla="*/ 268 h 497"/>
                <a:gd name="T6" fmla="*/ 68 w 101"/>
                <a:gd name="T7" fmla="*/ 268 h 497"/>
                <a:gd name="T8" fmla="*/ 32 w 101"/>
                <a:gd name="T9" fmla="*/ 159 h 497"/>
                <a:gd name="T10" fmla="*/ 52 w 101"/>
                <a:gd name="T11" fmla="*/ 159 h 497"/>
                <a:gd name="T12" fmla="*/ 0 w 101"/>
                <a:gd name="T13" fmla="*/ 0 h 497"/>
                <a:gd name="T14" fmla="*/ 0 w 101"/>
                <a:gd name="T15" fmla="*/ 497 h 497"/>
                <a:gd name="T16" fmla="*/ 101 w 101"/>
                <a:gd name="T17" fmla="*/ 497 h 497"/>
                <a:gd name="T18" fmla="*/ 62 w 101"/>
                <a:gd name="T19" fmla="*/ 382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497">
                  <a:moveTo>
                    <a:pt x="62" y="382"/>
                  </a:moveTo>
                  <a:lnTo>
                    <a:pt x="82" y="382"/>
                  </a:lnTo>
                  <a:lnTo>
                    <a:pt x="44" y="268"/>
                  </a:lnTo>
                  <a:lnTo>
                    <a:pt x="68" y="268"/>
                  </a:lnTo>
                  <a:lnTo>
                    <a:pt x="32" y="159"/>
                  </a:lnTo>
                  <a:lnTo>
                    <a:pt x="52" y="159"/>
                  </a:lnTo>
                  <a:lnTo>
                    <a:pt x="0" y="0"/>
                  </a:lnTo>
                  <a:lnTo>
                    <a:pt x="0" y="497"/>
                  </a:lnTo>
                  <a:lnTo>
                    <a:pt x="101" y="497"/>
                  </a:lnTo>
                  <a:lnTo>
                    <a:pt x="62" y="382"/>
                  </a:lnTo>
                  <a:close/>
                </a:path>
              </a:pathLst>
            </a:custGeom>
            <a:solidFill>
              <a:srgbClr val="5B6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išļiḓê">
              <a:extLst>
                <a:ext uri="{FF2B5EF4-FFF2-40B4-BE49-F238E27FC236}">
                  <a16:creationId xmlns:a16="http://schemas.microsoft.com/office/drawing/2014/main" xmlns="" id="{9131BA19-3822-4436-8828-95F61AA3E5EE}"/>
                </a:ext>
              </a:extLst>
            </p:cNvPr>
            <p:cNvSpPr/>
            <p:nvPr/>
          </p:nvSpPr>
          <p:spPr bwMode="auto">
            <a:xfrm>
              <a:off x="6513512" y="2581275"/>
              <a:ext cx="158750" cy="788988"/>
            </a:xfrm>
            <a:custGeom>
              <a:avLst/>
              <a:gdLst>
                <a:gd name="T0" fmla="*/ 48 w 100"/>
                <a:gd name="T1" fmla="*/ 159 h 497"/>
                <a:gd name="T2" fmla="*/ 68 w 100"/>
                <a:gd name="T3" fmla="*/ 159 h 497"/>
                <a:gd name="T4" fmla="*/ 32 w 100"/>
                <a:gd name="T5" fmla="*/ 268 h 497"/>
                <a:gd name="T6" fmla="*/ 54 w 100"/>
                <a:gd name="T7" fmla="*/ 268 h 497"/>
                <a:gd name="T8" fmla="*/ 18 w 100"/>
                <a:gd name="T9" fmla="*/ 382 h 497"/>
                <a:gd name="T10" fmla="*/ 38 w 100"/>
                <a:gd name="T11" fmla="*/ 382 h 497"/>
                <a:gd name="T12" fmla="*/ 0 w 100"/>
                <a:gd name="T13" fmla="*/ 497 h 497"/>
                <a:gd name="T14" fmla="*/ 100 w 100"/>
                <a:gd name="T15" fmla="*/ 497 h 497"/>
                <a:gd name="T16" fmla="*/ 100 w 100"/>
                <a:gd name="T17" fmla="*/ 0 h 497"/>
                <a:gd name="T18" fmla="*/ 48 w 100"/>
                <a:gd name="T19" fmla="*/ 159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497">
                  <a:moveTo>
                    <a:pt x="48" y="159"/>
                  </a:moveTo>
                  <a:lnTo>
                    <a:pt x="68" y="159"/>
                  </a:lnTo>
                  <a:lnTo>
                    <a:pt x="32" y="268"/>
                  </a:lnTo>
                  <a:lnTo>
                    <a:pt x="54" y="268"/>
                  </a:lnTo>
                  <a:lnTo>
                    <a:pt x="18" y="382"/>
                  </a:lnTo>
                  <a:lnTo>
                    <a:pt x="38" y="382"/>
                  </a:lnTo>
                  <a:lnTo>
                    <a:pt x="0" y="497"/>
                  </a:lnTo>
                  <a:lnTo>
                    <a:pt x="100" y="497"/>
                  </a:lnTo>
                  <a:lnTo>
                    <a:pt x="100" y="0"/>
                  </a:lnTo>
                  <a:lnTo>
                    <a:pt x="48" y="159"/>
                  </a:lnTo>
                  <a:close/>
                </a:path>
              </a:pathLst>
            </a:custGeom>
            <a:solidFill>
              <a:srgbClr val="748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îṥ1ïḋé">
              <a:extLst>
                <a:ext uri="{FF2B5EF4-FFF2-40B4-BE49-F238E27FC236}">
                  <a16:creationId xmlns:a16="http://schemas.microsoft.com/office/drawing/2014/main" xmlns="" id="{A7BBDDD0-C15D-4732-B9DE-B4A1D1BCED78}"/>
                </a:ext>
              </a:extLst>
            </p:cNvPr>
            <p:cNvSpPr/>
            <p:nvPr/>
          </p:nvSpPr>
          <p:spPr bwMode="auto">
            <a:xfrm>
              <a:off x="6672262" y="2581275"/>
              <a:ext cx="157163" cy="788988"/>
            </a:xfrm>
            <a:custGeom>
              <a:avLst/>
              <a:gdLst>
                <a:gd name="T0" fmla="*/ 63 w 99"/>
                <a:gd name="T1" fmla="*/ 382 h 497"/>
                <a:gd name="T2" fmla="*/ 81 w 99"/>
                <a:gd name="T3" fmla="*/ 382 h 497"/>
                <a:gd name="T4" fmla="*/ 45 w 99"/>
                <a:gd name="T5" fmla="*/ 268 h 497"/>
                <a:gd name="T6" fmla="*/ 67 w 99"/>
                <a:gd name="T7" fmla="*/ 268 h 497"/>
                <a:gd name="T8" fmla="*/ 31 w 99"/>
                <a:gd name="T9" fmla="*/ 159 h 497"/>
                <a:gd name="T10" fmla="*/ 51 w 99"/>
                <a:gd name="T11" fmla="*/ 159 h 497"/>
                <a:gd name="T12" fmla="*/ 0 w 99"/>
                <a:gd name="T13" fmla="*/ 0 h 497"/>
                <a:gd name="T14" fmla="*/ 0 w 99"/>
                <a:gd name="T15" fmla="*/ 497 h 497"/>
                <a:gd name="T16" fmla="*/ 99 w 99"/>
                <a:gd name="T17" fmla="*/ 497 h 497"/>
                <a:gd name="T18" fmla="*/ 63 w 99"/>
                <a:gd name="T19" fmla="*/ 382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497">
                  <a:moveTo>
                    <a:pt x="63" y="382"/>
                  </a:moveTo>
                  <a:lnTo>
                    <a:pt x="81" y="382"/>
                  </a:lnTo>
                  <a:lnTo>
                    <a:pt x="45" y="268"/>
                  </a:lnTo>
                  <a:lnTo>
                    <a:pt x="67" y="268"/>
                  </a:lnTo>
                  <a:lnTo>
                    <a:pt x="31" y="159"/>
                  </a:lnTo>
                  <a:lnTo>
                    <a:pt x="51" y="159"/>
                  </a:lnTo>
                  <a:lnTo>
                    <a:pt x="0" y="0"/>
                  </a:lnTo>
                  <a:lnTo>
                    <a:pt x="0" y="497"/>
                  </a:lnTo>
                  <a:lnTo>
                    <a:pt x="99" y="497"/>
                  </a:lnTo>
                  <a:lnTo>
                    <a:pt x="63" y="382"/>
                  </a:lnTo>
                  <a:close/>
                </a:path>
              </a:pathLst>
            </a:custGeom>
            <a:solidFill>
              <a:srgbClr val="5B6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îśļiḑé">
              <a:extLst>
                <a:ext uri="{FF2B5EF4-FFF2-40B4-BE49-F238E27FC236}">
                  <a16:creationId xmlns:a16="http://schemas.microsoft.com/office/drawing/2014/main" xmlns="" id="{F49B0DCE-BF7C-4D8B-A7E6-C203DAC573B4}"/>
                </a:ext>
              </a:extLst>
            </p:cNvPr>
            <p:cNvSpPr/>
            <p:nvPr/>
          </p:nvSpPr>
          <p:spPr bwMode="auto">
            <a:xfrm>
              <a:off x="6867525" y="2581275"/>
              <a:ext cx="160338" cy="788988"/>
            </a:xfrm>
            <a:custGeom>
              <a:avLst/>
              <a:gdLst>
                <a:gd name="T0" fmla="*/ 51 w 101"/>
                <a:gd name="T1" fmla="*/ 159 h 497"/>
                <a:gd name="T2" fmla="*/ 69 w 101"/>
                <a:gd name="T3" fmla="*/ 159 h 497"/>
                <a:gd name="T4" fmla="*/ 32 w 101"/>
                <a:gd name="T5" fmla="*/ 268 h 497"/>
                <a:gd name="T6" fmla="*/ 57 w 101"/>
                <a:gd name="T7" fmla="*/ 268 h 497"/>
                <a:gd name="T8" fmla="*/ 18 w 101"/>
                <a:gd name="T9" fmla="*/ 382 h 497"/>
                <a:gd name="T10" fmla="*/ 39 w 101"/>
                <a:gd name="T11" fmla="*/ 382 h 497"/>
                <a:gd name="T12" fmla="*/ 0 w 101"/>
                <a:gd name="T13" fmla="*/ 497 h 497"/>
                <a:gd name="T14" fmla="*/ 101 w 101"/>
                <a:gd name="T15" fmla="*/ 497 h 497"/>
                <a:gd name="T16" fmla="*/ 101 w 101"/>
                <a:gd name="T17" fmla="*/ 0 h 497"/>
                <a:gd name="T18" fmla="*/ 51 w 101"/>
                <a:gd name="T19" fmla="*/ 159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497">
                  <a:moveTo>
                    <a:pt x="51" y="159"/>
                  </a:moveTo>
                  <a:lnTo>
                    <a:pt x="69" y="159"/>
                  </a:lnTo>
                  <a:lnTo>
                    <a:pt x="32" y="268"/>
                  </a:lnTo>
                  <a:lnTo>
                    <a:pt x="57" y="268"/>
                  </a:lnTo>
                  <a:lnTo>
                    <a:pt x="18" y="382"/>
                  </a:lnTo>
                  <a:lnTo>
                    <a:pt x="39" y="382"/>
                  </a:lnTo>
                  <a:lnTo>
                    <a:pt x="0" y="497"/>
                  </a:lnTo>
                  <a:lnTo>
                    <a:pt x="101" y="497"/>
                  </a:lnTo>
                  <a:lnTo>
                    <a:pt x="101" y="0"/>
                  </a:lnTo>
                  <a:lnTo>
                    <a:pt x="51" y="159"/>
                  </a:lnTo>
                  <a:close/>
                </a:path>
              </a:pathLst>
            </a:custGeom>
            <a:solidFill>
              <a:srgbClr val="748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íṧ1iḋé">
              <a:extLst>
                <a:ext uri="{FF2B5EF4-FFF2-40B4-BE49-F238E27FC236}">
                  <a16:creationId xmlns:a16="http://schemas.microsoft.com/office/drawing/2014/main" xmlns="" id="{B7B45488-E936-4ECD-9C4E-E694E3B8C0CD}"/>
                </a:ext>
              </a:extLst>
            </p:cNvPr>
            <p:cNvSpPr/>
            <p:nvPr/>
          </p:nvSpPr>
          <p:spPr bwMode="auto">
            <a:xfrm>
              <a:off x="7027862" y="2581275"/>
              <a:ext cx="157163" cy="788988"/>
            </a:xfrm>
            <a:custGeom>
              <a:avLst/>
              <a:gdLst>
                <a:gd name="T0" fmla="*/ 62 w 99"/>
                <a:gd name="T1" fmla="*/ 382 h 497"/>
                <a:gd name="T2" fmla="*/ 82 w 99"/>
                <a:gd name="T3" fmla="*/ 382 h 497"/>
                <a:gd name="T4" fmla="*/ 44 w 99"/>
                <a:gd name="T5" fmla="*/ 268 h 497"/>
                <a:gd name="T6" fmla="*/ 66 w 99"/>
                <a:gd name="T7" fmla="*/ 268 h 497"/>
                <a:gd name="T8" fmla="*/ 32 w 99"/>
                <a:gd name="T9" fmla="*/ 159 h 497"/>
                <a:gd name="T10" fmla="*/ 50 w 99"/>
                <a:gd name="T11" fmla="*/ 159 h 497"/>
                <a:gd name="T12" fmla="*/ 0 w 99"/>
                <a:gd name="T13" fmla="*/ 0 h 497"/>
                <a:gd name="T14" fmla="*/ 0 w 99"/>
                <a:gd name="T15" fmla="*/ 497 h 497"/>
                <a:gd name="T16" fmla="*/ 99 w 99"/>
                <a:gd name="T17" fmla="*/ 497 h 497"/>
                <a:gd name="T18" fmla="*/ 62 w 99"/>
                <a:gd name="T19" fmla="*/ 382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497">
                  <a:moveTo>
                    <a:pt x="62" y="382"/>
                  </a:moveTo>
                  <a:lnTo>
                    <a:pt x="82" y="382"/>
                  </a:lnTo>
                  <a:lnTo>
                    <a:pt x="44" y="268"/>
                  </a:lnTo>
                  <a:lnTo>
                    <a:pt x="66" y="268"/>
                  </a:lnTo>
                  <a:lnTo>
                    <a:pt x="32" y="159"/>
                  </a:lnTo>
                  <a:lnTo>
                    <a:pt x="50" y="159"/>
                  </a:lnTo>
                  <a:lnTo>
                    <a:pt x="0" y="0"/>
                  </a:lnTo>
                  <a:lnTo>
                    <a:pt x="0" y="497"/>
                  </a:lnTo>
                  <a:lnTo>
                    <a:pt x="99" y="497"/>
                  </a:lnTo>
                  <a:lnTo>
                    <a:pt x="62" y="382"/>
                  </a:lnTo>
                  <a:close/>
                </a:path>
              </a:pathLst>
            </a:custGeom>
            <a:solidFill>
              <a:srgbClr val="5B6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şľiḍe">
              <a:extLst>
                <a:ext uri="{FF2B5EF4-FFF2-40B4-BE49-F238E27FC236}">
                  <a16:creationId xmlns:a16="http://schemas.microsoft.com/office/drawing/2014/main" xmlns="" id="{24EFA98A-9DF0-4D31-B660-C96CBA20CDC9}"/>
                </a:ext>
              </a:extLst>
            </p:cNvPr>
            <p:cNvSpPr/>
            <p:nvPr/>
          </p:nvSpPr>
          <p:spPr bwMode="auto">
            <a:xfrm>
              <a:off x="7226300" y="2581275"/>
              <a:ext cx="155575" cy="788988"/>
            </a:xfrm>
            <a:custGeom>
              <a:avLst/>
              <a:gdLst>
                <a:gd name="T0" fmla="*/ 48 w 98"/>
                <a:gd name="T1" fmla="*/ 159 h 497"/>
                <a:gd name="T2" fmla="*/ 66 w 98"/>
                <a:gd name="T3" fmla="*/ 159 h 497"/>
                <a:gd name="T4" fmla="*/ 32 w 98"/>
                <a:gd name="T5" fmla="*/ 268 h 497"/>
                <a:gd name="T6" fmla="*/ 54 w 98"/>
                <a:gd name="T7" fmla="*/ 268 h 497"/>
                <a:gd name="T8" fmla="*/ 16 w 98"/>
                <a:gd name="T9" fmla="*/ 382 h 497"/>
                <a:gd name="T10" fmla="*/ 36 w 98"/>
                <a:gd name="T11" fmla="*/ 382 h 497"/>
                <a:gd name="T12" fmla="*/ 0 w 98"/>
                <a:gd name="T13" fmla="*/ 497 h 497"/>
                <a:gd name="T14" fmla="*/ 98 w 98"/>
                <a:gd name="T15" fmla="*/ 497 h 497"/>
                <a:gd name="T16" fmla="*/ 98 w 98"/>
                <a:gd name="T17" fmla="*/ 0 h 497"/>
                <a:gd name="T18" fmla="*/ 48 w 98"/>
                <a:gd name="T19" fmla="*/ 159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497">
                  <a:moveTo>
                    <a:pt x="48" y="159"/>
                  </a:moveTo>
                  <a:lnTo>
                    <a:pt x="66" y="159"/>
                  </a:lnTo>
                  <a:lnTo>
                    <a:pt x="32" y="268"/>
                  </a:lnTo>
                  <a:lnTo>
                    <a:pt x="54" y="268"/>
                  </a:lnTo>
                  <a:lnTo>
                    <a:pt x="16" y="382"/>
                  </a:lnTo>
                  <a:lnTo>
                    <a:pt x="36" y="382"/>
                  </a:lnTo>
                  <a:lnTo>
                    <a:pt x="0" y="497"/>
                  </a:lnTo>
                  <a:lnTo>
                    <a:pt x="98" y="497"/>
                  </a:lnTo>
                  <a:lnTo>
                    <a:pt x="98" y="0"/>
                  </a:lnTo>
                  <a:lnTo>
                    <a:pt x="48" y="159"/>
                  </a:lnTo>
                  <a:close/>
                </a:path>
              </a:pathLst>
            </a:custGeom>
            <a:solidFill>
              <a:srgbClr val="748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ïṣļîḓé">
              <a:extLst>
                <a:ext uri="{FF2B5EF4-FFF2-40B4-BE49-F238E27FC236}">
                  <a16:creationId xmlns:a16="http://schemas.microsoft.com/office/drawing/2014/main" xmlns="" id="{24809FD7-79B9-4CBC-9145-E632AB4D0DFE}"/>
                </a:ext>
              </a:extLst>
            </p:cNvPr>
            <p:cNvSpPr/>
            <p:nvPr/>
          </p:nvSpPr>
          <p:spPr bwMode="auto">
            <a:xfrm>
              <a:off x="7381875" y="2581275"/>
              <a:ext cx="160338" cy="788988"/>
            </a:xfrm>
            <a:custGeom>
              <a:avLst/>
              <a:gdLst>
                <a:gd name="T0" fmla="*/ 63 w 101"/>
                <a:gd name="T1" fmla="*/ 382 h 497"/>
                <a:gd name="T2" fmla="*/ 83 w 101"/>
                <a:gd name="T3" fmla="*/ 382 h 497"/>
                <a:gd name="T4" fmla="*/ 45 w 101"/>
                <a:gd name="T5" fmla="*/ 268 h 497"/>
                <a:gd name="T6" fmla="*/ 69 w 101"/>
                <a:gd name="T7" fmla="*/ 268 h 497"/>
                <a:gd name="T8" fmla="*/ 33 w 101"/>
                <a:gd name="T9" fmla="*/ 159 h 497"/>
                <a:gd name="T10" fmla="*/ 53 w 101"/>
                <a:gd name="T11" fmla="*/ 159 h 497"/>
                <a:gd name="T12" fmla="*/ 0 w 101"/>
                <a:gd name="T13" fmla="*/ 0 h 497"/>
                <a:gd name="T14" fmla="*/ 0 w 101"/>
                <a:gd name="T15" fmla="*/ 497 h 497"/>
                <a:gd name="T16" fmla="*/ 101 w 101"/>
                <a:gd name="T17" fmla="*/ 497 h 497"/>
                <a:gd name="T18" fmla="*/ 63 w 101"/>
                <a:gd name="T19" fmla="*/ 382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497">
                  <a:moveTo>
                    <a:pt x="63" y="382"/>
                  </a:moveTo>
                  <a:lnTo>
                    <a:pt x="83" y="382"/>
                  </a:lnTo>
                  <a:lnTo>
                    <a:pt x="45" y="268"/>
                  </a:lnTo>
                  <a:lnTo>
                    <a:pt x="69" y="268"/>
                  </a:lnTo>
                  <a:lnTo>
                    <a:pt x="33" y="159"/>
                  </a:lnTo>
                  <a:lnTo>
                    <a:pt x="53" y="159"/>
                  </a:lnTo>
                  <a:lnTo>
                    <a:pt x="0" y="0"/>
                  </a:lnTo>
                  <a:lnTo>
                    <a:pt x="0" y="497"/>
                  </a:lnTo>
                  <a:lnTo>
                    <a:pt x="101" y="497"/>
                  </a:lnTo>
                  <a:lnTo>
                    <a:pt x="63" y="382"/>
                  </a:lnTo>
                  <a:close/>
                </a:path>
              </a:pathLst>
            </a:custGeom>
            <a:solidFill>
              <a:srgbClr val="5B6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iṡlïḑè">
              <a:extLst>
                <a:ext uri="{FF2B5EF4-FFF2-40B4-BE49-F238E27FC236}">
                  <a16:creationId xmlns:a16="http://schemas.microsoft.com/office/drawing/2014/main" xmlns="" id="{76D17D35-9593-4AE8-85E3-3D3E4952F4FC}"/>
                </a:ext>
              </a:extLst>
            </p:cNvPr>
            <p:cNvSpPr/>
            <p:nvPr/>
          </p:nvSpPr>
          <p:spPr bwMode="auto">
            <a:xfrm>
              <a:off x="5835650" y="5199062"/>
              <a:ext cx="2457450" cy="382588"/>
            </a:xfrm>
            <a:custGeom>
              <a:avLst/>
              <a:gdLst>
                <a:gd name="T0" fmla="*/ 709 w 769"/>
                <a:gd name="T1" fmla="*/ 120 h 120"/>
                <a:gd name="T2" fmla="*/ 61 w 769"/>
                <a:gd name="T3" fmla="*/ 120 h 120"/>
                <a:gd name="T4" fmla="*/ 0 w 769"/>
                <a:gd name="T5" fmla="*/ 60 h 120"/>
                <a:gd name="T6" fmla="*/ 61 w 769"/>
                <a:gd name="T7" fmla="*/ 0 h 120"/>
                <a:gd name="T8" fmla="*/ 709 w 769"/>
                <a:gd name="T9" fmla="*/ 0 h 120"/>
                <a:gd name="T10" fmla="*/ 769 w 769"/>
                <a:gd name="T11" fmla="*/ 60 h 120"/>
                <a:gd name="T12" fmla="*/ 709 w 769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9" h="120">
                  <a:moveTo>
                    <a:pt x="709" y="120"/>
                  </a:moveTo>
                  <a:cubicBezTo>
                    <a:pt x="61" y="120"/>
                    <a:pt x="61" y="120"/>
                    <a:pt x="61" y="120"/>
                  </a:cubicBez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1" y="0"/>
                  </a:cubicBezTo>
                  <a:cubicBezTo>
                    <a:pt x="709" y="0"/>
                    <a:pt x="709" y="0"/>
                    <a:pt x="709" y="0"/>
                  </a:cubicBezTo>
                  <a:cubicBezTo>
                    <a:pt x="742" y="0"/>
                    <a:pt x="769" y="27"/>
                    <a:pt x="769" y="60"/>
                  </a:cubicBezTo>
                  <a:cubicBezTo>
                    <a:pt x="769" y="93"/>
                    <a:pt x="742" y="120"/>
                    <a:pt x="709" y="120"/>
                  </a:cubicBezTo>
                  <a:close/>
                </a:path>
              </a:pathLst>
            </a:custGeom>
            <a:solidFill>
              <a:srgbClr val="B8B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iṥliḍe">
              <a:extLst>
                <a:ext uri="{FF2B5EF4-FFF2-40B4-BE49-F238E27FC236}">
                  <a16:creationId xmlns:a16="http://schemas.microsoft.com/office/drawing/2014/main" xmlns="" id="{A1B6F466-3CBB-490B-A578-4B2554E93272}"/>
                </a:ext>
              </a:extLst>
            </p:cNvPr>
            <p:cNvSpPr/>
            <p:nvPr/>
          </p:nvSpPr>
          <p:spPr bwMode="auto">
            <a:xfrm>
              <a:off x="5445125" y="4845050"/>
              <a:ext cx="1435100" cy="227013"/>
            </a:xfrm>
            <a:custGeom>
              <a:avLst/>
              <a:gdLst>
                <a:gd name="T0" fmla="*/ 414 w 449"/>
                <a:gd name="T1" fmla="*/ 71 h 71"/>
                <a:gd name="T2" fmla="*/ 35 w 449"/>
                <a:gd name="T3" fmla="*/ 71 h 71"/>
                <a:gd name="T4" fmla="*/ 0 w 449"/>
                <a:gd name="T5" fmla="*/ 36 h 71"/>
                <a:gd name="T6" fmla="*/ 35 w 449"/>
                <a:gd name="T7" fmla="*/ 0 h 71"/>
                <a:gd name="T8" fmla="*/ 414 w 449"/>
                <a:gd name="T9" fmla="*/ 0 h 71"/>
                <a:gd name="T10" fmla="*/ 449 w 449"/>
                <a:gd name="T11" fmla="*/ 36 h 71"/>
                <a:gd name="T12" fmla="*/ 414 w 449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1">
                  <a:moveTo>
                    <a:pt x="414" y="71"/>
                  </a:moveTo>
                  <a:cubicBezTo>
                    <a:pt x="35" y="71"/>
                    <a:pt x="35" y="71"/>
                    <a:pt x="35" y="71"/>
                  </a:cubicBezTo>
                  <a:cubicBezTo>
                    <a:pt x="16" y="71"/>
                    <a:pt x="0" y="55"/>
                    <a:pt x="0" y="36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414" y="0"/>
                    <a:pt x="414" y="0"/>
                    <a:pt x="414" y="0"/>
                  </a:cubicBezTo>
                  <a:cubicBezTo>
                    <a:pt x="433" y="0"/>
                    <a:pt x="449" y="16"/>
                    <a:pt x="449" y="36"/>
                  </a:cubicBezTo>
                  <a:cubicBezTo>
                    <a:pt x="449" y="55"/>
                    <a:pt x="433" y="71"/>
                    <a:pt x="414" y="71"/>
                  </a:cubicBezTo>
                  <a:close/>
                </a:path>
              </a:pathLst>
            </a:custGeom>
            <a:solidFill>
              <a:srgbClr val="B8B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ïṡ1iḋê">
              <a:extLst>
                <a:ext uri="{FF2B5EF4-FFF2-40B4-BE49-F238E27FC236}">
                  <a16:creationId xmlns:a16="http://schemas.microsoft.com/office/drawing/2014/main" xmlns="" id="{621B924B-F275-4CEE-948D-DB5AAA155777}"/>
                </a:ext>
              </a:extLst>
            </p:cNvPr>
            <p:cNvSpPr/>
            <p:nvPr/>
          </p:nvSpPr>
          <p:spPr bwMode="auto">
            <a:xfrm>
              <a:off x="6311900" y="1492250"/>
              <a:ext cx="703263" cy="350838"/>
            </a:xfrm>
            <a:custGeom>
              <a:avLst/>
              <a:gdLst>
                <a:gd name="T0" fmla="*/ 203 w 220"/>
                <a:gd name="T1" fmla="*/ 37 h 110"/>
                <a:gd name="T2" fmla="*/ 172 w 220"/>
                <a:gd name="T3" fmla="*/ 37 h 110"/>
                <a:gd name="T4" fmla="*/ 155 w 220"/>
                <a:gd name="T5" fmla="*/ 19 h 110"/>
                <a:gd name="T6" fmla="*/ 155 w 220"/>
                <a:gd name="T7" fmla="*/ 18 h 110"/>
                <a:gd name="T8" fmla="*/ 137 w 220"/>
                <a:gd name="T9" fmla="*/ 0 h 110"/>
                <a:gd name="T10" fmla="*/ 18 w 220"/>
                <a:gd name="T11" fmla="*/ 0 h 110"/>
                <a:gd name="T12" fmla="*/ 0 w 220"/>
                <a:gd name="T13" fmla="*/ 18 h 110"/>
                <a:gd name="T14" fmla="*/ 0 w 220"/>
                <a:gd name="T15" fmla="*/ 20 h 110"/>
                <a:gd name="T16" fmla="*/ 18 w 220"/>
                <a:gd name="T17" fmla="*/ 38 h 110"/>
                <a:gd name="T18" fmla="*/ 35 w 220"/>
                <a:gd name="T19" fmla="*/ 38 h 110"/>
                <a:gd name="T20" fmla="*/ 53 w 220"/>
                <a:gd name="T21" fmla="*/ 55 h 110"/>
                <a:gd name="T22" fmla="*/ 35 w 220"/>
                <a:gd name="T23" fmla="*/ 73 h 110"/>
                <a:gd name="T24" fmla="*/ 18 w 220"/>
                <a:gd name="T25" fmla="*/ 73 h 110"/>
                <a:gd name="T26" fmla="*/ 0 w 220"/>
                <a:gd name="T27" fmla="*/ 90 h 110"/>
                <a:gd name="T28" fmla="*/ 0 w 220"/>
                <a:gd name="T29" fmla="*/ 93 h 110"/>
                <a:gd name="T30" fmla="*/ 18 w 220"/>
                <a:gd name="T31" fmla="*/ 110 h 110"/>
                <a:gd name="T32" fmla="*/ 101 w 220"/>
                <a:gd name="T33" fmla="*/ 110 h 110"/>
                <a:gd name="T34" fmla="*/ 118 w 220"/>
                <a:gd name="T35" fmla="*/ 93 h 110"/>
                <a:gd name="T36" fmla="*/ 118 w 220"/>
                <a:gd name="T37" fmla="*/ 91 h 110"/>
                <a:gd name="T38" fmla="*/ 136 w 220"/>
                <a:gd name="T39" fmla="*/ 74 h 110"/>
                <a:gd name="T40" fmla="*/ 203 w 220"/>
                <a:gd name="T41" fmla="*/ 74 h 110"/>
                <a:gd name="T42" fmla="*/ 220 w 220"/>
                <a:gd name="T43" fmla="*/ 56 h 110"/>
                <a:gd name="T44" fmla="*/ 220 w 220"/>
                <a:gd name="T45" fmla="*/ 54 h 110"/>
                <a:gd name="T46" fmla="*/ 203 w 220"/>
                <a:gd name="T47" fmla="*/ 3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0" h="110">
                  <a:moveTo>
                    <a:pt x="203" y="37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63" y="37"/>
                    <a:pt x="155" y="29"/>
                    <a:pt x="155" y="19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8"/>
                    <a:pt x="147" y="0"/>
                    <a:pt x="13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0"/>
                    <a:pt x="8" y="38"/>
                    <a:pt x="18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5" y="38"/>
                    <a:pt x="53" y="46"/>
                    <a:pt x="53" y="55"/>
                  </a:cubicBezTo>
                  <a:cubicBezTo>
                    <a:pt x="53" y="65"/>
                    <a:pt x="45" y="73"/>
                    <a:pt x="35" y="73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8" y="73"/>
                    <a:pt x="0" y="81"/>
                    <a:pt x="0" y="9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2"/>
                    <a:pt x="8" y="110"/>
                    <a:pt x="18" y="110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11" y="110"/>
                    <a:pt x="118" y="102"/>
                    <a:pt x="118" y="93"/>
                  </a:cubicBezTo>
                  <a:cubicBezTo>
                    <a:pt x="118" y="91"/>
                    <a:pt x="118" y="91"/>
                    <a:pt x="118" y="91"/>
                  </a:cubicBezTo>
                  <a:cubicBezTo>
                    <a:pt x="118" y="82"/>
                    <a:pt x="126" y="74"/>
                    <a:pt x="136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13" y="74"/>
                    <a:pt x="220" y="66"/>
                    <a:pt x="220" y="56"/>
                  </a:cubicBezTo>
                  <a:cubicBezTo>
                    <a:pt x="220" y="54"/>
                    <a:pt x="220" y="54"/>
                    <a:pt x="220" y="54"/>
                  </a:cubicBezTo>
                  <a:cubicBezTo>
                    <a:pt x="220" y="44"/>
                    <a:pt x="213" y="37"/>
                    <a:pt x="203" y="37"/>
                  </a:cubicBezTo>
                  <a:close/>
                </a:path>
              </a:pathLst>
            </a:custGeom>
            <a:solidFill>
              <a:srgbClr val="C0D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Sļïḓê">
              <a:extLst>
                <a:ext uri="{FF2B5EF4-FFF2-40B4-BE49-F238E27FC236}">
                  <a16:creationId xmlns:a16="http://schemas.microsoft.com/office/drawing/2014/main" xmlns="" id="{E09B06CC-F40A-42CC-AAB3-C2DDCD9981D6}"/>
                </a:ext>
              </a:extLst>
            </p:cNvPr>
            <p:cNvSpPr/>
            <p:nvPr/>
          </p:nvSpPr>
          <p:spPr bwMode="auto">
            <a:xfrm>
              <a:off x="5599112" y="1719262"/>
              <a:ext cx="268288" cy="117475"/>
            </a:xfrm>
            <a:custGeom>
              <a:avLst/>
              <a:gdLst>
                <a:gd name="T0" fmla="*/ 66 w 84"/>
                <a:gd name="T1" fmla="*/ 37 h 37"/>
                <a:gd name="T2" fmla="*/ 18 w 84"/>
                <a:gd name="T3" fmla="*/ 37 h 37"/>
                <a:gd name="T4" fmla="*/ 0 w 84"/>
                <a:gd name="T5" fmla="*/ 19 h 37"/>
                <a:gd name="T6" fmla="*/ 0 w 84"/>
                <a:gd name="T7" fmla="*/ 18 h 37"/>
                <a:gd name="T8" fmla="*/ 18 w 84"/>
                <a:gd name="T9" fmla="*/ 0 h 37"/>
                <a:gd name="T10" fmla="*/ 66 w 84"/>
                <a:gd name="T11" fmla="*/ 0 h 37"/>
                <a:gd name="T12" fmla="*/ 84 w 84"/>
                <a:gd name="T13" fmla="*/ 18 h 37"/>
                <a:gd name="T14" fmla="*/ 84 w 84"/>
                <a:gd name="T15" fmla="*/ 19 h 37"/>
                <a:gd name="T16" fmla="*/ 66 w 84"/>
                <a:gd name="T1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37">
                  <a:moveTo>
                    <a:pt x="66" y="37"/>
                  </a:moveTo>
                  <a:cubicBezTo>
                    <a:pt x="18" y="37"/>
                    <a:pt x="18" y="37"/>
                    <a:pt x="18" y="37"/>
                  </a:cubicBezTo>
                  <a:cubicBezTo>
                    <a:pt x="8" y="37"/>
                    <a:pt x="0" y="2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6" y="0"/>
                    <a:pt x="84" y="8"/>
                    <a:pt x="84" y="18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29"/>
                    <a:pt x="76" y="37"/>
                    <a:pt x="66" y="37"/>
                  </a:cubicBezTo>
                  <a:close/>
                </a:path>
              </a:pathLst>
            </a:custGeom>
            <a:solidFill>
              <a:srgbClr val="C0D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íṥ1ïdé">
              <a:extLst>
                <a:ext uri="{FF2B5EF4-FFF2-40B4-BE49-F238E27FC236}">
                  <a16:creationId xmlns:a16="http://schemas.microsoft.com/office/drawing/2014/main" xmlns="" id="{42BAB1FA-23F4-4BFB-B284-F657A828A90E}"/>
                </a:ext>
              </a:extLst>
            </p:cNvPr>
            <p:cNvSpPr/>
            <p:nvPr/>
          </p:nvSpPr>
          <p:spPr bwMode="auto">
            <a:xfrm>
              <a:off x="5157787" y="1555750"/>
              <a:ext cx="268288" cy="119063"/>
            </a:xfrm>
            <a:custGeom>
              <a:avLst/>
              <a:gdLst>
                <a:gd name="T0" fmla="*/ 66 w 84"/>
                <a:gd name="T1" fmla="*/ 37 h 37"/>
                <a:gd name="T2" fmla="*/ 18 w 84"/>
                <a:gd name="T3" fmla="*/ 37 h 37"/>
                <a:gd name="T4" fmla="*/ 0 w 84"/>
                <a:gd name="T5" fmla="*/ 19 h 37"/>
                <a:gd name="T6" fmla="*/ 0 w 84"/>
                <a:gd name="T7" fmla="*/ 17 h 37"/>
                <a:gd name="T8" fmla="*/ 18 w 84"/>
                <a:gd name="T9" fmla="*/ 0 h 37"/>
                <a:gd name="T10" fmla="*/ 66 w 84"/>
                <a:gd name="T11" fmla="*/ 0 h 37"/>
                <a:gd name="T12" fmla="*/ 84 w 84"/>
                <a:gd name="T13" fmla="*/ 17 h 37"/>
                <a:gd name="T14" fmla="*/ 84 w 84"/>
                <a:gd name="T15" fmla="*/ 19 h 37"/>
                <a:gd name="T16" fmla="*/ 66 w 84"/>
                <a:gd name="T1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37">
                  <a:moveTo>
                    <a:pt x="66" y="37"/>
                  </a:moveTo>
                  <a:cubicBezTo>
                    <a:pt x="18" y="37"/>
                    <a:pt x="18" y="37"/>
                    <a:pt x="18" y="37"/>
                  </a:cubicBezTo>
                  <a:cubicBezTo>
                    <a:pt x="8" y="37"/>
                    <a:pt x="0" y="29"/>
                    <a:pt x="0" y="1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6" y="0"/>
                    <a:pt x="84" y="8"/>
                    <a:pt x="84" y="17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29"/>
                    <a:pt x="76" y="37"/>
                    <a:pt x="66" y="37"/>
                  </a:cubicBezTo>
                  <a:close/>
                </a:path>
              </a:pathLst>
            </a:custGeom>
            <a:solidFill>
              <a:srgbClr val="C0D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ïSļïde">
              <a:extLst>
                <a:ext uri="{FF2B5EF4-FFF2-40B4-BE49-F238E27FC236}">
                  <a16:creationId xmlns:a16="http://schemas.microsoft.com/office/drawing/2014/main" xmlns="" id="{F1789CB8-7C7D-4853-A53E-B91A8D257F0D}"/>
                </a:ext>
              </a:extLst>
            </p:cNvPr>
            <p:cNvSpPr/>
            <p:nvPr/>
          </p:nvSpPr>
          <p:spPr bwMode="auto">
            <a:xfrm>
              <a:off x="7645400" y="1617662"/>
              <a:ext cx="268288" cy="120650"/>
            </a:xfrm>
            <a:custGeom>
              <a:avLst/>
              <a:gdLst>
                <a:gd name="T0" fmla="*/ 66 w 84"/>
                <a:gd name="T1" fmla="*/ 38 h 38"/>
                <a:gd name="T2" fmla="*/ 18 w 84"/>
                <a:gd name="T3" fmla="*/ 38 h 38"/>
                <a:gd name="T4" fmla="*/ 0 w 84"/>
                <a:gd name="T5" fmla="*/ 20 h 38"/>
                <a:gd name="T6" fmla="*/ 0 w 84"/>
                <a:gd name="T7" fmla="*/ 18 h 38"/>
                <a:gd name="T8" fmla="*/ 18 w 84"/>
                <a:gd name="T9" fmla="*/ 0 h 38"/>
                <a:gd name="T10" fmla="*/ 66 w 84"/>
                <a:gd name="T11" fmla="*/ 0 h 38"/>
                <a:gd name="T12" fmla="*/ 84 w 84"/>
                <a:gd name="T13" fmla="*/ 18 h 38"/>
                <a:gd name="T14" fmla="*/ 84 w 84"/>
                <a:gd name="T15" fmla="*/ 20 h 38"/>
                <a:gd name="T16" fmla="*/ 66 w 84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38">
                  <a:moveTo>
                    <a:pt x="66" y="38"/>
                  </a:moveTo>
                  <a:cubicBezTo>
                    <a:pt x="18" y="38"/>
                    <a:pt x="18" y="38"/>
                    <a:pt x="18" y="38"/>
                  </a:cubicBezTo>
                  <a:cubicBezTo>
                    <a:pt x="8" y="38"/>
                    <a:pt x="0" y="3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6" y="0"/>
                    <a:pt x="84" y="8"/>
                    <a:pt x="84" y="18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30"/>
                    <a:pt x="76" y="38"/>
                    <a:pt x="66" y="38"/>
                  </a:cubicBezTo>
                  <a:close/>
                </a:path>
              </a:pathLst>
            </a:custGeom>
            <a:solidFill>
              <a:srgbClr val="C0D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ṩlîďé">
              <a:extLst>
                <a:ext uri="{FF2B5EF4-FFF2-40B4-BE49-F238E27FC236}">
                  <a16:creationId xmlns:a16="http://schemas.microsoft.com/office/drawing/2014/main" xmlns="" id="{C7F5D223-78B3-4B40-AEB9-C6D3D29A074B}"/>
                </a:ext>
              </a:extLst>
            </p:cNvPr>
            <p:cNvSpPr/>
            <p:nvPr/>
          </p:nvSpPr>
          <p:spPr bwMode="auto">
            <a:xfrm>
              <a:off x="5330825" y="2919412"/>
              <a:ext cx="31750" cy="650875"/>
            </a:xfrm>
            <a:custGeom>
              <a:avLst/>
              <a:gdLst>
                <a:gd name="T0" fmla="*/ 0 w 10"/>
                <a:gd name="T1" fmla="*/ 5 h 204"/>
                <a:gd name="T2" fmla="*/ 0 w 10"/>
                <a:gd name="T3" fmla="*/ 199 h 204"/>
                <a:gd name="T4" fmla="*/ 5 w 10"/>
                <a:gd name="T5" fmla="*/ 204 h 204"/>
                <a:gd name="T6" fmla="*/ 10 w 10"/>
                <a:gd name="T7" fmla="*/ 199 h 204"/>
                <a:gd name="T8" fmla="*/ 10 w 10"/>
                <a:gd name="T9" fmla="*/ 5 h 204"/>
                <a:gd name="T10" fmla="*/ 5 w 10"/>
                <a:gd name="T11" fmla="*/ 0 h 204"/>
                <a:gd name="T12" fmla="*/ 0 w 10"/>
                <a:gd name="T13" fmla="*/ 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04">
                  <a:moveTo>
                    <a:pt x="0" y="5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0" y="202"/>
                    <a:pt x="2" y="204"/>
                    <a:pt x="5" y="204"/>
                  </a:cubicBezTo>
                  <a:cubicBezTo>
                    <a:pt x="8" y="204"/>
                    <a:pt x="10" y="202"/>
                    <a:pt x="10" y="199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ísļíḋe">
              <a:extLst>
                <a:ext uri="{FF2B5EF4-FFF2-40B4-BE49-F238E27FC236}">
                  <a16:creationId xmlns:a16="http://schemas.microsoft.com/office/drawing/2014/main" xmlns="" id="{BED5EDF4-B3B0-4E02-A6CC-E90CDE66A3A5}"/>
                </a:ext>
              </a:extLst>
            </p:cNvPr>
            <p:cNvSpPr/>
            <p:nvPr/>
          </p:nvSpPr>
          <p:spPr bwMode="auto">
            <a:xfrm>
              <a:off x="5192712" y="2527300"/>
              <a:ext cx="303213" cy="906463"/>
            </a:xfrm>
            <a:custGeom>
              <a:avLst/>
              <a:gdLst>
                <a:gd name="T0" fmla="*/ 75 w 95"/>
                <a:gd name="T1" fmla="*/ 284 h 284"/>
                <a:gd name="T2" fmla="*/ 20 w 95"/>
                <a:gd name="T3" fmla="*/ 284 h 284"/>
                <a:gd name="T4" fmla="*/ 0 w 95"/>
                <a:gd name="T5" fmla="*/ 264 h 284"/>
                <a:gd name="T6" fmla="*/ 6 w 95"/>
                <a:gd name="T7" fmla="*/ 42 h 284"/>
                <a:gd name="T8" fmla="*/ 48 w 95"/>
                <a:gd name="T9" fmla="*/ 0 h 284"/>
                <a:gd name="T10" fmla="*/ 90 w 95"/>
                <a:gd name="T11" fmla="*/ 42 h 284"/>
                <a:gd name="T12" fmla="*/ 95 w 95"/>
                <a:gd name="T13" fmla="*/ 264 h 284"/>
                <a:gd name="T14" fmla="*/ 75 w 95"/>
                <a:gd name="T15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284">
                  <a:moveTo>
                    <a:pt x="75" y="284"/>
                  </a:moveTo>
                  <a:cubicBezTo>
                    <a:pt x="20" y="284"/>
                    <a:pt x="20" y="284"/>
                    <a:pt x="20" y="284"/>
                  </a:cubicBezTo>
                  <a:cubicBezTo>
                    <a:pt x="9" y="284"/>
                    <a:pt x="0" y="275"/>
                    <a:pt x="0" y="264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19"/>
                    <a:pt x="25" y="0"/>
                    <a:pt x="48" y="0"/>
                  </a:cubicBezTo>
                  <a:cubicBezTo>
                    <a:pt x="71" y="0"/>
                    <a:pt x="89" y="19"/>
                    <a:pt x="90" y="42"/>
                  </a:cubicBezTo>
                  <a:cubicBezTo>
                    <a:pt x="95" y="264"/>
                    <a:pt x="95" y="264"/>
                    <a:pt x="95" y="264"/>
                  </a:cubicBezTo>
                  <a:cubicBezTo>
                    <a:pt x="95" y="275"/>
                    <a:pt x="86" y="284"/>
                    <a:pt x="75" y="284"/>
                  </a:cubicBezTo>
                  <a:close/>
                </a:path>
              </a:pathLst>
            </a:custGeom>
            <a:solidFill>
              <a:srgbClr val="858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ïŝľïḋé">
              <a:extLst>
                <a:ext uri="{FF2B5EF4-FFF2-40B4-BE49-F238E27FC236}">
                  <a16:creationId xmlns:a16="http://schemas.microsoft.com/office/drawing/2014/main" xmlns="" id="{CFDF72B4-AAF7-4F12-9D92-2588374DAD1F}"/>
                </a:ext>
              </a:extLst>
            </p:cNvPr>
            <p:cNvSpPr/>
            <p:nvPr/>
          </p:nvSpPr>
          <p:spPr bwMode="auto">
            <a:xfrm>
              <a:off x="5346700" y="2527300"/>
              <a:ext cx="149225" cy="906463"/>
            </a:xfrm>
            <a:custGeom>
              <a:avLst/>
              <a:gdLst>
                <a:gd name="T0" fmla="*/ 42 w 47"/>
                <a:gd name="T1" fmla="*/ 42 h 284"/>
                <a:gd name="T2" fmla="*/ 0 w 47"/>
                <a:gd name="T3" fmla="*/ 0 h 284"/>
                <a:gd name="T4" fmla="*/ 0 w 47"/>
                <a:gd name="T5" fmla="*/ 284 h 284"/>
                <a:gd name="T6" fmla="*/ 27 w 47"/>
                <a:gd name="T7" fmla="*/ 284 h 284"/>
                <a:gd name="T8" fmla="*/ 47 w 47"/>
                <a:gd name="T9" fmla="*/ 264 h 284"/>
                <a:gd name="T10" fmla="*/ 42 w 47"/>
                <a:gd name="T11" fmla="*/ 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284">
                  <a:moveTo>
                    <a:pt x="42" y="42"/>
                  </a:moveTo>
                  <a:cubicBezTo>
                    <a:pt x="41" y="19"/>
                    <a:pt x="23" y="0"/>
                    <a:pt x="0" y="0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27" y="284"/>
                    <a:pt x="27" y="284"/>
                    <a:pt x="27" y="284"/>
                  </a:cubicBezTo>
                  <a:cubicBezTo>
                    <a:pt x="38" y="284"/>
                    <a:pt x="47" y="275"/>
                    <a:pt x="47" y="264"/>
                  </a:cubicBezTo>
                  <a:lnTo>
                    <a:pt x="42" y="42"/>
                  </a:lnTo>
                  <a:close/>
                </a:path>
              </a:pathLst>
            </a:custGeom>
            <a:solidFill>
              <a:srgbClr val="A19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isļíḍe">
              <a:extLst>
                <a:ext uri="{FF2B5EF4-FFF2-40B4-BE49-F238E27FC236}">
                  <a16:creationId xmlns:a16="http://schemas.microsoft.com/office/drawing/2014/main" xmlns="" id="{444E06B2-51F4-4FE2-9DBB-1001C96FF8E2}"/>
                </a:ext>
              </a:extLst>
            </p:cNvPr>
            <p:cNvSpPr/>
            <p:nvPr/>
          </p:nvSpPr>
          <p:spPr bwMode="auto">
            <a:xfrm>
              <a:off x="3562350" y="2992437"/>
              <a:ext cx="31750" cy="652463"/>
            </a:xfrm>
            <a:custGeom>
              <a:avLst/>
              <a:gdLst>
                <a:gd name="T0" fmla="*/ 0 w 10"/>
                <a:gd name="T1" fmla="*/ 5 h 204"/>
                <a:gd name="T2" fmla="*/ 0 w 10"/>
                <a:gd name="T3" fmla="*/ 199 h 204"/>
                <a:gd name="T4" fmla="*/ 5 w 10"/>
                <a:gd name="T5" fmla="*/ 204 h 204"/>
                <a:gd name="T6" fmla="*/ 10 w 10"/>
                <a:gd name="T7" fmla="*/ 199 h 204"/>
                <a:gd name="T8" fmla="*/ 10 w 10"/>
                <a:gd name="T9" fmla="*/ 5 h 204"/>
                <a:gd name="T10" fmla="*/ 5 w 10"/>
                <a:gd name="T11" fmla="*/ 0 h 204"/>
                <a:gd name="T12" fmla="*/ 0 w 10"/>
                <a:gd name="T13" fmla="*/ 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04">
                  <a:moveTo>
                    <a:pt x="0" y="5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0" y="202"/>
                    <a:pt x="2" y="204"/>
                    <a:pt x="5" y="204"/>
                  </a:cubicBezTo>
                  <a:cubicBezTo>
                    <a:pt x="8" y="204"/>
                    <a:pt x="10" y="202"/>
                    <a:pt x="10" y="199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íSľîḋè">
              <a:extLst>
                <a:ext uri="{FF2B5EF4-FFF2-40B4-BE49-F238E27FC236}">
                  <a16:creationId xmlns:a16="http://schemas.microsoft.com/office/drawing/2014/main" xmlns="" id="{0CCAEB50-7517-4E2B-90EF-203974B5C2B1}"/>
                </a:ext>
              </a:extLst>
            </p:cNvPr>
            <p:cNvSpPr/>
            <p:nvPr/>
          </p:nvSpPr>
          <p:spPr bwMode="auto">
            <a:xfrm>
              <a:off x="3425825" y="2603500"/>
              <a:ext cx="306388" cy="903288"/>
            </a:xfrm>
            <a:custGeom>
              <a:avLst/>
              <a:gdLst>
                <a:gd name="T0" fmla="*/ 76 w 96"/>
                <a:gd name="T1" fmla="*/ 283 h 283"/>
                <a:gd name="T2" fmla="*/ 20 w 96"/>
                <a:gd name="T3" fmla="*/ 283 h 283"/>
                <a:gd name="T4" fmla="*/ 1 w 96"/>
                <a:gd name="T5" fmla="*/ 263 h 283"/>
                <a:gd name="T6" fmla="*/ 6 w 96"/>
                <a:gd name="T7" fmla="*/ 41 h 283"/>
                <a:gd name="T8" fmla="*/ 48 w 96"/>
                <a:gd name="T9" fmla="*/ 0 h 283"/>
                <a:gd name="T10" fmla="*/ 90 w 96"/>
                <a:gd name="T11" fmla="*/ 41 h 283"/>
                <a:gd name="T12" fmla="*/ 95 w 96"/>
                <a:gd name="T13" fmla="*/ 263 h 283"/>
                <a:gd name="T14" fmla="*/ 76 w 96"/>
                <a:gd name="T15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283">
                  <a:moveTo>
                    <a:pt x="76" y="283"/>
                  </a:moveTo>
                  <a:cubicBezTo>
                    <a:pt x="20" y="283"/>
                    <a:pt x="20" y="283"/>
                    <a:pt x="20" y="283"/>
                  </a:cubicBezTo>
                  <a:cubicBezTo>
                    <a:pt x="9" y="283"/>
                    <a:pt x="0" y="274"/>
                    <a:pt x="1" y="26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18"/>
                    <a:pt x="25" y="0"/>
                    <a:pt x="48" y="0"/>
                  </a:cubicBezTo>
                  <a:cubicBezTo>
                    <a:pt x="71" y="0"/>
                    <a:pt x="90" y="18"/>
                    <a:pt x="90" y="41"/>
                  </a:cubicBezTo>
                  <a:cubicBezTo>
                    <a:pt x="95" y="263"/>
                    <a:pt x="95" y="263"/>
                    <a:pt x="95" y="263"/>
                  </a:cubicBezTo>
                  <a:cubicBezTo>
                    <a:pt x="96" y="274"/>
                    <a:pt x="87" y="283"/>
                    <a:pt x="76" y="283"/>
                  </a:cubicBezTo>
                  <a:close/>
                </a:path>
              </a:pathLst>
            </a:custGeom>
            <a:solidFill>
              <a:srgbClr val="858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îSlïďê">
              <a:extLst>
                <a:ext uri="{FF2B5EF4-FFF2-40B4-BE49-F238E27FC236}">
                  <a16:creationId xmlns:a16="http://schemas.microsoft.com/office/drawing/2014/main" xmlns="" id="{634EAF6C-5DCA-4F9B-A8AD-15BDEACD3036}"/>
                </a:ext>
              </a:extLst>
            </p:cNvPr>
            <p:cNvSpPr/>
            <p:nvPr/>
          </p:nvSpPr>
          <p:spPr bwMode="auto">
            <a:xfrm>
              <a:off x="3578225" y="2603500"/>
              <a:ext cx="153988" cy="903288"/>
            </a:xfrm>
            <a:custGeom>
              <a:avLst/>
              <a:gdLst>
                <a:gd name="T0" fmla="*/ 42 w 48"/>
                <a:gd name="T1" fmla="*/ 41 h 283"/>
                <a:gd name="T2" fmla="*/ 0 w 48"/>
                <a:gd name="T3" fmla="*/ 0 h 283"/>
                <a:gd name="T4" fmla="*/ 0 w 48"/>
                <a:gd name="T5" fmla="*/ 283 h 283"/>
                <a:gd name="T6" fmla="*/ 28 w 48"/>
                <a:gd name="T7" fmla="*/ 283 h 283"/>
                <a:gd name="T8" fmla="*/ 47 w 48"/>
                <a:gd name="T9" fmla="*/ 263 h 283"/>
                <a:gd name="T10" fmla="*/ 42 w 48"/>
                <a:gd name="T11" fmla="*/ 4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283">
                  <a:moveTo>
                    <a:pt x="42" y="41"/>
                  </a:moveTo>
                  <a:cubicBezTo>
                    <a:pt x="42" y="18"/>
                    <a:pt x="23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8" y="283"/>
                    <a:pt x="28" y="283"/>
                    <a:pt x="28" y="283"/>
                  </a:cubicBezTo>
                  <a:cubicBezTo>
                    <a:pt x="39" y="283"/>
                    <a:pt x="48" y="274"/>
                    <a:pt x="47" y="263"/>
                  </a:cubicBezTo>
                  <a:lnTo>
                    <a:pt x="42" y="41"/>
                  </a:lnTo>
                  <a:close/>
                </a:path>
              </a:pathLst>
            </a:custGeom>
            <a:solidFill>
              <a:srgbClr val="A19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ṧ1ïḓé">
              <a:extLst>
                <a:ext uri="{FF2B5EF4-FFF2-40B4-BE49-F238E27FC236}">
                  <a16:creationId xmlns:a16="http://schemas.microsoft.com/office/drawing/2014/main" xmlns="" id="{E2C0C634-AD53-4AA6-A4BD-B4313A1C896E}"/>
                </a:ext>
              </a:extLst>
            </p:cNvPr>
            <p:cNvSpPr/>
            <p:nvPr/>
          </p:nvSpPr>
          <p:spPr bwMode="auto">
            <a:xfrm>
              <a:off x="3902075" y="3076575"/>
              <a:ext cx="31750" cy="493713"/>
            </a:xfrm>
            <a:custGeom>
              <a:avLst/>
              <a:gdLst>
                <a:gd name="T0" fmla="*/ 0 w 10"/>
                <a:gd name="T1" fmla="*/ 5 h 155"/>
                <a:gd name="T2" fmla="*/ 0 w 10"/>
                <a:gd name="T3" fmla="*/ 150 h 155"/>
                <a:gd name="T4" fmla="*/ 5 w 10"/>
                <a:gd name="T5" fmla="*/ 155 h 155"/>
                <a:gd name="T6" fmla="*/ 10 w 10"/>
                <a:gd name="T7" fmla="*/ 150 h 155"/>
                <a:gd name="T8" fmla="*/ 10 w 10"/>
                <a:gd name="T9" fmla="*/ 5 h 155"/>
                <a:gd name="T10" fmla="*/ 5 w 10"/>
                <a:gd name="T11" fmla="*/ 0 h 155"/>
                <a:gd name="T12" fmla="*/ 0 w 10"/>
                <a:gd name="T13" fmla="*/ 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55">
                  <a:moveTo>
                    <a:pt x="0" y="5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3"/>
                    <a:pt x="3" y="155"/>
                    <a:pt x="5" y="155"/>
                  </a:cubicBezTo>
                  <a:cubicBezTo>
                    <a:pt x="8" y="155"/>
                    <a:pt x="10" y="153"/>
                    <a:pt x="10" y="15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iSlïdè">
              <a:extLst>
                <a:ext uri="{FF2B5EF4-FFF2-40B4-BE49-F238E27FC236}">
                  <a16:creationId xmlns:a16="http://schemas.microsoft.com/office/drawing/2014/main" xmlns="" id="{D85D07B9-DE0A-4F93-B23E-3E4A7B7FDE32}"/>
                </a:ext>
              </a:extLst>
            </p:cNvPr>
            <p:cNvSpPr/>
            <p:nvPr/>
          </p:nvSpPr>
          <p:spPr bwMode="auto">
            <a:xfrm>
              <a:off x="3805237" y="2789237"/>
              <a:ext cx="227013" cy="676275"/>
            </a:xfrm>
            <a:custGeom>
              <a:avLst/>
              <a:gdLst>
                <a:gd name="T0" fmla="*/ 56 w 71"/>
                <a:gd name="T1" fmla="*/ 212 h 212"/>
                <a:gd name="T2" fmla="*/ 15 w 71"/>
                <a:gd name="T3" fmla="*/ 212 h 212"/>
                <a:gd name="T4" fmla="*/ 0 w 71"/>
                <a:gd name="T5" fmla="*/ 197 h 212"/>
                <a:gd name="T6" fmla="*/ 4 w 71"/>
                <a:gd name="T7" fmla="*/ 31 h 212"/>
                <a:gd name="T8" fmla="*/ 35 w 71"/>
                <a:gd name="T9" fmla="*/ 0 h 212"/>
                <a:gd name="T10" fmla="*/ 67 w 71"/>
                <a:gd name="T11" fmla="*/ 31 h 212"/>
                <a:gd name="T12" fmla="*/ 71 w 71"/>
                <a:gd name="T13" fmla="*/ 197 h 212"/>
                <a:gd name="T14" fmla="*/ 56 w 71"/>
                <a:gd name="T1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212">
                  <a:moveTo>
                    <a:pt x="56" y="212"/>
                  </a:moveTo>
                  <a:cubicBezTo>
                    <a:pt x="15" y="212"/>
                    <a:pt x="15" y="212"/>
                    <a:pt x="15" y="212"/>
                  </a:cubicBezTo>
                  <a:cubicBezTo>
                    <a:pt x="7" y="212"/>
                    <a:pt x="0" y="205"/>
                    <a:pt x="0" y="197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13"/>
                    <a:pt x="18" y="0"/>
                    <a:pt x="35" y="0"/>
                  </a:cubicBezTo>
                  <a:cubicBezTo>
                    <a:pt x="53" y="0"/>
                    <a:pt x="66" y="13"/>
                    <a:pt x="67" y="31"/>
                  </a:cubicBezTo>
                  <a:cubicBezTo>
                    <a:pt x="71" y="197"/>
                    <a:pt x="71" y="197"/>
                    <a:pt x="71" y="197"/>
                  </a:cubicBezTo>
                  <a:cubicBezTo>
                    <a:pt x="71" y="205"/>
                    <a:pt x="64" y="212"/>
                    <a:pt x="56" y="212"/>
                  </a:cubicBezTo>
                  <a:close/>
                </a:path>
              </a:pathLst>
            </a:custGeom>
            <a:solidFill>
              <a:srgbClr val="858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sḷïḑe">
              <a:extLst>
                <a:ext uri="{FF2B5EF4-FFF2-40B4-BE49-F238E27FC236}">
                  <a16:creationId xmlns:a16="http://schemas.microsoft.com/office/drawing/2014/main" xmlns="" id="{57B41229-4A0A-405A-B332-FA14F387E180}"/>
                </a:ext>
              </a:extLst>
            </p:cNvPr>
            <p:cNvSpPr/>
            <p:nvPr/>
          </p:nvSpPr>
          <p:spPr bwMode="auto">
            <a:xfrm>
              <a:off x="3917950" y="2789237"/>
              <a:ext cx="114300" cy="676275"/>
            </a:xfrm>
            <a:custGeom>
              <a:avLst/>
              <a:gdLst>
                <a:gd name="T0" fmla="*/ 32 w 36"/>
                <a:gd name="T1" fmla="*/ 31 h 212"/>
                <a:gd name="T2" fmla="*/ 0 w 36"/>
                <a:gd name="T3" fmla="*/ 0 h 212"/>
                <a:gd name="T4" fmla="*/ 0 w 36"/>
                <a:gd name="T5" fmla="*/ 212 h 212"/>
                <a:gd name="T6" fmla="*/ 21 w 36"/>
                <a:gd name="T7" fmla="*/ 212 h 212"/>
                <a:gd name="T8" fmla="*/ 36 w 36"/>
                <a:gd name="T9" fmla="*/ 197 h 212"/>
                <a:gd name="T10" fmla="*/ 32 w 36"/>
                <a:gd name="T11" fmla="*/ 3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12">
                  <a:moveTo>
                    <a:pt x="32" y="31"/>
                  </a:moveTo>
                  <a:cubicBezTo>
                    <a:pt x="31" y="13"/>
                    <a:pt x="18" y="0"/>
                    <a:pt x="0" y="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21" y="212"/>
                    <a:pt x="21" y="212"/>
                    <a:pt x="21" y="212"/>
                  </a:cubicBezTo>
                  <a:cubicBezTo>
                    <a:pt x="29" y="212"/>
                    <a:pt x="36" y="205"/>
                    <a:pt x="36" y="197"/>
                  </a:cubicBezTo>
                  <a:lnTo>
                    <a:pt x="32" y="31"/>
                  </a:lnTo>
                  <a:close/>
                </a:path>
              </a:pathLst>
            </a:custGeom>
            <a:solidFill>
              <a:srgbClr val="A19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îṧ1iḍê">
              <a:extLst>
                <a:ext uri="{FF2B5EF4-FFF2-40B4-BE49-F238E27FC236}">
                  <a16:creationId xmlns:a16="http://schemas.microsoft.com/office/drawing/2014/main" xmlns="" id="{52795C64-ED25-433A-B598-9E928D422DDD}"/>
                </a:ext>
              </a:extLst>
            </p:cNvPr>
            <p:cNvSpPr/>
            <p:nvPr/>
          </p:nvSpPr>
          <p:spPr bwMode="auto">
            <a:xfrm>
              <a:off x="4656137" y="3405187"/>
              <a:ext cx="38100" cy="312738"/>
            </a:xfrm>
            <a:custGeom>
              <a:avLst/>
              <a:gdLst>
                <a:gd name="T0" fmla="*/ 12 w 12"/>
                <a:gd name="T1" fmla="*/ 93 h 98"/>
                <a:gd name="T2" fmla="*/ 12 w 12"/>
                <a:gd name="T3" fmla="*/ 6 h 98"/>
                <a:gd name="T4" fmla="*/ 6 w 12"/>
                <a:gd name="T5" fmla="*/ 0 h 98"/>
                <a:gd name="T6" fmla="*/ 0 w 12"/>
                <a:gd name="T7" fmla="*/ 6 h 98"/>
                <a:gd name="T8" fmla="*/ 0 w 12"/>
                <a:gd name="T9" fmla="*/ 93 h 98"/>
                <a:gd name="T10" fmla="*/ 6 w 12"/>
                <a:gd name="T11" fmla="*/ 98 h 98"/>
                <a:gd name="T12" fmla="*/ 12 w 12"/>
                <a:gd name="T13" fmla="*/ 9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8">
                  <a:moveTo>
                    <a:pt x="12" y="93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9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6"/>
                    <a:pt x="3" y="98"/>
                    <a:pt x="6" y="98"/>
                  </a:cubicBezTo>
                  <a:cubicBezTo>
                    <a:pt x="9" y="98"/>
                    <a:pt x="12" y="96"/>
                    <a:pt x="12" y="93"/>
                  </a:cubicBezTo>
                </a:path>
              </a:pathLst>
            </a:custGeom>
            <a:solidFill>
              <a:srgbClr val="858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ṣḻíďe">
              <a:extLst>
                <a:ext uri="{FF2B5EF4-FFF2-40B4-BE49-F238E27FC236}">
                  <a16:creationId xmlns:a16="http://schemas.microsoft.com/office/drawing/2014/main" xmlns="" id="{2A6B942F-1211-4E53-BCE2-559516EFB1F2}"/>
                </a:ext>
              </a:extLst>
            </p:cNvPr>
            <p:cNvSpPr/>
            <p:nvPr/>
          </p:nvSpPr>
          <p:spPr bwMode="auto">
            <a:xfrm>
              <a:off x="4773612" y="3405187"/>
              <a:ext cx="38100" cy="312738"/>
            </a:xfrm>
            <a:custGeom>
              <a:avLst/>
              <a:gdLst>
                <a:gd name="T0" fmla="*/ 12 w 12"/>
                <a:gd name="T1" fmla="*/ 93 h 98"/>
                <a:gd name="T2" fmla="*/ 12 w 12"/>
                <a:gd name="T3" fmla="*/ 6 h 98"/>
                <a:gd name="T4" fmla="*/ 6 w 12"/>
                <a:gd name="T5" fmla="*/ 0 h 98"/>
                <a:gd name="T6" fmla="*/ 0 w 12"/>
                <a:gd name="T7" fmla="*/ 6 h 98"/>
                <a:gd name="T8" fmla="*/ 0 w 12"/>
                <a:gd name="T9" fmla="*/ 93 h 98"/>
                <a:gd name="T10" fmla="*/ 6 w 12"/>
                <a:gd name="T11" fmla="*/ 98 h 98"/>
                <a:gd name="T12" fmla="*/ 12 w 12"/>
                <a:gd name="T13" fmla="*/ 9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8">
                  <a:moveTo>
                    <a:pt x="12" y="93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9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6"/>
                    <a:pt x="3" y="98"/>
                    <a:pt x="6" y="98"/>
                  </a:cubicBezTo>
                  <a:cubicBezTo>
                    <a:pt x="9" y="98"/>
                    <a:pt x="12" y="96"/>
                    <a:pt x="12" y="93"/>
                  </a:cubicBezTo>
                </a:path>
              </a:pathLst>
            </a:custGeom>
            <a:solidFill>
              <a:srgbClr val="858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ïsḻîḋè">
              <a:extLst>
                <a:ext uri="{FF2B5EF4-FFF2-40B4-BE49-F238E27FC236}">
                  <a16:creationId xmlns:a16="http://schemas.microsoft.com/office/drawing/2014/main" xmlns="" id="{AC3A96CC-AE56-4C0F-8851-6204F5146AAD}"/>
                </a:ext>
              </a:extLst>
            </p:cNvPr>
            <p:cNvSpPr/>
            <p:nvPr/>
          </p:nvSpPr>
          <p:spPr bwMode="auto">
            <a:xfrm>
              <a:off x="4892675" y="3405187"/>
              <a:ext cx="38100" cy="312738"/>
            </a:xfrm>
            <a:custGeom>
              <a:avLst/>
              <a:gdLst>
                <a:gd name="T0" fmla="*/ 12 w 12"/>
                <a:gd name="T1" fmla="*/ 93 h 98"/>
                <a:gd name="T2" fmla="*/ 12 w 12"/>
                <a:gd name="T3" fmla="*/ 6 h 98"/>
                <a:gd name="T4" fmla="*/ 6 w 12"/>
                <a:gd name="T5" fmla="*/ 0 h 98"/>
                <a:gd name="T6" fmla="*/ 0 w 12"/>
                <a:gd name="T7" fmla="*/ 6 h 98"/>
                <a:gd name="T8" fmla="*/ 0 w 12"/>
                <a:gd name="T9" fmla="*/ 93 h 98"/>
                <a:gd name="T10" fmla="*/ 6 w 12"/>
                <a:gd name="T11" fmla="*/ 98 h 98"/>
                <a:gd name="T12" fmla="*/ 12 w 12"/>
                <a:gd name="T13" fmla="*/ 9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8">
                  <a:moveTo>
                    <a:pt x="12" y="93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9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6"/>
                    <a:pt x="3" y="98"/>
                    <a:pt x="6" y="98"/>
                  </a:cubicBezTo>
                  <a:cubicBezTo>
                    <a:pt x="9" y="98"/>
                    <a:pt x="12" y="96"/>
                    <a:pt x="12" y="93"/>
                  </a:cubicBezTo>
                </a:path>
              </a:pathLst>
            </a:custGeom>
            <a:solidFill>
              <a:srgbClr val="858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îśľïḍè">
              <a:extLst>
                <a:ext uri="{FF2B5EF4-FFF2-40B4-BE49-F238E27FC236}">
                  <a16:creationId xmlns:a16="http://schemas.microsoft.com/office/drawing/2014/main" xmlns="" id="{45CADD68-AC16-4C83-8A59-599BDDF249B0}"/>
                </a:ext>
              </a:extLst>
            </p:cNvPr>
            <p:cNvSpPr/>
            <p:nvPr/>
          </p:nvSpPr>
          <p:spPr bwMode="auto">
            <a:xfrm>
              <a:off x="5010150" y="3405187"/>
              <a:ext cx="38100" cy="312738"/>
            </a:xfrm>
            <a:custGeom>
              <a:avLst/>
              <a:gdLst>
                <a:gd name="T0" fmla="*/ 12 w 12"/>
                <a:gd name="T1" fmla="*/ 93 h 98"/>
                <a:gd name="T2" fmla="*/ 12 w 12"/>
                <a:gd name="T3" fmla="*/ 6 h 98"/>
                <a:gd name="T4" fmla="*/ 6 w 12"/>
                <a:gd name="T5" fmla="*/ 0 h 98"/>
                <a:gd name="T6" fmla="*/ 0 w 12"/>
                <a:gd name="T7" fmla="*/ 6 h 98"/>
                <a:gd name="T8" fmla="*/ 0 w 12"/>
                <a:gd name="T9" fmla="*/ 93 h 98"/>
                <a:gd name="T10" fmla="*/ 6 w 12"/>
                <a:gd name="T11" fmla="*/ 98 h 98"/>
                <a:gd name="T12" fmla="*/ 12 w 12"/>
                <a:gd name="T13" fmla="*/ 9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8">
                  <a:moveTo>
                    <a:pt x="12" y="93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9" y="0"/>
                    <a:pt x="6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6"/>
                    <a:pt x="2" y="98"/>
                    <a:pt x="6" y="98"/>
                  </a:cubicBezTo>
                  <a:cubicBezTo>
                    <a:pt x="9" y="98"/>
                    <a:pt x="12" y="96"/>
                    <a:pt x="12" y="93"/>
                  </a:cubicBezTo>
                </a:path>
              </a:pathLst>
            </a:custGeom>
            <a:solidFill>
              <a:srgbClr val="858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îś1iḍe">
              <a:extLst>
                <a:ext uri="{FF2B5EF4-FFF2-40B4-BE49-F238E27FC236}">
                  <a16:creationId xmlns:a16="http://schemas.microsoft.com/office/drawing/2014/main" xmlns="" id="{071B44C6-44B9-4DBE-9421-C1F4748AE9CF}"/>
                </a:ext>
              </a:extLst>
            </p:cNvPr>
            <p:cNvSpPr/>
            <p:nvPr/>
          </p:nvSpPr>
          <p:spPr bwMode="auto">
            <a:xfrm>
              <a:off x="3262312" y="3613150"/>
              <a:ext cx="3292475" cy="612775"/>
            </a:xfrm>
            <a:custGeom>
              <a:avLst/>
              <a:gdLst>
                <a:gd name="T0" fmla="*/ 1030 w 1030"/>
                <a:gd name="T1" fmla="*/ 32 h 192"/>
                <a:gd name="T2" fmla="*/ 1030 w 1030"/>
                <a:gd name="T3" fmla="*/ 32 h 192"/>
                <a:gd name="T4" fmla="*/ 998 w 1030"/>
                <a:gd name="T5" fmla="*/ 0 h 192"/>
                <a:gd name="T6" fmla="*/ 32 w 1030"/>
                <a:gd name="T7" fmla="*/ 0 h 192"/>
                <a:gd name="T8" fmla="*/ 0 w 1030"/>
                <a:gd name="T9" fmla="*/ 32 h 192"/>
                <a:gd name="T10" fmla="*/ 32 w 1030"/>
                <a:gd name="T11" fmla="*/ 64 h 192"/>
                <a:gd name="T12" fmla="*/ 223 w 1030"/>
                <a:gd name="T13" fmla="*/ 64 h 192"/>
                <a:gd name="T14" fmla="*/ 255 w 1030"/>
                <a:gd name="T15" fmla="*/ 96 h 192"/>
                <a:gd name="T16" fmla="*/ 223 w 1030"/>
                <a:gd name="T17" fmla="*/ 128 h 192"/>
                <a:gd name="T18" fmla="*/ 152 w 1030"/>
                <a:gd name="T19" fmla="*/ 128 h 192"/>
                <a:gd name="T20" fmla="*/ 120 w 1030"/>
                <a:gd name="T21" fmla="*/ 160 h 192"/>
                <a:gd name="T22" fmla="*/ 152 w 1030"/>
                <a:gd name="T23" fmla="*/ 192 h 192"/>
                <a:gd name="T24" fmla="*/ 779 w 1030"/>
                <a:gd name="T25" fmla="*/ 192 h 192"/>
                <a:gd name="T26" fmla="*/ 811 w 1030"/>
                <a:gd name="T27" fmla="*/ 160 h 192"/>
                <a:gd name="T28" fmla="*/ 779 w 1030"/>
                <a:gd name="T29" fmla="*/ 128 h 192"/>
                <a:gd name="T30" fmla="*/ 740 w 1030"/>
                <a:gd name="T31" fmla="*/ 128 h 192"/>
                <a:gd name="T32" fmla="*/ 708 w 1030"/>
                <a:gd name="T33" fmla="*/ 96 h 192"/>
                <a:gd name="T34" fmla="*/ 740 w 1030"/>
                <a:gd name="T35" fmla="*/ 64 h 192"/>
                <a:gd name="T36" fmla="*/ 999 w 1030"/>
                <a:gd name="T37" fmla="*/ 64 h 192"/>
                <a:gd name="T38" fmla="*/ 1030 w 1030"/>
                <a:gd name="T39" fmla="*/ 3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30" h="192">
                  <a:moveTo>
                    <a:pt x="1030" y="32"/>
                  </a:moveTo>
                  <a:cubicBezTo>
                    <a:pt x="1030" y="32"/>
                    <a:pt x="1030" y="32"/>
                    <a:pt x="1030" y="32"/>
                  </a:cubicBezTo>
                  <a:cubicBezTo>
                    <a:pt x="1030" y="14"/>
                    <a:pt x="1016" y="0"/>
                    <a:pt x="99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50"/>
                    <a:pt x="15" y="64"/>
                    <a:pt x="32" y="64"/>
                  </a:cubicBezTo>
                  <a:cubicBezTo>
                    <a:pt x="223" y="64"/>
                    <a:pt x="223" y="64"/>
                    <a:pt x="223" y="64"/>
                  </a:cubicBezTo>
                  <a:cubicBezTo>
                    <a:pt x="241" y="64"/>
                    <a:pt x="255" y="78"/>
                    <a:pt x="255" y="96"/>
                  </a:cubicBezTo>
                  <a:cubicBezTo>
                    <a:pt x="255" y="114"/>
                    <a:pt x="241" y="128"/>
                    <a:pt x="223" y="128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35" y="128"/>
                    <a:pt x="120" y="142"/>
                    <a:pt x="120" y="160"/>
                  </a:cubicBezTo>
                  <a:cubicBezTo>
                    <a:pt x="120" y="178"/>
                    <a:pt x="135" y="192"/>
                    <a:pt x="152" y="192"/>
                  </a:cubicBezTo>
                  <a:cubicBezTo>
                    <a:pt x="779" y="192"/>
                    <a:pt x="779" y="192"/>
                    <a:pt x="779" y="192"/>
                  </a:cubicBezTo>
                  <a:cubicBezTo>
                    <a:pt x="797" y="192"/>
                    <a:pt x="811" y="177"/>
                    <a:pt x="811" y="160"/>
                  </a:cubicBezTo>
                  <a:cubicBezTo>
                    <a:pt x="811" y="142"/>
                    <a:pt x="797" y="128"/>
                    <a:pt x="779" y="128"/>
                  </a:cubicBezTo>
                  <a:cubicBezTo>
                    <a:pt x="740" y="128"/>
                    <a:pt x="740" y="128"/>
                    <a:pt x="740" y="128"/>
                  </a:cubicBezTo>
                  <a:cubicBezTo>
                    <a:pt x="723" y="128"/>
                    <a:pt x="708" y="113"/>
                    <a:pt x="708" y="96"/>
                  </a:cubicBezTo>
                  <a:cubicBezTo>
                    <a:pt x="708" y="78"/>
                    <a:pt x="723" y="64"/>
                    <a:pt x="740" y="64"/>
                  </a:cubicBezTo>
                  <a:cubicBezTo>
                    <a:pt x="999" y="64"/>
                    <a:pt x="999" y="64"/>
                    <a:pt x="999" y="64"/>
                  </a:cubicBezTo>
                  <a:cubicBezTo>
                    <a:pt x="1016" y="64"/>
                    <a:pt x="1030" y="49"/>
                    <a:pt x="1030" y="32"/>
                  </a:cubicBezTo>
                  <a:close/>
                </a:path>
              </a:pathLst>
            </a:custGeom>
            <a:solidFill>
              <a:srgbClr val="344D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ṣľiḋe">
              <a:extLst>
                <a:ext uri="{FF2B5EF4-FFF2-40B4-BE49-F238E27FC236}">
                  <a16:creationId xmlns:a16="http://schemas.microsoft.com/office/drawing/2014/main" xmlns="" id="{6C360689-ABF4-4FA1-8874-7B6A73F43BFA}"/>
                </a:ext>
              </a:extLst>
            </p:cNvPr>
            <p:cNvSpPr/>
            <p:nvPr/>
          </p:nvSpPr>
          <p:spPr bwMode="auto">
            <a:xfrm>
              <a:off x="5062537" y="3730625"/>
              <a:ext cx="376238" cy="25400"/>
            </a:xfrm>
            <a:custGeom>
              <a:avLst/>
              <a:gdLst>
                <a:gd name="T0" fmla="*/ 4 w 118"/>
                <a:gd name="T1" fmla="*/ 8 h 8"/>
                <a:gd name="T2" fmla="*/ 114 w 118"/>
                <a:gd name="T3" fmla="*/ 8 h 8"/>
                <a:gd name="T4" fmla="*/ 118 w 118"/>
                <a:gd name="T5" fmla="*/ 4 h 8"/>
                <a:gd name="T6" fmla="*/ 114 w 118"/>
                <a:gd name="T7" fmla="*/ 0 h 8"/>
                <a:gd name="T8" fmla="*/ 4 w 118"/>
                <a:gd name="T9" fmla="*/ 0 h 8"/>
                <a:gd name="T10" fmla="*/ 0 w 118"/>
                <a:gd name="T11" fmla="*/ 4 h 8"/>
                <a:gd name="T12" fmla="*/ 4 w 11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8">
                  <a:moveTo>
                    <a:pt x="4" y="8"/>
                  </a:moveTo>
                  <a:cubicBezTo>
                    <a:pt x="114" y="8"/>
                    <a:pt x="114" y="8"/>
                    <a:pt x="114" y="8"/>
                  </a:cubicBezTo>
                  <a:cubicBezTo>
                    <a:pt x="116" y="8"/>
                    <a:pt x="118" y="7"/>
                    <a:pt x="118" y="4"/>
                  </a:cubicBezTo>
                  <a:cubicBezTo>
                    <a:pt x="118" y="2"/>
                    <a:pt x="116" y="0"/>
                    <a:pt x="11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7"/>
                    <a:pt x="1" y="8"/>
                    <a:pt x="4" y="8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îśľiḑe">
              <a:extLst>
                <a:ext uri="{FF2B5EF4-FFF2-40B4-BE49-F238E27FC236}">
                  <a16:creationId xmlns:a16="http://schemas.microsoft.com/office/drawing/2014/main" xmlns="" id="{65A8BC3B-133E-4894-92AF-37B48740B8A3}"/>
                </a:ext>
              </a:extLst>
            </p:cNvPr>
            <p:cNvSpPr/>
            <p:nvPr/>
          </p:nvSpPr>
          <p:spPr bwMode="auto">
            <a:xfrm>
              <a:off x="4757737" y="3730625"/>
              <a:ext cx="188913" cy="25400"/>
            </a:xfrm>
            <a:custGeom>
              <a:avLst/>
              <a:gdLst>
                <a:gd name="T0" fmla="*/ 55 w 59"/>
                <a:gd name="T1" fmla="*/ 0 h 8"/>
                <a:gd name="T2" fmla="*/ 4 w 59"/>
                <a:gd name="T3" fmla="*/ 0 h 8"/>
                <a:gd name="T4" fmla="*/ 0 w 59"/>
                <a:gd name="T5" fmla="*/ 4 h 8"/>
                <a:gd name="T6" fmla="*/ 4 w 59"/>
                <a:gd name="T7" fmla="*/ 8 h 8"/>
                <a:gd name="T8" fmla="*/ 55 w 59"/>
                <a:gd name="T9" fmla="*/ 8 h 8"/>
                <a:gd name="T10" fmla="*/ 59 w 59"/>
                <a:gd name="T11" fmla="*/ 4 h 8"/>
                <a:gd name="T12" fmla="*/ 55 w 5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8">
                  <a:moveTo>
                    <a:pt x="5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7" y="8"/>
                    <a:pt x="59" y="7"/>
                    <a:pt x="59" y="4"/>
                  </a:cubicBezTo>
                  <a:cubicBezTo>
                    <a:pt x="59" y="2"/>
                    <a:pt x="57" y="0"/>
                    <a:pt x="55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ïšlidê">
              <a:extLst>
                <a:ext uri="{FF2B5EF4-FFF2-40B4-BE49-F238E27FC236}">
                  <a16:creationId xmlns:a16="http://schemas.microsoft.com/office/drawing/2014/main" xmlns="" id="{123BCCB6-F5B9-4B18-98FB-86B0C6C57514}"/>
                </a:ext>
              </a:extLst>
            </p:cNvPr>
            <p:cNvSpPr/>
            <p:nvPr/>
          </p:nvSpPr>
          <p:spPr bwMode="auto">
            <a:xfrm>
              <a:off x="5356225" y="4103687"/>
              <a:ext cx="379413" cy="25400"/>
            </a:xfrm>
            <a:custGeom>
              <a:avLst/>
              <a:gdLst>
                <a:gd name="T0" fmla="*/ 4 w 119"/>
                <a:gd name="T1" fmla="*/ 8 h 8"/>
                <a:gd name="T2" fmla="*/ 115 w 119"/>
                <a:gd name="T3" fmla="*/ 8 h 8"/>
                <a:gd name="T4" fmla="*/ 119 w 119"/>
                <a:gd name="T5" fmla="*/ 4 h 8"/>
                <a:gd name="T6" fmla="*/ 115 w 119"/>
                <a:gd name="T7" fmla="*/ 0 h 8"/>
                <a:gd name="T8" fmla="*/ 4 w 119"/>
                <a:gd name="T9" fmla="*/ 0 h 8"/>
                <a:gd name="T10" fmla="*/ 0 w 119"/>
                <a:gd name="T11" fmla="*/ 4 h 8"/>
                <a:gd name="T12" fmla="*/ 4 w 11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8">
                  <a:moveTo>
                    <a:pt x="4" y="8"/>
                  </a:moveTo>
                  <a:cubicBezTo>
                    <a:pt x="115" y="8"/>
                    <a:pt x="115" y="8"/>
                    <a:pt x="115" y="8"/>
                  </a:cubicBezTo>
                  <a:cubicBezTo>
                    <a:pt x="117" y="8"/>
                    <a:pt x="119" y="6"/>
                    <a:pt x="119" y="4"/>
                  </a:cubicBezTo>
                  <a:cubicBezTo>
                    <a:pt x="119" y="2"/>
                    <a:pt x="117" y="0"/>
                    <a:pt x="11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îŝḻíḋè">
              <a:extLst>
                <a:ext uri="{FF2B5EF4-FFF2-40B4-BE49-F238E27FC236}">
                  <a16:creationId xmlns:a16="http://schemas.microsoft.com/office/drawing/2014/main" xmlns="" id="{B07FA0E3-CA1A-4F04-B773-8000D19478D3}"/>
                </a:ext>
              </a:extLst>
            </p:cNvPr>
            <p:cNvSpPr/>
            <p:nvPr/>
          </p:nvSpPr>
          <p:spPr bwMode="auto">
            <a:xfrm>
              <a:off x="5218112" y="4002087"/>
              <a:ext cx="188913" cy="25400"/>
            </a:xfrm>
            <a:custGeom>
              <a:avLst/>
              <a:gdLst>
                <a:gd name="T0" fmla="*/ 55 w 59"/>
                <a:gd name="T1" fmla="*/ 0 h 8"/>
                <a:gd name="T2" fmla="*/ 4 w 59"/>
                <a:gd name="T3" fmla="*/ 0 h 8"/>
                <a:gd name="T4" fmla="*/ 0 w 59"/>
                <a:gd name="T5" fmla="*/ 4 h 8"/>
                <a:gd name="T6" fmla="*/ 4 w 59"/>
                <a:gd name="T7" fmla="*/ 8 h 8"/>
                <a:gd name="T8" fmla="*/ 55 w 59"/>
                <a:gd name="T9" fmla="*/ 8 h 8"/>
                <a:gd name="T10" fmla="*/ 59 w 59"/>
                <a:gd name="T11" fmla="*/ 4 h 8"/>
                <a:gd name="T12" fmla="*/ 55 w 5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8">
                  <a:moveTo>
                    <a:pt x="5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7" y="8"/>
                    <a:pt x="59" y="6"/>
                    <a:pt x="59" y="4"/>
                  </a:cubicBezTo>
                  <a:cubicBezTo>
                    <a:pt x="59" y="2"/>
                    <a:pt x="57" y="0"/>
                    <a:pt x="55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îṣľïḑe">
              <a:extLst>
                <a:ext uri="{FF2B5EF4-FFF2-40B4-BE49-F238E27FC236}">
                  <a16:creationId xmlns:a16="http://schemas.microsoft.com/office/drawing/2014/main" xmlns="" id="{B6FF6D17-57C2-452D-A2DF-2365250690C3}"/>
                </a:ext>
              </a:extLst>
            </p:cNvPr>
            <p:cNvSpPr/>
            <p:nvPr/>
          </p:nvSpPr>
          <p:spPr bwMode="auto">
            <a:xfrm>
              <a:off x="4208462" y="3800475"/>
              <a:ext cx="50800" cy="328613"/>
            </a:xfrm>
            <a:custGeom>
              <a:avLst/>
              <a:gdLst>
                <a:gd name="T0" fmla="*/ 16 w 16"/>
                <a:gd name="T1" fmla="*/ 95 h 103"/>
                <a:gd name="T2" fmla="*/ 16 w 16"/>
                <a:gd name="T3" fmla="*/ 8 h 103"/>
                <a:gd name="T4" fmla="*/ 8 w 16"/>
                <a:gd name="T5" fmla="*/ 0 h 103"/>
                <a:gd name="T6" fmla="*/ 0 w 16"/>
                <a:gd name="T7" fmla="*/ 8 h 103"/>
                <a:gd name="T8" fmla="*/ 0 w 16"/>
                <a:gd name="T9" fmla="*/ 95 h 103"/>
                <a:gd name="T10" fmla="*/ 8 w 16"/>
                <a:gd name="T11" fmla="*/ 103 h 103"/>
                <a:gd name="T12" fmla="*/ 16 w 16"/>
                <a:gd name="T13" fmla="*/ 9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03">
                  <a:moveTo>
                    <a:pt x="16" y="95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9"/>
                    <a:pt x="4" y="103"/>
                    <a:pt x="8" y="103"/>
                  </a:cubicBezTo>
                  <a:cubicBezTo>
                    <a:pt x="12" y="103"/>
                    <a:pt x="16" y="99"/>
                    <a:pt x="16" y="95"/>
                  </a:cubicBezTo>
                </a:path>
              </a:pathLst>
            </a:custGeom>
            <a:solidFill>
              <a:srgbClr val="A19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ïslîḓe">
              <a:extLst>
                <a:ext uri="{FF2B5EF4-FFF2-40B4-BE49-F238E27FC236}">
                  <a16:creationId xmlns:a16="http://schemas.microsoft.com/office/drawing/2014/main" xmlns="" id="{C537F554-3C3B-495F-BEB2-59860C5C4B3E}"/>
                </a:ext>
              </a:extLst>
            </p:cNvPr>
            <p:cNvSpPr/>
            <p:nvPr/>
          </p:nvSpPr>
          <p:spPr bwMode="auto">
            <a:xfrm>
              <a:off x="4325937" y="3800475"/>
              <a:ext cx="52388" cy="328613"/>
            </a:xfrm>
            <a:custGeom>
              <a:avLst/>
              <a:gdLst>
                <a:gd name="T0" fmla="*/ 16 w 16"/>
                <a:gd name="T1" fmla="*/ 95 h 103"/>
                <a:gd name="T2" fmla="*/ 16 w 16"/>
                <a:gd name="T3" fmla="*/ 8 h 103"/>
                <a:gd name="T4" fmla="*/ 8 w 16"/>
                <a:gd name="T5" fmla="*/ 0 h 103"/>
                <a:gd name="T6" fmla="*/ 0 w 16"/>
                <a:gd name="T7" fmla="*/ 8 h 103"/>
                <a:gd name="T8" fmla="*/ 0 w 16"/>
                <a:gd name="T9" fmla="*/ 95 h 103"/>
                <a:gd name="T10" fmla="*/ 8 w 16"/>
                <a:gd name="T11" fmla="*/ 103 h 103"/>
                <a:gd name="T12" fmla="*/ 16 w 16"/>
                <a:gd name="T13" fmla="*/ 9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03">
                  <a:moveTo>
                    <a:pt x="16" y="95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9"/>
                    <a:pt x="3" y="103"/>
                    <a:pt x="8" y="103"/>
                  </a:cubicBezTo>
                  <a:cubicBezTo>
                    <a:pt x="12" y="103"/>
                    <a:pt x="16" y="99"/>
                    <a:pt x="16" y="95"/>
                  </a:cubicBezTo>
                </a:path>
              </a:pathLst>
            </a:custGeom>
            <a:solidFill>
              <a:srgbClr val="A19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ïṧḷïďê">
              <a:extLst>
                <a:ext uri="{FF2B5EF4-FFF2-40B4-BE49-F238E27FC236}">
                  <a16:creationId xmlns:a16="http://schemas.microsoft.com/office/drawing/2014/main" xmlns="" id="{9D12282E-32D0-4185-8A78-33D6BB427792}"/>
                </a:ext>
              </a:extLst>
            </p:cNvPr>
            <p:cNvSpPr/>
            <p:nvPr/>
          </p:nvSpPr>
          <p:spPr bwMode="auto">
            <a:xfrm>
              <a:off x="4445000" y="3800475"/>
              <a:ext cx="50800" cy="328613"/>
            </a:xfrm>
            <a:custGeom>
              <a:avLst/>
              <a:gdLst>
                <a:gd name="T0" fmla="*/ 16 w 16"/>
                <a:gd name="T1" fmla="*/ 95 h 103"/>
                <a:gd name="T2" fmla="*/ 16 w 16"/>
                <a:gd name="T3" fmla="*/ 8 h 103"/>
                <a:gd name="T4" fmla="*/ 8 w 16"/>
                <a:gd name="T5" fmla="*/ 0 h 103"/>
                <a:gd name="T6" fmla="*/ 0 w 16"/>
                <a:gd name="T7" fmla="*/ 8 h 103"/>
                <a:gd name="T8" fmla="*/ 0 w 16"/>
                <a:gd name="T9" fmla="*/ 95 h 103"/>
                <a:gd name="T10" fmla="*/ 8 w 16"/>
                <a:gd name="T11" fmla="*/ 103 h 103"/>
                <a:gd name="T12" fmla="*/ 16 w 16"/>
                <a:gd name="T13" fmla="*/ 9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03">
                  <a:moveTo>
                    <a:pt x="16" y="95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9"/>
                    <a:pt x="3" y="103"/>
                    <a:pt x="8" y="103"/>
                  </a:cubicBezTo>
                  <a:cubicBezTo>
                    <a:pt x="12" y="103"/>
                    <a:pt x="16" y="99"/>
                    <a:pt x="16" y="95"/>
                  </a:cubicBezTo>
                </a:path>
              </a:pathLst>
            </a:custGeom>
            <a:solidFill>
              <a:srgbClr val="A19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ïṥḷíḋé">
              <a:extLst>
                <a:ext uri="{FF2B5EF4-FFF2-40B4-BE49-F238E27FC236}">
                  <a16:creationId xmlns:a16="http://schemas.microsoft.com/office/drawing/2014/main" xmlns="" id="{D885457B-3538-4C2B-B0C4-85C2590A035E}"/>
                </a:ext>
              </a:extLst>
            </p:cNvPr>
            <p:cNvSpPr/>
            <p:nvPr/>
          </p:nvSpPr>
          <p:spPr bwMode="auto">
            <a:xfrm>
              <a:off x="4562475" y="3800475"/>
              <a:ext cx="49213" cy="328613"/>
            </a:xfrm>
            <a:custGeom>
              <a:avLst/>
              <a:gdLst>
                <a:gd name="T0" fmla="*/ 15 w 15"/>
                <a:gd name="T1" fmla="*/ 95 h 103"/>
                <a:gd name="T2" fmla="*/ 15 w 15"/>
                <a:gd name="T3" fmla="*/ 8 h 103"/>
                <a:gd name="T4" fmla="*/ 8 w 15"/>
                <a:gd name="T5" fmla="*/ 0 h 103"/>
                <a:gd name="T6" fmla="*/ 0 w 15"/>
                <a:gd name="T7" fmla="*/ 8 h 103"/>
                <a:gd name="T8" fmla="*/ 0 w 15"/>
                <a:gd name="T9" fmla="*/ 95 h 103"/>
                <a:gd name="T10" fmla="*/ 8 w 15"/>
                <a:gd name="T11" fmla="*/ 103 h 103"/>
                <a:gd name="T12" fmla="*/ 15 w 15"/>
                <a:gd name="T13" fmla="*/ 9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03">
                  <a:moveTo>
                    <a:pt x="15" y="95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5" y="4"/>
                    <a:pt x="12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9"/>
                    <a:pt x="3" y="103"/>
                    <a:pt x="8" y="103"/>
                  </a:cubicBezTo>
                  <a:cubicBezTo>
                    <a:pt x="12" y="103"/>
                    <a:pt x="15" y="99"/>
                    <a:pt x="15" y="95"/>
                  </a:cubicBezTo>
                </a:path>
              </a:pathLst>
            </a:custGeom>
            <a:solidFill>
              <a:srgbClr val="A19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iṥliḑé">
              <a:extLst>
                <a:ext uri="{FF2B5EF4-FFF2-40B4-BE49-F238E27FC236}">
                  <a16:creationId xmlns:a16="http://schemas.microsoft.com/office/drawing/2014/main" xmlns="" id="{1469A18B-D2AE-4F18-9220-666957596B14}"/>
                </a:ext>
              </a:extLst>
            </p:cNvPr>
            <p:cNvSpPr/>
            <p:nvPr/>
          </p:nvSpPr>
          <p:spPr bwMode="auto">
            <a:xfrm>
              <a:off x="3454400" y="4103687"/>
              <a:ext cx="2016125" cy="612775"/>
            </a:xfrm>
            <a:custGeom>
              <a:avLst/>
              <a:gdLst>
                <a:gd name="T0" fmla="*/ 413 w 631"/>
                <a:gd name="T1" fmla="*/ 96 h 192"/>
                <a:gd name="T2" fmla="*/ 413 w 631"/>
                <a:gd name="T3" fmla="*/ 96 h 192"/>
                <a:gd name="T4" fmla="*/ 444 w 631"/>
                <a:gd name="T5" fmla="*/ 65 h 192"/>
                <a:gd name="T6" fmla="*/ 492 w 631"/>
                <a:gd name="T7" fmla="*/ 65 h 192"/>
                <a:gd name="T8" fmla="*/ 523 w 631"/>
                <a:gd name="T9" fmla="*/ 34 h 192"/>
                <a:gd name="T10" fmla="*/ 523 w 631"/>
                <a:gd name="T11" fmla="*/ 31 h 192"/>
                <a:gd name="T12" fmla="*/ 492 w 631"/>
                <a:gd name="T13" fmla="*/ 0 h 192"/>
                <a:gd name="T14" fmla="*/ 248 w 631"/>
                <a:gd name="T15" fmla="*/ 0 h 192"/>
                <a:gd name="T16" fmla="*/ 217 w 631"/>
                <a:gd name="T17" fmla="*/ 31 h 192"/>
                <a:gd name="T18" fmla="*/ 217 w 631"/>
                <a:gd name="T19" fmla="*/ 34 h 192"/>
                <a:gd name="T20" fmla="*/ 186 w 631"/>
                <a:gd name="T21" fmla="*/ 65 h 192"/>
                <a:gd name="T22" fmla="*/ 31 w 631"/>
                <a:gd name="T23" fmla="*/ 65 h 192"/>
                <a:gd name="T24" fmla="*/ 0 w 631"/>
                <a:gd name="T25" fmla="*/ 96 h 192"/>
                <a:gd name="T26" fmla="*/ 0 w 631"/>
                <a:gd name="T27" fmla="*/ 99 h 192"/>
                <a:gd name="T28" fmla="*/ 31 w 631"/>
                <a:gd name="T29" fmla="*/ 130 h 192"/>
                <a:gd name="T30" fmla="*/ 81 w 631"/>
                <a:gd name="T31" fmla="*/ 130 h 192"/>
                <a:gd name="T32" fmla="*/ 112 w 631"/>
                <a:gd name="T33" fmla="*/ 161 h 192"/>
                <a:gd name="T34" fmla="*/ 143 w 631"/>
                <a:gd name="T35" fmla="*/ 192 h 192"/>
                <a:gd name="T36" fmla="*/ 600 w 631"/>
                <a:gd name="T37" fmla="*/ 192 h 192"/>
                <a:gd name="T38" fmla="*/ 631 w 631"/>
                <a:gd name="T39" fmla="*/ 161 h 192"/>
                <a:gd name="T40" fmla="*/ 631 w 631"/>
                <a:gd name="T41" fmla="*/ 158 h 192"/>
                <a:gd name="T42" fmla="*/ 600 w 631"/>
                <a:gd name="T43" fmla="*/ 127 h 192"/>
                <a:gd name="T44" fmla="*/ 444 w 631"/>
                <a:gd name="T45" fmla="*/ 127 h 192"/>
                <a:gd name="T46" fmla="*/ 413 w 631"/>
                <a:gd name="T47" fmla="*/ 9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1" h="192">
                  <a:moveTo>
                    <a:pt x="413" y="96"/>
                  </a:moveTo>
                  <a:cubicBezTo>
                    <a:pt x="413" y="96"/>
                    <a:pt x="413" y="96"/>
                    <a:pt x="413" y="96"/>
                  </a:cubicBezTo>
                  <a:cubicBezTo>
                    <a:pt x="413" y="79"/>
                    <a:pt x="427" y="65"/>
                    <a:pt x="444" y="65"/>
                  </a:cubicBezTo>
                  <a:cubicBezTo>
                    <a:pt x="492" y="65"/>
                    <a:pt x="492" y="65"/>
                    <a:pt x="492" y="65"/>
                  </a:cubicBezTo>
                  <a:cubicBezTo>
                    <a:pt x="509" y="65"/>
                    <a:pt x="523" y="51"/>
                    <a:pt x="523" y="34"/>
                  </a:cubicBezTo>
                  <a:cubicBezTo>
                    <a:pt x="523" y="31"/>
                    <a:pt x="523" y="31"/>
                    <a:pt x="523" y="31"/>
                  </a:cubicBezTo>
                  <a:cubicBezTo>
                    <a:pt x="523" y="14"/>
                    <a:pt x="509" y="0"/>
                    <a:pt x="492" y="0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230" y="0"/>
                    <a:pt x="217" y="14"/>
                    <a:pt x="217" y="31"/>
                  </a:cubicBezTo>
                  <a:cubicBezTo>
                    <a:pt x="217" y="34"/>
                    <a:pt x="217" y="34"/>
                    <a:pt x="217" y="34"/>
                  </a:cubicBezTo>
                  <a:cubicBezTo>
                    <a:pt x="217" y="51"/>
                    <a:pt x="203" y="65"/>
                    <a:pt x="186" y="65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14" y="65"/>
                    <a:pt x="0" y="79"/>
                    <a:pt x="0" y="96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16"/>
                    <a:pt x="14" y="130"/>
                    <a:pt x="3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98" y="130"/>
                    <a:pt x="112" y="143"/>
                    <a:pt x="112" y="161"/>
                  </a:cubicBezTo>
                  <a:cubicBezTo>
                    <a:pt x="112" y="178"/>
                    <a:pt x="125" y="192"/>
                    <a:pt x="143" y="192"/>
                  </a:cubicBezTo>
                  <a:cubicBezTo>
                    <a:pt x="600" y="192"/>
                    <a:pt x="600" y="192"/>
                    <a:pt x="600" y="192"/>
                  </a:cubicBezTo>
                  <a:cubicBezTo>
                    <a:pt x="617" y="192"/>
                    <a:pt x="631" y="178"/>
                    <a:pt x="631" y="161"/>
                  </a:cubicBezTo>
                  <a:cubicBezTo>
                    <a:pt x="631" y="158"/>
                    <a:pt x="631" y="158"/>
                    <a:pt x="631" y="158"/>
                  </a:cubicBezTo>
                  <a:cubicBezTo>
                    <a:pt x="631" y="141"/>
                    <a:pt x="617" y="127"/>
                    <a:pt x="600" y="127"/>
                  </a:cubicBezTo>
                  <a:cubicBezTo>
                    <a:pt x="444" y="127"/>
                    <a:pt x="444" y="127"/>
                    <a:pt x="444" y="127"/>
                  </a:cubicBezTo>
                  <a:cubicBezTo>
                    <a:pt x="427" y="127"/>
                    <a:pt x="413" y="113"/>
                    <a:pt x="413" y="96"/>
                  </a:cubicBezTo>
                  <a:close/>
                </a:path>
              </a:pathLst>
            </a:custGeom>
            <a:solidFill>
              <a:srgbClr val="778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sľiḑé">
              <a:extLst>
                <a:ext uri="{FF2B5EF4-FFF2-40B4-BE49-F238E27FC236}">
                  <a16:creationId xmlns:a16="http://schemas.microsoft.com/office/drawing/2014/main" xmlns="" id="{6CD05705-C37D-4563-88F2-F6BA6635F267}"/>
                </a:ext>
              </a:extLst>
            </p:cNvPr>
            <p:cNvSpPr/>
            <p:nvPr/>
          </p:nvSpPr>
          <p:spPr bwMode="auto">
            <a:xfrm>
              <a:off x="5116512" y="4595812"/>
              <a:ext cx="192088" cy="25400"/>
            </a:xfrm>
            <a:custGeom>
              <a:avLst/>
              <a:gdLst>
                <a:gd name="T0" fmla="*/ 56 w 60"/>
                <a:gd name="T1" fmla="*/ 0 h 8"/>
                <a:gd name="T2" fmla="*/ 4 w 60"/>
                <a:gd name="T3" fmla="*/ 0 h 8"/>
                <a:gd name="T4" fmla="*/ 0 w 60"/>
                <a:gd name="T5" fmla="*/ 4 h 8"/>
                <a:gd name="T6" fmla="*/ 4 w 60"/>
                <a:gd name="T7" fmla="*/ 8 h 8"/>
                <a:gd name="T8" fmla="*/ 56 w 60"/>
                <a:gd name="T9" fmla="*/ 8 h 8"/>
                <a:gd name="T10" fmla="*/ 60 w 60"/>
                <a:gd name="T11" fmla="*/ 4 h 8"/>
                <a:gd name="T12" fmla="*/ 56 w 6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8" y="8"/>
                    <a:pt x="60" y="6"/>
                    <a:pt x="60" y="4"/>
                  </a:cubicBezTo>
                  <a:cubicBezTo>
                    <a:pt x="60" y="2"/>
                    <a:pt x="58" y="0"/>
                    <a:pt x="56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îṧḷíḋè">
              <a:extLst>
                <a:ext uri="{FF2B5EF4-FFF2-40B4-BE49-F238E27FC236}">
                  <a16:creationId xmlns:a16="http://schemas.microsoft.com/office/drawing/2014/main" xmlns="" id="{88F6E4F1-72E9-49B0-BEA5-B16DA837A7E3}"/>
                </a:ext>
              </a:extLst>
            </p:cNvPr>
            <p:cNvSpPr/>
            <p:nvPr/>
          </p:nvSpPr>
          <p:spPr bwMode="auto">
            <a:xfrm>
              <a:off x="6864350" y="3844925"/>
              <a:ext cx="371475" cy="587375"/>
            </a:xfrm>
            <a:custGeom>
              <a:avLst/>
              <a:gdLst>
                <a:gd name="T0" fmla="*/ 84 w 116"/>
                <a:gd name="T1" fmla="*/ 184 h 184"/>
                <a:gd name="T2" fmla="*/ 32 w 116"/>
                <a:gd name="T3" fmla="*/ 184 h 184"/>
                <a:gd name="T4" fmla="*/ 0 w 116"/>
                <a:gd name="T5" fmla="*/ 152 h 184"/>
                <a:gd name="T6" fmla="*/ 0 w 116"/>
                <a:gd name="T7" fmla="*/ 32 h 184"/>
                <a:gd name="T8" fmla="*/ 32 w 116"/>
                <a:gd name="T9" fmla="*/ 0 h 184"/>
                <a:gd name="T10" fmla="*/ 84 w 116"/>
                <a:gd name="T11" fmla="*/ 0 h 184"/>
                <a:gd name="T12" fmla="*/ 116 w 116"/>
                <a:gd name="T13" fmla="*/ 32 h 184"/>
                <a:gd name="T14" fmla="*/ 116 w 116"/>
                <a:gd name="T15" fmla="*/ 152 h 184"/>
                <a:gd name="T16" fmla="*/ 84 w 116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84">
                  <a:moveTo>
                    <a:pt x="84" y="184"/>
                  </a:moveTo>
                  <a:cubicBezTo>
                    <a:pt x="32" y="184"/>
                    <a:pt x="32" y="184"/>
                    <a:pt x="32" y="184"/>
                  </a:cubicBezTo>
                  <a:cubicBezTo>
                    <a:pt x="14" y="184"/>
                    <a:pt x="0" y="169"/>
                    <a:pt x="0" y="15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2" y="0"/>
                    <a:pt x="116" y="14"/>
                    <a:pt x="116" y="32"/>
                  </a:cubicBezTo>
                  <a:cubicBezTo>
                    <a:pt x="116" y="152"/>
                    <a:pt x="116" y="152"/>
                    <a:pt x="116" y="152"/>
                  </a:cubicBezTo>
                  <a:cubicBezTo>
                    <a:pt x="116" y="169"/>
                    <a:pt x="102" y="184"/>
                    <a:pt x="84" y="184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îS1ïḍe">
              <a:extLst>
                <a:ext uri="{FF2B5EF4-FFF2-40B4-BE49-F238E27FC236}">
                  <a16:creationId xmlns:a16="http://schemas.microsoft.com/office/drawing/2014/main" xmlns="" id="{356BCF58-0E0D-4D88-99AF-BF916DF124FC}"/>
                </a:ext>
              </a:extLst>
            </p:cNvPr>
            <p:cNvSpPr/>
            <p:nvPr/>
          </p:nvSpPr>
          <p:spPr bwMode="auto">
            <a:xfrm>
              <a:off x="7132637" y="3986212"/>
              <a:ext cx="103188" cy="127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iṧḻïḍé">
              <a:extLst>
                <a:ext uri="{FF2B5EF4-FFF2-40B4-BE49-F238E27FC236}">
                  <a16:creationId xmlns:a16="http://schemas.microsoft.com/office/drawing/2014/main" xmlns="" id="{3AE9D88B-EC6E-410D-AD89-23EE3D2B09F6}"/>
                </a:ext>
              </a:extLst>
            </p:cNvPr>
            <p:cNvSpPr/>
            <p:nvPr/>
          </p:nvSpPr>
          <p:spPr bwMode="auto">
            <a:xfrm>
              <a:off x="6618287" y="3398837"/>
              <a:ext cx="473075" cy="1033463"/>
            </a:xfrm>
            <a:custGeom>
              <a:avLst/>
              <a:gdLst>
                <a:gd name="T0" fmla="*/ 116 w 148"/>
                <a:gd name="T1" fmla="*/ 324 h 324"/>
                <a:gd name="T2" fmla="*/ 33 w 148"/>
                <a:gd name="T3" fmla="*/ 324 h 324"/>
                <a:gd name="T4" fmla="*/ 0 w 148"/>
                <a:gd name="T5" fmla="*/ 292 h 324"/>
                <a:gd name="T6" fmla="*/ 0 w 148"/>
                <a:gd name="T7" fmla="*/ 32 h 324"/>
                <a:gd name="T8" fmla="*/ 33 w 148"/>
                <a:gd name="T9" fmla="*/ 0 h 324"/>
                <a:gd name="T10" fmla="*/ 116 w 148"/>
                <a:gd name="T11" fmla="*/ 0 h 324"/>
                <a:gd name="T12" fmla="*/ 148 w 148"/>
                <a:gd name="T13" fmla="*/ 32 h 324"/>
                <a:gd name="T14" fmla="*/ 148 w 148"/>
                <a:gd name="T15" fmla="*/ 292 h 324"/>
                <a:gd name="T16" fmla="*/ 116 w 148"/>
                <a:gd name="T17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324">
                  <a:moveTo>
                    <a:pt x="116" y="324"/>
                  </a:moveTo>
                  <a:cubicBezTo>
                    <a:pt x="33" y="324"/>
                    <a:pt x="33" y="324"/>
                    <a:pt x="33" y="324"/>
                  </a:cubicBezTo>
                  <a:cubicBezTo>
                    <a:pt x="15" y="324"/>
                    <a:pt x="0" y="309"/>
                    <a:pt x="0" y="29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34" y="0"/>
                    <a:pt x="148" y="15"/>
                    <a:pt x="148" y="32"/>
                  </a:cubicBezTo>
                  <a:cubicBezTo>
                    <a:pt x="148" y="292"/>
                    <a:pt x="148" y="292"/>
                    <a:pt x="148" y="292"/>
                  </a:cubicBezTo>
                  <a:cubicBezTo>
                    <a:pt x="148" y="309"/>
                    <a:pt x="134" y="324"/>
                    <a:pt x="116" y="324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î$ľïḓê">
              <a:extLst>
                <a:ext uri="{FF2B5EF4-FFF2-40B4-BE49-F238E27FC236}">
                  <a16:creationId xmlns:a16="http://schemas.microsoft.com/office/drawing/2014/main" xmlns="" id="{4F8D7B5F-1787-4FDC-B13A-F51947F16F6F}"/>
                </a:ext>
              </a:extLst>
            </p:cNvPr>
            <p:cNvSpPr/>
            <p:nvPr/>
          </p:nvSpPr>
          <p:spPr bwMode="auto">
            <a:xfrm>
              <a:off x="6618287" y="3398837"/>
              <a:ext cx="352425" cy="1033463"/>
            </a:xfrm>
            <a:custGeom>
              <a:avLst/>
              <a:gdLst>
                <a:gd name="T0" fmla="*/ 78 w 110"/>
                <a:gd name="T1" fmla="*/ 324 h 324"/>
                <a:gd name="T2" fmla="*/ 33 w 110"/>
                <a:gd name="T3" fmla="*/ 324 h 324"/>
                <a:gd name="T4" fmla="*/ 0 w 110"/>
                <a:gd name="T5" fmla="*/ 292 h 324"/>
                <a:gd name="T6" fmla="*/ 0 w 110"/>
                <a:gd name="T7" fmla="*/ 32 h 324"/>
                <a:gd name="T8" fmla="*/ 33 w 110"/>
                <a:gd name="T9" fmla="*/ 0 h 324"/>
                <a:gd name="T10" fmla="*/ 78 w 110"/>
                <a:gd name="T11" fmla="*/ 0 h 324"/>
                <a:gd name="T12" fmla="*/ 110 w 110"/>
                <a:gd name="T13" fmla="*/ 32 h 324"/>
                <a:gd name="T14" fmla="*/ 110 w 110"/>
                <a:gd name="T15" fmla="*/ 292 h 324"/>
                <a:gd name="T16" fmla="*/ 78 w 110"/>
                <a:gd name="T17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324">
                  <a:moveTo>
                    <a:pt x="78" y="324"/>
                  </a:moveTo>
                  <a:cubicBezTo>
                    <a:pt x="33" y="324"/>
                    <a:pt x="33" y="324"/>
                    <a:pt x="33" y="324"/>
                  </a:cubicBezTo>
                  <a:cubicBezTo>
                    <a:pt x="15" y="324"/>
                    <a:pt x="0" y="309"/>
                    <a:pt x="0" y="29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96" y="0"/>
                    <a:pt x="110" y="15"/>
                    <a:pt x="110" y="32"/>
                  </a:cubicBezTo>
                  <a:cubicBezTo>
                    <a:pt x="110" y="292"/>
                    <a:pt x="110" y="292"/>
                    <a:pt x="110" y="292"/>
                  </a:cubicBezTo>
                  <a:cubicBezTo>
                    <a:pt x="110" y="309"/>
                    <a:pt x="96" y="324"/>
                    <a:pt x="78" y="324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ïŝļîḑé">
              <a:extLst>
                <a:ext uri="{FF2B5EF4-FFF2-40B4-BE49-F238E27FC236}">
                  <a16:creationId xmlns:a16="http://schemas.microsoft.com/office/drawing/2014/main" xmlns="" id="{7AB62140-EBD8-47E2-8FE6-80B2CF475616}"/>
                </a:ext>
              </a:extLst>
            </p:cNvPr>
            <p:cNvSpPr/>
            <p:nvPr/>
          </p:nvSpPr>
          <p:spPr bwMode="auto">
            <a:xfrm>
              <a:off x="6637337" y="3490912"/>
              <a:ext cx="261938" cy="173038"/>
            </a:xfrm>
            <a:custGeom>
              <a:avLst/>
              <a:gdLst>
                <a:gd name="T0" fmla="*/ 74 w 82"/>
                <a:gd name="T1" fmla="*/ 54 h 54"/>
                <a:gd name="T2" fmla="*/ 7 w 82"/>
                <a:gd name="T3" fmla="*/ 54 h 54"/>
                <a:gd name="T4" fmla="*/ 0 w 82"/>
                <a:gd name="T5" fmla="*/ 46 h 54"/>
                <a:gd name="T6" fmla="*/ 0 w 82"/>
                <a:gd name="T7" fmla="*/ 8 h 54"/>
                <a:gd name="T8" fmla="*/ 7 w 82"/>
                <a:gd name="T9" fmla="*/ 0 h 54"/>
                <a:gd name="T10" fmla="*/ 67 w 82"/>
                <a:gd name="T11" fmla="*/ 0 h 54"/>
                <a:gd name="T12" fmla="*/ 82 w 82"/>
                <a:gd name="T13" fmla="*/ 14 h 54"/>
                <a:gd name="T14" fmla="*/ 82 w 82"/>
                <a:gd name="T15" fmla="*/ 46 h 54"/>
                <a:gd name="T16" fmla="*/ 74 w 82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54">
                  <a:moveTo>
                    <a:pt x="74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3" y="54"/>
                    <a:pt x="0" y="50"/>
                    <a:pt x="0" y="4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5" y="0"/>
                    <a:pt x="82" y="6"/>
                    <a:pt x="82" y="14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50"/>
                    <a:pt x="78" y="54"/>
                    <a:pt x="74" y="54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ïṣlide">
              <a:extLst>
                <a:ext uri="{FF2B5EF4-FFF2-40B4-BE49-F238E27FC236}">
                  <a16:creationId xmlns:a16="http://schemas.microsoft.com/office/drawing/2014/main" xmlns="" id="{588EC129-7F54-4064-851C-0FBD581CD089}"/>
                </a:ext>
              </a:extLst>
            </p:cNvPr>
            <p:cNvSpPr/>
            <p:nvPr/>
          </p:nvSpPr>
          <p:spPr bwMode="auto">
            <a:xfrm>
              <a:off x="6465887" y="3267075"/>
              <a:ext cx="700088" cy="131763"/>
            </a:xfrm>
            <a:custGeom>
              <a:avLst/>
              <a:gdLst>
                <a:gd name="T0" fmla="*/ 200 w 219"/>
                <a:gd name="T1" fmla="*/ 41 h 41"/>
                <a:gd name="T2" fmla="*/ 19 w 219"/>
                <a:gd name="T3" fmla="*/ 41 h 41"/>
                <a:gd name="T4" fmla="*/ 0 w 219"/>
                <a:gd name="T5" fmla="*/ 22 h 41"/>
                <a:gd name="T6" fmla="*/ 0 w 219"/>
                <a:gd name="T7" fmla="*/ 20 h 41"/>
                <a:gd name="T8" fmla="*/ 19 w 219"/>
                <a:gd name="T9" fmla="*/ 0 h 41"/>
                <a:gd name="T10" fmla="*/ 200 w 219"/>
                <a:gd name="T11" fmla="*/ 0 h 41"/>
                <a:gd name="T12" fmla="*/ 219 w 219"/>
                <a:gd name="T13" fmla="*/ 20 h 41"/>
                <a:gd name="T14" fmla="*/ 219 w 219"/>
                <a:gd name="T15" fmla="*/ 22 h 41"/>
                <a:gd name="T16" fmla="*/ 200 w 219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41">
                  <a:moveTo>
                    <a:pt x="200" y="41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8" y="41"/>
                    <a:pt x="0" y="33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19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11" y="0"/>
                    <a:pt x="219" y="9"/>
                    <a:pt x="219" y="20"/>
                  </a:cubicBezTo>
                  <a:cubicBezTo>
                    <a:pt x="219" y="22"/>
                    <a:pt x="219" y="22"/>
                    <a:pt x="219" y="22"/>
                  </a:cubicBezTo>
                  <a:cubicBezTo>
                    <a:pt x="219" y="33"/>
                    <a:pt x="211" y="41"/>
                    <a:pt x="200" y="41"/>
                  </a:cubicBezTo>
                  <a:close/>
                </a:path>
              </a:pathLst>
            </a:custGeom>
            <a:solidFill>
              <a:srgbClr val="E63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iṣliḓe">
              <a:extLst>
                <a:ext uri="{FF2B5EF4-FFF2-40B4-BE49-F238E27FC236}">
                  <a16:creationId xmlns:a16="http://schemas.microsoft.com/office/drawing/2014/main" xmlns="" id="{1D514A3C-51B1-4C7B-868C-C621506CD8D6}"/>
                </a:ext>
              </a:extLst>
            </p:cNvPr>
            <p:cNvSpPr/>
            <p:nvPr/>
          </p:nvSpPr>
          <p:spPr bwMode="auto">
            <a:xfrm>
              <a:off x="7034212" y="3267075"/>
              <a:ext cx="131763" cy="131763"/>
            </a:xfrm>
            <a:custGeom>
              <a:avLst/>
              <a:gdLst>
                <a:gd name="T0" fmla="*/ 22 w 41"/>
                <a:gd name="T1" fmla="*/ 41 h 41"/>
                <a:gd name="T2" fmla="*/ 20 w 41"/>
                <a:gd name="T3" fmla="*/ 41 h 41"/>
                <a:gd name="T4" fmla="*/ 0 w 41"/>
                <a:gd name="T5" fmla="*/ 22 h 41"/>
                <a:gd name="T6" fmla="*/ 0 w 41"/>
                <a:gd name="T7" fmla="*/ 20 h 41"/>
                <a:gd name="T8" fmla="*/ 20 w 41"/>
                <a:gd name="T9" fmla="*/ 0 h 41"/>
                <a:gd name="T10" fmla="*/ 22 w 41"/>
                <a:gd name="T11" fmla="*/ 0 h 41"/>
                <a:gd name="T12" fmla="*/ 41 w 41"/>
                <a:gd name="T13" fmla="*/ 20 h 41"/>
                <a:gd name="T14" fmla="*/ 41 w 41"/>
                <a:gd name="T15" fmla="*/ 22 h 41"/>
                <a:gd name="T16" fmla="*/ 22 w 4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1">
                  <a:moveTo>
                    <a:pt x="22" y="41"/>
                  </a:moveTo>
                  <a:cubicBezTo>
                    <a:pt x="20" y="41"/>
                    <a:pt x="20" y="41"/>
                    <a:pt x="20" y="41"/>
                  </a:cubicBezTo>
                  <a:cubicBezTo>
                    <a:pt x="9" y="41"/>
                    <a:pt x="0" y="33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3" y="0"/>
                    <a:pt x="41" y="9"/>
                    <a:pt x="41" y="20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33"/>
                    <a:pt x="33" y="41"/>
                    <a:pt x="22" y="41"/>
                  </a:cubicBezTo>
                  <a:close/>
                </a:path>
              </a:pathLst>
            </a:custGeom>
            <a:solidFill>
              <a:srgbClr val="FA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íSlidé">
              <a:extLst>
                <a:ext uri="{FF2B5EF4-FFF2-40B4-BE49-F238E27FC236}">
                  <a16:creationId xmlns:a16="http://schemas.microsoft.com/office/drawing/2014/main" xmlns="" id="{3CFE5352-D901-4ED5-B9A7-5DCC4360F03E}"/>
                </a:ext>
              </a:extLst>
            </p:cNvPr>
            <p:cNvSpPr/>
            <p:nvPr/>
          </p:nvSpPr>
          <p:spPr bwMode="auto">
            <a:xfrm>
              <a:off x="6164262" y="3641725"/>
              <a:ext cx="523875" cy="688975"/>
            </a:xfrm>
            <a:custGeom>
              <a:avLst/>
              <a:gdLst>
                <a:gd name="T0" fmla="*/ 135 w 164"/>
                <a:gd name="T1" fmla="*/ 17 h 216"/>
                <a:gd name="T2" fmla="*/ 137 w 164"/>
                <a:gd name="T3" fmla="*/ 38 h 216"/>
                <a:gd name="T4" fmla="*/ 102 w 164"/>
                <a:gd name="T5" fmla="*/ 134 h 216"/>
                <a:gd name="T6" fmla="*/ 13 w 164"/>
                <a:gd name="T7" fmla="*/ 187 h 216"/>
                <a:gd name="T8" fmla="*/ 2 w 164"/>
                <a:gd name="T9" fmla="*/ 204 h 216"/>
                <a:gd name="T10" fmla="*/ 18 w 164"/>
                <a:gd name="T11" fmla="*/ 215 h 216"/>
                <a:gd name="T12" fmla="*/ 123 w 164"/>
                <a:gd name="T13" fmla="*/ 152 h 216"/>
                <a:gd name="T14" fmla="*/ 164 w 164"/>
                <a:gd name="T15" fmla="*/ 38 h 216"/>
                <a:gd name="T16" fmla="*/ 163 w 164"/>
                <a:gd name="T17" fmla="*/ 13 h 216"/>
                <a:gd name="T18" fmla="*/ 147 w 164"/>
                <a:gd name="T19" fmla="*/ 1 h 216"/>
                <a:gd name="T20" fmla="*/ 135 w 164"/>
                <a:gd name="T21" fmla="*/ 1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4" h="216">
                  <a:moveTo>
                    <a:pt x="135" y="17"/>
                  </a:moveTo>
                  <a:cubicBezTo>
                    <a:pt x="136" y="24"/>
                    <a:pt x="137" y="31"/>
                    <a:pt x="137" y="38"/>
                  </a:cubicBezTo>
                  <a:cubicBezTo>
                    <a:pt x="137" y="74"/>
                    <a:pt x="124" y="107"/>
                    <a:pt x="102" y="134"/>
                  </a:cubicBezTo>
                  <a:cubicBezTo>
                    <a:pt x="80" y="161"/>
                    <a:pt x="49" y="180"/>
                    <a:pt x="13" y="187"/>
                  </a:cubicBezTo>
                  <a:cubicBezTo>
                    <a:pt x="5" y="189"/>
                    <a:pt x="0" y="196"/>
                    <a:pt x="2" y="204"/>
                  </a:cubicBezTo>
                  <a:cubicBezTo>
                    <a:pt x="3" y="211"/>
                    <a:pt x="10" y="216"/>
                    <a:pt x="18" y="215"/>
                  </a:cubicBezTo>
                  <a:cubicBezTo>
                    <a:pt x="61" y="206"/>
                    <a:pt x="98" y="183"/>
                    <a:pt x="123" y="152"/>
                  </a:cubicBezTo>
                  <a:cubicBezTo>
                    <a:pt x="149" y="120"/>
                    <a:pt x="164" y="80"/>
                    <a:pt x="164" y="38"/>
                  </a:cubicBezTo>
                  <a:cubicBezTo>
                    <a:pt x="164" y="29"/>
                    <a:pt x="164" y="21"/>
                    <a:pt x="163" y="13"/>
                  </a:cubicBezTo>
                  <a:cubicBezTo>
                    <a:pt x="161" y="5"/>
                    <a:pt x="155" y="0"/>
                    <a:pt x="147" y="1"/>
                  </a:cubicBezTo>
                  <a:cubicBezTo>
                    <a:pt x="139" y="2"/>
                    <a:pt x="134" y="9"/>
                    <a:pt x="135" y="17"/>
                  </a:cubicBezTo>
                  <a:close/>
                </a:path>
              </a:pathLst>
            </a:custGeom>
            <a:solidFill>
              <a:srgbClr val="F7A3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ïśļîḑè">
              <a:extLst>
                <a:ext uri="{FF2B5EF4-FFF2-40B4-BE49-F238E27FC236}">
                  <a16:creationId xmlns:a16="http://schemas.microsoft.com/office/drawing/2014/main" xmlns="" id="{AA1D7735-BFE6-43A8-9BE5-94E143A87F5E}"/>
                </a:ext>
              </a:extLst>
            </p:cNvPr>
            <p:cNvSpPr/>
            <p:nvPr/>
          </p:nvSpPr>
          <p:spPr bwMode="auto">
            <a:xfrm>
              <a:off x="6062662" y="4187825"/>
              <a:ext cx="195263" cy="146050"/>
            </a:xfrm>
            <a:custGeom>
              <a:avLst/>
              <a:gdLst>
                <a:gd name="T0" fmla="*/ 2 w 61"/>
                <a:gd name="T1" fmla="*/ 10 h 46"/>
                <a:gd name="T2" fmla="*/ 2 w 61"/>
                <a:gd name="T3" fmla="*/ 10 h 46"/>
                <a:gd name="T4" fmla="*/ 19 w 61"/>
                <a:gd name="T5" fmla="*/ 3 h 46"/>
                <a:gd name="T6" fmla="*/ 50 w 61"/>
                <a:gd name="T7" fmla="*/ 15 h 46"/>
                <a:gd name="T8" fmla="*/ 57 w 61"/>
                <a:gd name="T9" fmla="*/ 33 h 46"/>
                <a:gd name="T10" fmla="*/ 55 w 61"/>
                <a:gd name="T11" fmla="*/ 37 h 46"/>
                <a:gd name="T12" fmla="*/ 38 w 61"/>
                <a:gd name="T13" fmla="*/ 42 h 46"/>
                <a:gd name="T14" fmla="*/ 8 w 61"/>
                <a:gd name="T15" fmla="*/ 26 h 46"/>
                <a:gd name="T16" fmla="*/ 2 w 61"/>
                <a:gd name="T17" fmla="*/ 1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46"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5" y="4"/>
                    <a:pt x="12" y="0"/>
                    <a:pt x="19" y="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8" y="18"/>
                    <a:pt x="61" y="27"/>
                    <a:pt x="57" y="33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2" y="43"/>
                    <a:pt x="44" y="46"/>
                    <a:pt x="38" y="42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2" y="23"/>
                    <a:pt x="0" y="16"/>
                    <a:pt x="2" y="10"/>
                  </a:cubicBezTo>
                  <a:close/>
                </a:path>
              </a:pathLst>
            </a:custGeom>
            <a:solidFill>
              <a:srgbClr val="F7A3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íṧḻïḑé">
              <a:extLst>
                <a:ext uri="{FF2B5EF4-FFF2-40B4-BE49-F238E27FC236}">
                  <a16:creationId xmlns:a16="http://schemas.microsoft.com/office/drawing/2014/main" xmlns="" id="{D86A6B9E-5E28-43B9-AE8E-9BB1FA34A0B0}"/>
                </a:ext>
              </a:extLst>
            </p:cNvPr>
            <p:cNvSpPr/>
            <p:nvPr/>
          </p:nvSpPr>
          <p:spPr bwMode="auto">
            <a:xfrm>
              <a:off x="6311900" y="3632200"/>
              <a:ext cx="422275" cy="666750"/>
            </a:xfrm>
            <a:custGeom>
              <a:avLst/>
              <a:gdLst>
                <a:gd name="T0" fmla="*/ 120 w 132"/>
                <a:gd name="T1" fmla="*/ 15 h 209"/>
                <a:gd name="T2" fmla="*/ 103 w 132"/>
                <a:gd name="T3" fmla="*/ 0 h 209"/>
                <a:gd name="T4" fmla="*/ 100 w 132"/>
                <a:gd name="T5" fmla="*/ 0 h 209"/>
                <a:gd name="T6" fmla="*/ 85 w 132"/>
                <a:gd name="T7" fmla="*/ 20 h 209"/>
                <a:gd name="T8" fmla="*/ 0 w 132"/>
                <a:gd name="T9" fmla="*/ 176 h 209"/>
                <a:gd name="T10" fmla="*/ 13 w 132"/>
                <a:gd name="T11" fmla="*/ 209 h 209"/>
                <a:gd name="T12" fmla="*/ 120 w 132"/>
                <a:gd name="T13" fmla="*/ 1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209">
                  <a:moveTo>
                    <a:pt x="120" y="15"/>
                  </a:moveTo>
                  <a:cubicBezTo>
                    <a:pt x="119" y="7"/>
                    <a:pt x="112" y="0"/>
                    <a:pt x="103" y="0"/>
                  </a:cubicBezTo>
                  <a:cubicBezTo>
                    <a:pt x="102" y="0"/>
                    <a:pt x="101" y="0"/>
                    <a:pt x="100" y="0"/>
                  </a:cubicBezTo>
                  <a:cubicBezTo>
                    <a:pt x="91" y="2"/>
                    <a:pt x="84" y="11"/>
                    <a:pt x="85" y="20"/>
                  </a:cubicBezTo>
                  <a:cubicBezTo>
                    <a:pt x="94" y="87"/>
                    <a:pt x="58" y="149"/>
                    <a:pt x="0" y="176"/>
                  </a:cubicBezTo>
                  <a:cubicBezTo>
                    <a:pt x="13" y="209"/>
                    <a:pt x="13" y="209"/>
                    <a:pt x="13" y="209"/>
                  </a:cubicBezTo>
                  <a:cubicBezTo>
                    <a:pt x="86" y="176"/>
                    <a:pt x="132" y="98"/>
                    <a:pt x="120" y="15"/>
                  </a:cubicBezTo>
                  <a:close/>
                </a:path>
              </a:pathLst>
            </a:custGeom>
            <a:solidFill>
              <a:srgbClr val="D11C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ïşľíḋê">
              <a:extLst>
                <a:ext uri="{FF2B5EF4-FFF2-40B4-BE49-F238E27FC236}">
                  <a16:creationId xmlns:a16="http://schemas.microsoft.com/office/drawing/2014/main" xmlns="" id="{F01100B8-B250-4E7E-8395-7DEC1453E84C}"/>
                </a:ext>
              </a:extLst>
            </p:cNvPr>
            <p:cNvSpPr/>
            <p:nvPr/>
          </p:nvSpPr>
          <p:spPr bwMode="auto">
            <a:xfrm>
              <a:off x="6577012" y="3532187"/>
              <a:ext cx="338138" cy="766763"/>
            </a:xfrm>
            <a:custGeom>
              <a:avLst/>
              <a:gdLst>
                <a:gd name="T0" fmla="*/ 106 w 106"/>
                <a:gd name="T1" fmla="*/ 54 h 240"/>
                <a:gd name="T2" fmla="*/ 106 w 106"/>
                <a:gd name="T3" fmla="*/ 240 h 240"/>
                <a:gd name="T4" fmla="*/ 0 w 106"/>
                <a:gd name="T5" fmla="*/ 240 h 240"/>
                <a:gd name="T6" fmla="*/ 0 w 106"/>
                <a:gd name="T7" fmla="*/ 54 h 240"/>
                <a:gd name="T8" fmla="*/ 53 w 106"/>
                <a:gd name="T9" fmla="*/ 0 h 240"/>
                <a:gd name="T10" fmla="*/ 73 w 106"/>
                <a:gd name="T11" fmla="*/ 4 h 240"/>
                <a:gd name="T12" fmla="*/ 86 w 106"/>
                <a:gd name="T13" fmla="*/ 12 h 240"/>
                <a:gd name="T14" fmla="*/ 92 w 106"/>
                <a:gd name="T15" fmla="*/ 17 h 240"/>
                <a:gd name="T16" fmla="*/ 106 w 106"/>
                <a:gd name="T17" fmla="*/ 5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40">
                  <a:moveTo>
                    <a:pt x="106" y="54"/>
                  </a:moveTo>
                  <a:cubicBezTo>
                    <a:pt x="106" y="240"/>
                    <a:pt x="106" y="240"/>
                    <a:pt x="106" y="24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60" y="0"/>
                    <a:pt x="67" y="2"/>
                    <a:pt x="73" y="4"/>
                  </a:cubicBezTo>
                  <a:cubicBezTo>
                    <a:pt x="78" y="6"/>
                    <a:pt x="82" y="9"/>
                    <a:pt x="86" y="12"/>
                  </a:cubicBezTo>
                  <a:cubicBezTo>
                    <a:pt x="88" y="13"/>
                    <a:pt x="90" y="15"/>
                    <a:pt x="92" y="17"/>
                  </a:cubicBezTo>
                  <a:cubicBezTo>
                    <a:pt x="101" y="26"/>
                    <a:pt x="106" y="39"/>
                    <a:pt x="106" y="54"/>
                  </a:cubicBezTo>
                  <a:close/>
                </a:path>
              </a:pathLst>
            </a:custGeom>
            <a:solidFill>
              <a:srgbClr val="FA6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ïşḷîḓê">
              <a:extLst>
                <a:ext uri="{FF2B5EF4-FFF2-40B4-BE49-F238E27FC236}">
                  <a16:creationId xmlns:a16="http://schemas.microsoft.com/office/drawing/2014/main" xmlns="" id="{74D03187-38FF-480A-A7BB-CAD4008454B6}"/>
                </a:ext>
              </a:extLst>
            </p:cNvPr>
            <p:cNvSpPr/>
            <p:nvPr/>
          </p:nvSpPr>
          <p:spPr bwMode="auto">
            <a:xfrm>
              <a:off x="6391275" y="5372100"/>
              <a:ext cx="311150" cy="107950"/>
            </a:xfrm>
            <a:custGeom>
              <a:avLst/>
              <a:gdLst>
                <a:gd name="T0" fmla="*/ 83 w 97"/>
                <a:gd name="T1" fmla="*/ 34 h 34"/>
                <a:gd name="T2" fmla="*/ 9 w 97"/>
                <a:gd name="T3" fmla="*/ 34 h 34"/>
                <a:gd name="T4" fmla="*/ 0 w 97"/>
                <a:gd name="T5" fmla="*/ 26 h 34"/>
                <a:gd name="T6" fmla="*/ 7 w 97"/>
                <a:gd name="T7" fmla="*/ 18 h 34"/>
                <a:gd name="T8" fmla="*/ 86 w 97"/>
                <a:gd name="T9" fmla="*/ 1 h 34"/>
                <a:gd name="T10" fmla="*/ 97 w 97"/>
                <a:gd name="T11" fmla="*/ 10 h 34"/>
                <a:gd name="T12" fmla="*/ 97 w 97"/>
                <a:gd name="T13" fmla="*/ 21 h 34"/>
                <a:gd name="T14" fmla="*/ 83 w 97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34">
                  <a:moveTo>
                    <a:pt x="83" y="34"/>
                  </a:moveTo>
                  <a:cubicBezTo>
                    <a:pt x="9" y="34"/>
                    <a:pt x="9" y="34"/>
                    <a:pt x="9" y="34"/>
                  </a:cubicBezTo>
                  <a:cubicBezTo>
                    <a:pt x="4" y="34"/>
                    <a:pt x="0" y="31"/>
                    <a:pt x="0" y="26"/>
                  </a:cubicBezTo>
                  <a:cubicBezTo>
                    <a:pt x="0" y="22"/>
                    <a:pt x="3" y="18"/>
                    <a:pt x="7" y="18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8"/>
                    <a:pt x="91" y="34"/>
                    <a:pt x="83" y="34"/>
                  </a:cubicBezTo>
                  <a:close/>
                </a:path>
              </a:pathLst>
            </a:custGeom>
            <a:solidFill>
              <a:srgbClr val="F7A3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ṡļiḍé">
              <a:extLst>
                <a:ext uri="{FF2B5EF4-FFF2-40B4-BE49-F238E27FC236}">
                  <a16:creationId xmlns:a16="http://schemas.microsoft.com/office/drawing/2014/main" xmlns="" id="{F8E91A29-6538-4BC9-925D-D8A76F8CA37A}"/>
                </a:ext>
              </a:extLst>
            </p:cNvPr>
            <p:cNvSpPr/>
            <p:nvPr/>
          </p:nvSpPr>
          <p:spPr bwMode="auto">
            <a:xfrm>
              <a:off x="6599237" y="4381500"/>
              <a:ext cx="103188" cy="1060450"/>
            </a:xfrm>
            <a:custGeom>
              <a:avLst/>
              <a:gdLst>
                <a:gd name="T0" fmla="*/ 0 w 32"/>
                <a:gd name="T1" fmla="*/ 16 h 332"/>
                <a:gd name="T2" fmla="*/ 0 w 32"/>
                <a:gd name="T3" fmla="*/ 317 h 332"/>
                <a:gd name="T4" fmla="*/ 16 w 32"/>
                <a:gd name="T5" fmla="*/ 332 h 332"/>
                <a:gd name="T6" fmla="*/ 32 w 32"/>
                <a:gd name="T7" fmla="*/ 317 h 332"/>
                <a:gd name="T8" fmla="*/ 32 w 32"/>
                <a:gd name="T9" fmla="*/ 16 h 332"/>
                <a:gd name="T10" fmla="*/ 16 w 32"/>
                <a:gd name="T11" fmla="*/ 0 h 332"/>
                <a:gd name="T12" fmla="*/ 0 w 32"/>
                <a:gd name="T13" fmla="*/ 16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2">
                  <a:moveTo>
                    <a:pt x="0" y="16"/>
                  </a:moveTo>
                  <a:cubicBezTo>
                    <a:pt x="0" y="317"/>
                    <a:pt x="0" y="317"/>
                    <a:pt x="0" y="317"/>
                  </a:cubicBezTo>
                  <a:cubicBezTo>
                    <a:pt x="0" y="325"/>
                    <a:pt x="7" y="332"/>
                    <a:pt x="16" y="332"/>
                  </a:cubicBezTo>
                  <a:cubicBezTo>
                    <a:pt x="25" y="332"/>
                    <a:pt x="32" y="325"/>
                    <a:pt x="32" y="3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</a:path>
              </a:pathLst>
            </a:custGeom>
            <a:solidFill>
              <a:srgbClr val="F7A3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ïṧļïďè">
              <a:extLst>
                <a:ext uri="{FF2B5EF4-FFF2-40B4-BE49-F238E27FC236}">
                  <a16:creationId xmlns:a16="http://schemas.microsoft.com/office/drawing/2014/main" xmlns="" id="{D89CF865-1DD0-4AA8-AFAE-983B0C88EFFA}"/>
                </a:ext>
              </a:extLst>
            </p:cNvPr>
            <p:cNvSpPr/>
            <p:nvPr/>
          </p:nvSpPr>
          <p:spPr bwMode="auto">
            <a:xfrm>
              <a:off x="6586537" y="4368800"/>
              <a:ext cx="128588" cy="993775"/>
            </a:xfrm>
            <a:custGeom>
              <a:avLst/>
              <a:gdLst>
                <a:gd name="T0" fmla="*/ 40 w 40"/>
                <a:gd name="T1" fmla="*/ 20 h 311"/>
                <a:gd name="T2" fmla="*/ 20 w 40"/>
                <a:gd name="T3" fmla="*/ 0 h 311"/>
                <a:gd name="T4" fmla="*/ 0 w 40"/>
                <a:gd name="T5" fmla="*/ 20 h 311"/>
                <a:gd name="T6" fmla="*/ 0 w 40"/>
                <a:gd name="T7" fmla="*/ 311 h 311"/>
                <a:gd name="T8" fmla="*/ 40 w 40"/>
                <a:gd name="T9" fmla="*/ 311 h 311"/>
                <a:gd name="T10" fmla="*/ 40 w 40"/>
                <a:gd name="T11" fmla="*/ 2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11">
                  <a:moveTo>
                    <a:pt x="40" y="20"/>
                  </a:moveTo>
                  <a:cubicBezTo>
                    <a:pt x="40" y="9"/>
                    <a:pt x="3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40" y="311"/>
                    <a:pt x="40" y="311"/>
                    <a:pt x="40" y="311"/>
                  </a:cubicBezTo>
                  <a:lnTo>
                    <a:pt x="40" y="20"/>
                  </a:lnTo>
                  <a:close/>
                </a:path>
              </a:pathLst>
            </a:custGeom>
            <a:solidFill>
              <a:srgbClr val="362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ïs1ïḓè">
              <a:extLst>
                <a:ext uri="{FF2B5EF4-FFF2-40B4-BE49-F238E27FC236}">
                  <a16:creationId xmlns:a16="http://schemas.microsoft.com/office/drawing/2014/main" xmlns="" id="{2F930C77-3C21-43E2-9C1C-A8E346F50F51}"/>
                </a:ext>
              </a:extLst>
            </p:cNvPr>
            <p:cNvSpPr/>
            <p:nvPr/>
          </p:nvSpPr>
          <p:spPr bwMode="auto">
            <a:xfrm>
              <a:off x="6577012" y="5372100"/>
              <a:ext cx="309563" cy="107950"/>
            </a:xfrm>
            <a:custGeom>
              <a:avLst/>
              <a:gdLst>
                <a:gd name="T0" fmla="*/ 83 w 97"/>
                <a:gd name="T1" fmla="*/ 34 h 34"/>
                <a:gd name="T2" fmla="*/ 9 w 97"/>
                <a:gd name="T3" fmla="*/ 34 h 34"/>
                <a:gd name="T4" fmla="*/ 0 w 97"/>
                <a:gd name="T5" fmla="*/ 26 h 34"/>
                <a:gd name="T6" fmla="*/ 7 w 97"/>
                <a:gd name="T7" fmla="*/ 18 h 34"/>
                <a:gd name="T8" fmla="*/ 87 w 97"/>
                <a:gd name="T9" fmla="*/ 1 h 34"/>
                <a:gd name="T10" fmla="*/ 97 w 97"/>
                <a:gd name="T11" fmla="*/ 10 h 34"/>
                <a:gd name="T12" fmla="*/ 97 w 97"/>
                <a:gd name="T13" fmla="*/ 21 h 34"/>
                <a:gd name="T14" fmla="*/ 83 w 97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34">
                  <a:moveTo>
                    <a:pt x="83" y="34"/>
                  </a:moveTo>
                  <a:cubicBezTo>
                    <a:pt x="9" y="34"/>
                    <a:pt x="9" y="34"/>
                    <a:pt x="9" y="34"/>
                  </a:cubicBezTo>
                  <a:cubicBezTo>
                    <a:pt x="4" y="34"/>
                    <a:pt x="0" y="31"/>
                    <a:pt x="0" y="26"/>
                  </a:cubicBezTo>
                  <a:cubicBezTo>
                    <a:pt x="0" y="22"/>
                    <a:pt x="3" y="18"/>
                    <a:pt x="7" y="18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8"/>
                    <a:pt x="91" y="34"/>
                    <a:pt x="83" y="34"/>
                  </a:cubicBezTo>
                  <a:close/>
                </a:path>
              </a:pathLst>
            </a:custGeom>
            <a:solidFill>
              <a:srgbClr val="FCB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iś1îḍé">
              <a:extLst>
                <a:ext uri="{FF2B5EF4-FFF2-40B4-BE49-F238E27FC236}">
                  <a16:creationId xmlns:a16="http://schemas.microsoft.com/office/drawing/2014/main" xmlns="" id="{578316FE-2502-4656-98EA-6A70A37DBF49}"/>
                </a:ext>
              </a:extLst>
            </p:cNvPr>
            <p:cNvSpPr/>
            <p:nvPr/>
          </p:nvSpPr>
          <p:spPr bwMode="auto">
            <a:xfrm>
              <a:off x="6784975" y="4381500"/>
              <a:ext cx="101600" cy="1060450"/>
            </a:xfrm>
            <a:custGeom>
              <a:avLst/>
              <a:gdLst>
                <a:gd name="T0" fmla="*/ 0 w 32"/>
                <a:gd name="T1" fmla="*/ 16 h 332"/>
                <a:gd name="T2" fmla="*/ 0 w 32"/>
                <a:gd name="T3" fmla="*/ 317 h 332"/>
                <a:gd name="T4" fmla="*/ 16 w 32"/>
                <a:gd name="T5" fmla="*/ 332 h 332"/>
                <a:gd name="T6" fmla="*/ 32 w 32"/>
                <a:gd name="T7" fmla="*/ 317 h 332"/>
                <a:gd name="T8" fmla="*/ 32 w 32"/>
                <a:gd name="T9" fmla="*/ 16 h 332"/>
                <a:gd name="T10" fmla="*/ 16 w 32"/>
                <a:gd name="T11" fmla="*/ 0 h 332"/>
                <a:gd name="T12" fmla="*/ 0 w 32"/>
                <a:gd name="T13" fmla="*/ 16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2">
                  <a:moveTo>
                    <a:pt x="0" y="16"/>
                  </a:moveTo>
                  <a:cubicBezTo>
                    <a:pt x="0" y="317"/>
                    <a:pt x="0" y="317"/>
                    <a:pt x="0" y="317"/>
                  </a:cubicBezTo>
                  <a:cubicBezTo>
                    <a:pt x="0" y="325"/>
                    <a:pt x="7" y="332"/>
                    <a:pt x="16" y="332"/>
                  </a:cubicBezTo>
                  <a:cubicBezTo>
                    <a:pt x="25" y="332"/>
                    <a:pt x="32" y="325"/>
                    <a:pt x="32" y="3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</a:path>
              </a:pathLst>
            </a:custGeom>
            <a:solidFill>
              <a:srgbClr val="FCB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164" name="图片 163">
              <a:extLst>
                <a:ext uri="{FF2B5EF4-FFF2-40B4-BE49-F238E27FC236}">
                  <a16:creationId xmlns:a16="http://schemas.microsoft.com/office/drawing/2014/main" xmlns="" id="{F48C4E58-2EAF-4FFD-9C63-CB2C03362D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9562" y="3379787"/>
              <a:ext cx="125413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5" name="îşḻíde">
              <a:extLst>
                <a:ext uri="{FF2B5EF4-FFF2-40B4-BE49-F238E27FC236}">
                  <a16:creationId xmlns:a16="http://schemas.microsoft.com/office/drawing/2014/main" xmlns="" id="{9E0540B5-7380-417E-8EF5-9821680E0E46}"/>
                </a:ext>
              </a:extLst>
            </p:cNvPr>
            <p:cNvSpPr/>
            <p:nvPr/>
          </p:nvSpPr>
          <p:spPr bwMode="auto">
            <a:xfrm>
              <a:off x="6356350" y="5284787"/>
              <a:ext cx="381000" cy="182563"/>
            </a:xfrm>
            <a:custGeom>
              <a:avLst/>
              <a:gdLst>
                <a:gd name="T0" fmla="*/ 0 w 119"/>
                <a:gd name="T1" fmla="*/ 57 h 57"/>
                <a:gd name="T2" fmla="*/ 0 w 119"/>
                <a:gd name="T3" fmla="*/ 57 h 57"/>
                <a:gd name="T4" fmla="*/ 17 w 119"/>
                <a:gd name="T5" fmla="*/ 39 h 57"/>
                <a:gd name="T6" fmla="*/ 34 w 119"/>
                <a:gd name="T7" fmla="*/ 37 h 57"/>
                <a:gd name="T8" fmla="*/ 56 w 119"/>
                <a:gd name="T9" fmla="*/ 20 h 57"/>
                <a:gd name="T10" fmla="*/ 59 w 119"/>
                <a:gd name="T11" fmla="*/ 17 h 57"/>
                <a:gd name="T12" fmla="*/ 59 w 119"/>
                <a:gd name="T13" fmla="*/ 3 h 57"/>
                <a:gd name="T14" fmla="*/ 61 w 119"/>
                <a:gd name="T15" fmla="*/ 0 h 57"/>
                <a:gd name="T16" fmla="*/ 116 w 119"/>
                <a:gd name="T17" fmla="*/ 0 h 57"/>
                <a:gd name="T18" fmla="*/ 119 w 119"/>
                <a:gd name="T19" fmla="*/ 3 h 57"/>
                <a:gd name="T20" fmla="*/ 119 w 119"/>
                <a:gd name="T21" fmla="*/ 37 h 57"/>
                <a:gd name="T22" fmla="*/ 119 w 119"/>
                <a:gd name="T23" fmla="*/ 37 h 57"/>
                <a:gd name="T24" fmla="*/ 119 w 119"/>
                <a:gd name="T25" fmla="*/ 57 h 57"/>
                <a:gd name="T26" fmla="*/ 0 w 119"/>
                <a:gd name="T2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57"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1" y="39"/>
                    <a:pt x="17" y="39"/>
                    <a:pt x="17" y="39"/>
                  </a:cubicBezTo>
                  <a:cubicBezTo>
                    <a:pt x="17" y="39"/>
                    <a:pt x="27" y="39"/>
                    <a:pt x="34" y="37"/>
                  </a:cubicBezTo>
                  <a:cubicBezTo>
                    <a:pt x="40" y="36"/>
                    <a:pt x="50" y="25"/>
                    <a:pt x="56" y="20"/>
                  </a:cubicBezTo>
                  <a:cubicBezTo>
                    <a:pt x="57" y="19"/>
                    <a:pt x="58" y="18"/>
                    <a:pt x="59" y="17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60" y="0"/>
                    <a:pt x="61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8" y="0"/>
                    <a:pt x="119" y="2"/>
                    <a:pt x="119" y="3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9" y="57"/>
                    <a:pt x="119" y="57"/>
                    <a:pt x="119" y="57"/>
                  </a:cubicBezTo>
                  <a:lnTo>
                    <a:pt x="0" y="57"/>
                  </a:lnTo>
                  <a:close/>
                </a:path>
              </a:pathLst>
            </a:custGeom>
            <a:solidFill>
              <a:srgbClr val="C48D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ïSľïḋe">
              <a:extLst>
                <a:ext uri="{FF2B5EF4-FFF2-40B4-BE49-F238E27FC236}">
                  <a16:creationId xmlns:a16="http://schemas.microsoft.com/office/drawing/2014/main" xmlns="" id="{6DCF6AB7-66AA-4439-8E48-0C7BBE59B3B4}"/>
                </a:ext>
              </a:extLst>
            </p:cNvPr>
            <p:cNvSpPr/>
            <p:nvPr/>
          </p:nvSpPr>
          <p:spPr bwMode="auto">
            <a:xfrm>
              <a:off x="6532562" y="5311775"/>
              <a:ext cx="47625" cy="12700"/>
            </a:xfrm>
            <a:custGeom>
              <a:avLst/>
              <a:gdLst>
                <a:gd name="T0" fmla="*/ 13 w 15"/>
                <a:gd name="T1" fmla="*/ 4 h 4"/>
                <a:gd name="T2" fmla="*/ 2 w 15"/>
                <a:gd name="T3" fmla="*/ 4 h 4"/>
                <a:gd name="T4" fmla="*/ 0 w 15"/>
                <a:gd name="T5" fmla="*/ 2 h 4"/>
                <a:gd name="T6" fmla="*/ 2 w 15"/>
                <a:gd name="T7" fmla="*/ 0 h 4"/>
                <a:gd name="T8" fmla="*/ 13 w 15"/>
                <a:gd name="T9" fmla="*/ 0 h 4"/>
                <a:gd name="T10" fmla="*/ 15 w 15"/>
                <a:gd name="T11" fmla="*/ 2 h 4"/>
                <a:gd name="T12" fmla="*/ 13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1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</a:path>
              </a:pathLst>
            </a:custGeom>
            <a:solidFill>
              <a:srgbClr val="4A3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ï$ľidé">
              <a:extLst>
                <a:ext uri="{FF2B5EF4-FFF2-40B4-BE49-F238E27FC236}">
                  <a16:creationId xmlns:a16="http://schemas.microsoft.com/office/drawing/2014/main" xmlns="" id="{55C0400A-4AD2-4A18-9308-2BDAAD66658B}"/>
                </a:ext>
              </a:extLst>
            </p:cNvPr>
            <p:cNvSpPr/>
            <p:nvPr/>
          </p:nvSpPr>
          <p:spPr bwMode="auto">
            <a:xfrm>
              <a:off x="6507162" y="5359400"/>
              <a:ext cx="41275" cy="38100"/>
            </a:xfrm>
            <a:custGeom>
              <a:avLst/>
              <a:gdLst>
                <a:gd name="T0" fmla="*/ 9 w 13"/>
                <a:gd name="T1" fmla="*/ 11 h 12"/>
                <a:gd name="T2" fmla="*/ 1 w 13"/>
                <a:gd name="T3" fmla="*/ 3 h 12"/>
                <a:gd name="T4" fmla="*/ 1 w 13"/>
                <a:gd name="T5" fmla="*/ 1 h 12"/>
                <a:gd name="T6" fmla="*/ 4 w 13"/>
                <a:gd name="T7" fmla="*/ 1 h 12"/>
                <a:gd name="T8" fmla="*/ 12 w 13"/>
                <a:gd name="T9" fmla="*/ 8 h 12"/>
                <a:gd name="T10" fmla="*/ 12 w 13"/>
                <a:gd name="T11" fmla="*/ 11 h 12"/>
                <a:gd name="T12" fmla="*/ 9 w 13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9" y="11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9"/>
                    <a:pt x="13" y="10"/>
                    <a:pt x="12" y="11"/>
                  </a:cubicBezTo>
                  <a:cubicBezTo>
                    <a:pt x="11" y="12"/>
                    <a:pt x="10" y="12"/>
                    <a:pt x="9" y="11"/>
                  </a:cubicBezTo>
                </a:path>
              </a:pathLst>
            </a:custGeom>
            <a:solidFill>
              <a:srgbClr val="4A3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ïş1iḍe">
              <a:extLst>
                <a:ext uri="{FF2B5EF4-FFF2-40B4-BE49-F238E27FC236}">
                  <a16:creationId xmlns:a16="http://schemas.microsoft.com/office/drawing/2014/main" xmlns="" id="{37866528-59F1-40E6-A1B4-BFE53C19C3EF}"/>
                </a:ext>
              </a:extLst>
            </p:cNvPr>
            <p:cNvSpPr/>
            <p:nvPr/>
          </p:nvSpPr>
          <p:spPr bwMode="auto">
            <a:xfrm>
              <a:off x="6526212" y="5334000"/>
              <a:ext cx="44450" cy="28575"/>
            </a:xfrm>
            <a:custGeom>
              <a:avLst/>
              <a:gdLst>
                <a:gd name="T0" fmla="*/ 11 w 14"/>
                <a:gd name="T1" fmla="*/ 9 h 9"/>
                <a:gd name="T2" fmla="*/ 1 w 14"/>
                <a:gd name="T3" fmla="*/ 4 h 9"/>
                <a:gd name="T4" fmla="*/ 0 w 14"/>
                <a:gd name="T5" fmla="*/ 2 h 9"/>
                <a:gd name="T6" fmla="*/ 3 w 14"/>
                <a:gd name="T7" fmla="*/ 1 h 9"/>
                <a:gd name="T8" fmla="*/ 13 w 14"/>
                <a:gd name="T9" fmla="*/ 5 h 9"/>
                <a:gd name="T10" fmla="*/ 14 w 14"/>
                <a:gd name="T11" fmla="*/ 8 h 9"/>
                <a:gd name="T12" fmla="*/ 11 w 14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9">
                  <a:moveTo>
                    <a:pt x="11" y="9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4" y="7"/>
                    <a:pt x="14" y="8"/>
                  </a:cubicBezTo>
                  <a:cubicBezTo>
                    <a:pt x="14" y="9"/>
                    <a:pt x="12" y="9"/>
                    <a:pt x="11" y="9"/>
                  </a:cubicBezTo>
                </a:path>
              </a:pathLst>
            </a:custGeom>
            <a:solidFill>
              <a:srgbClr val="4A3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îSlíḑè">
              <a:extLst>
                <a:ext uri="{FF2B5EF4-FFF2-40B4-BE49-F238E27FC236}">
                  <a16:creationId xmlns:a16="http://schemas.microsoft.com/office/drawing/2014/main" xmlns="" id="{70C777A4-D443-443E-97A8-902480CFE8BC}"/>
                </a:ext>
              </a:extLst>
            </p:cNvPr>
            <p:cNvSpPr/>
            <p:nvPr/>
          </p:nvSpPr>
          <p:spPr bwMode="auto">
            <a:xfrm>
              <a:off x="6662737" y="5394325"/>
              <a:ext cx="74613" cy="104775"/>
            </a:xfrm>
            <a:custGeom>
              <a:avLst/>
              <a:gdLst>
                <a:gd name="T0" fmla="*/ 0 w 23"/>
                <a:gd name="T1" fmla="*/ 23 h 33"/>
                <a:gd name="T2" fmla="*/ 2 w 23"/>
                <a:gd name="T3" fmla="*/ 33 h 33"/>
                <a:gd name="T4" fmla="*/ 20 w 23"/>
                <a:gd name="T5" fmla="*/ 33 h 33"/>
                <a:gd name="T6" fmla="*/ 23 w 23"/>
                <a:gd name="T7" fmla="*/ 30 h 33"/>
                <a:gd name="T8" fmla="*/ 23 w 23"/>
                <a:gd name="T9" fmla="*/ 0 h 33"/>
                <a:gd name="T10" fmla="*/ 0 w 23"/>
                <a:gd name="T11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3">
                  <a:moveTo>
                    <a:pt x="0" y="23"/>
                  </a:moveTo>
                  <a:cubicBezTo>
                    <a:pt x="0" y="27"/>
                    <a:pt x="0" y="30"/>
                    <a:pt x="2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3" y="31"/>
                    <a:pt x="23" y="3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lose/>
                </a:path>
              </a:pathLst>
            </a:custGeom>
            <a:solidFill>
              <a:srgbClr val="FA6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îŝḻïḍè">
              <a:extLst>
                <a:ext uri="{FF2B5EF4-FFF2-40B4-BE49-F238E27FC236}">
                  <a16:creationId xmlns:a16="http://schemas.microsoft.com/office/drawing/2014/main" xmlns="" id="{71847D21-C589-465D-861C-4356BA8EAE42}"/>
                </a:ext>
              </a:extLst>
            </p:cNvPr>
            <p:cNvSpPr/>
            <p:nvPr/>
          </p:nvSpPr>
          <p:spPr bwMode="auto">
            <a:xfrm>
              <a:off x="6356350" y="5467350"/>
              <a:ext cx="381000" cy="31750"/>
            </a:xfrm>
            <a:custGeom>
              <a:avLst/>
              <a:gdLst>
                <a:gd name="T0" fmla="*/ 119 w 119"/>
                <a:gd name="T1" fmla="*/ 0 h 10"/>
                <a:gd name="T2" fmla="*/ 119 w 119"/>
                <a:gd name="T3" fmla="*/ 2 h 10"/>
                <a:gd name="T4" fmla="*/ 119 w 119"/>
                <a:gd name="T5" fmla="*/ 7 h 10"/>
                <a:gd name="T6" fmla="*/ 116 w 119"/>
                <a:gd name="T7" fmla="*/ 10 h 10"/>
                <a:gd name="T8" fmla="*/ 5 w 119"/>
                <a:gd name="T9" fmla="*/ 10 h 10"/>
                <a:gd name="T10" fmla="*/ 0 w 119"/>
                <a:gd name="T11" fmla="*/ 0 h 10"/>
                <a:gd name="T12" fmla="*/ 119 w 1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10">
                  <a:moveTo>
                    <a:pt x="119" y="0"/>
                  </a:moveTo>
                  <a:cubicBezTo>
                    <a:pt x="119" y="2"/>
                    <a:pt x="119" y="2"/>
                    <a:pt x="119" y="2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9"/>
                    <a:pt x="118" y="10"/>
                    <a:pt x="11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9"/>
                    <a:pt x="0" y="2"/>
                    <a:pt x="0" y="0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D11C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ïśḷîďê">
              <a:extLst>
                <a:ext uri="{FF2B5EF4-FFF2-40B4-BE49-F238E27FC236}">
                  <a16:creationId xmlns:a16="http://schemas.microsoft.com/office/drawing/2014/main" xmlns="" id="{03BB4F08-832C-44E1-A6FE-0EECF64463B7}"/>
                </a:ext>
              </a:extLst>
            </p:cNvPr>
            <p:cNvSpPr/>
            <p:nvPr/>
          </p:nvSpPr>
          <p:spPr bwMode="auto">
            <a:xfrm>
              <a:off x="5762625" y="3532187"/>
              <a:ext cx="271463" cy="393700"/>
            </a:xfrm>
            <a:custGeom>
              <a:avLst/>
              <a:gdLst>
                <a:gd name="T0" fmla="*/ 171 w 171"/>
                <a:gd name="T1" fmla="*/ 214 h 248"/>
                <a:gd name="T2" fmla="*/ 88 w 171"/>
                <a:gd name="T3" fmla="*/ 248 h 248"/>
                <a:gd name="T4" fmla="*/ 0 w 171"/>
                <a:gd name="T5" fmla="*/ 26 h 248"/>
                <a:gd name="T6" fmla="*/ 86 w 171"/>
                <a:gd name="T7" fmla="*/ 0 h 248"/>
                <a:gd name="T8" fmla="*/ 171 w 171"/>
                <a:gd name="T9" fmla="*/ 21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248">
                  <a:moveTo>
                    <a:pt x="171" y="214"/>
                  </a:moveTo>
                  <a:lnTo>
                    <a:pt x="88" y="248"/>
                  </a:lnTo>
                  <a:lnTo>
                    <a:pt x="0" y="26"/>
                  </a:lnTo>
                  <a:lnTo>
                    <a:pt x="86" y="0"/>
                  </a:lnTo>
                  <a:lnTo>
                    <a:pt x="171" y="21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ïsḷïdé">
              <a:extLst>
                <a:ext uri="{FF2B5EF4-FFF2-40B4-BE49-F238E27FC236}">
                  <a16:creationId xmlns:a16="http://schemas.microsoft.com/office/drawing/2014/main" xmlns="" id="{9C522EE5-AEA0-4788-8EE4-DEBD047D306B}"/>
                </a:ext>
              </a:extLst>
            </p:cNvPr>
            <p:cNvSpPr/>
            <p:nvPr/>
          </p:nvSpPr>
          <p:spPr bwMode="auto">
            <a:xfrm>
              <a:off x="5899150" y="3478212"/>
              <a:ext cx="268288" cy="393700"/>
            </a:xfrm>
            <a:custGeom>
              <a:avLst/>
              <a:gdLst>
                <a:gd name="T0" fmla="*/ 169 w 169"/>
                <a:gd name="T1" fmla="*/ 215 h 248"/>
                <a:gd name="T2" fmla="*/ 85 w 169"/>
                <a:gd name="T3" fmla="*/ 248 h 248"/>
                <a:gd name="T4" fmla="*/ 0 w 169"/>
                <a:gd name="T5" fmla="*/ 34 h 248"/>
                <a:gd name="T6" fmla="*/ 83 w 169"/>
                <a:gd name="T7" fmla="*/ 0 h 248"/>
                <a:gd name="T8" fmla="*/ 169 w 169"/>
                <a:gd name="T9" fmla="*/ 21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48">
                  <a:moveTo>
                    <a:pt x="169" y="215"/>
                  </a:moveTo>
                  <a:lnTo>
                    <a:pt x="85" y="248"/>
                  </a:lnTo>
                  <a:lnTo>
                    <a:pt x="0" y="34"/>
                  </a:lnTo>
                  <a:lnTo>
                    <a:pt x="83" y="0"/>
                  </a:lnTo>
                  <a:lnTo>
                    <a:pt x="169" y="215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ïşlíďè">
              <a:extLst>
                <a:ext uri="{FF2B5EF4-FFF2-40B4-BE49-F238E27FC236}">
                  <a16:creationId xmlns:a16="http://schemas.microsoft.com/office/drawing/2014/main" xmlns="" id="{A9C5D0C5-D7FF-4058-B4E6-49CFB3FC603E}"/>
                </a:ext>
              </a:extLst>
            </p:cNvPr>
            <p:cNvSpPr/>
            <p:nvPr/>
          </p:nvSpPr>
          <p:spPr bwMode="auto">
            <a:xfrm>
              <a:off x="5895975" y="3865562"/>
              <a:ext cx="271463" cy="379413"/>
            </a:xfrm>
            <a:custGeom>
              <a:avLst/>
              <a:gdLst>
                <a:gd name="T0" fmla="*/ 171 w 171"/>
                <a:gd name="T1" fmla="*/ 213 h 239"/>
                <a:gd name="T2" fmla="*/ 85 w 171"/>
                <a:gd name="T3" fmla="*/ 239 h 239"/>
                <a:gd name="T4" fmla="*/ 0 w 171"/>
                <a:gd name="T5" fmla="*/ 26 h 239"/>
                <a:gd name="T6" fmla="*/ 85 w 171"/>
                <a:gd name="T7" fmla="*/ 0 h 239"/>
                <a:gd name="T8" fmla="*/ 171 w 171"/>
                <a:gd name="T9" fmla="*/ 21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239">
                  <a:moveTo>
                    <a:pt x="171" y="213"/>
                  </a:moveTo>
                  <a:lnTo>
                    <a:pt x="85" y="239"/>
                  </a:lnTo>
                  <a:lnTo>
                    <a:pt x="0" y="26"/>
                  </a:lnTo>
                  <a:lnTo>
                    <a:pt x="85" y="0"/>
                  </a:lnTo>
                  <a:lnTo>
                    <a:pt x="171" y="213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îṥļïḓe">
              <a:extLst>
                <a:ext uri="{FF2B5EF4-FFF2-40B4-BE49-F238E27FC236}">
                  <a16:creationId xmlns:a16="http://schemas.microsoft.com/office/drawing/2014/main" xmlns="" id="{9B366EB2-2B24-42F6-AB60-86A87B488ED2}"/>
                </a:ext>
              </a:extLst>
            </p:cNvPr>
            <p:cNvSpPr/>
            <p:nvPr/>
          </p:nvSpPr>
          <p:spPr bwMode="auto">
            <a:xfrm>
              <a:off x="6030912" y="3810000"/>
              <a:ext cx="268288" cy="393700"/>
            </a:xfrm>
            <a:custGeom>
              <a:avLst/>
              <a:gdLst>
                <a:gd name="T0" fmla="*/ 169 w 169"/>
                <a:gd name="T1" fmla="*/ 216 h 248"/>
                <a:gd name="T2" fmla="*/ 86 w 169"/>
                <a:gd name="T3" fmla="*/ 248 h 248"/>
                <a:gd name="T4" fmla="*/ 0 w 169"/>
                <a:gd name="T5" fmla="*/ 35 h 248"/>
                <a:gd name="T6" fmla="*/ 84 w 169"/>
                <a:gd name="T7" fmla="*/ 0 h 248"/>
                <a:gd name="T8" fmla="*/ 169 w 169"/>
                <a:gd name="T9" fmla="*/ 21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48">
                  <a:moveTo>
                    <a:pt x="169" y="216"/>
                  </a:moveTo>
                  <a:lnTo>
                    <a:pt x="86" y="248"/>
                  </a:lnTo>
                  <a:lnTo>
                    <a:pt x="0" y="35"/>
                  </a:lnTo>
                  <a:lnTo>
                    <a:pt x="84" y="0"/>
                  </a:lnTo>
                  <a:lnTo>
                    <a:pt x="169" y="216"/>
                  </a:ln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ïṩľïdé">
              <a:extLst>
                <a:ext uri="{FF2B5EF4-FFF2-40B4-BE49-F238E27FC236}">
                  <a16:creationId xmlns:a16="http://schemas.microsoft.com/office/drawing/2014/main" xmlns="" id="{CFEC7294-3FA8-4A89-8336-D918A3941C09}"/>
                </a:ext>
              </a:extLst>
            </p:cNvPr>
            <p:cNvSpPr/>
            <p:nvPr/>
          </p:nvSpPr>
          <p:spPr bwMode="auto">
            <a:xfrm>
              <a:off x="6030912" y="3414712"/>
              <a:ext cx="268288" cy="401638"/>
            </a:xfrm>
            <a:custGeom>
              <a:avLst/>
              <a:gdLst>
                <a:gd name="T0" fmla="*/ 169 w 169"/>
                <a:gd name="T1" fmla="*/ 221 h 253"/>
                <a:gd name="T2" fmla="*/ 86 w 169"/>
                <a:gd name="T3" fmla="*/ 253 h 253"/>
                <a:gd name="T4" fmla="*/ 0 w 169"/>
                <a:gd name="T5" fmla="*/ 40 h 253"/>
                <a:gd name="T6" fmla="*/ 80 w 169"/>
                <a:gd name="T7" fmla="*/ 0 h 253"/>
                <a:gd name="T8" fmla="*/ 169 w 169"/>
                <a:gd name="T9" fmla="*/ 22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53">
                  <a:moveTo>
                    <a:pt x="169" y="221"/>
                  </a:moveTo>
                  <a:lnTo>
                    <a:pt x="86" y="253"/>
                  </a:lnTo>
                  <a:lnTo>
                    <a:pt x="0" y="40"/>
                  </a:lnTo>
                  <a:lnTo>
                    <a:pt x="80" y="0"/>
                  </a:lnTo>
                  <a:lnTo>
                    <a:pt x="169" y="22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íşḷïḍê">
              <a:extLst>
                <a:ext uri="{FF2B5EF4-FFF2-40B4-BE49-F238E27FC236}">
                  <a16:creationId xmlns:a16="http://schemas.microsoft.com/office/drawing/2014/main" xmlns="" id="{27B9D803-78AB-40B4-B2C5-5E50C5D945E0}"/>
                </a:ext>
              </a:extLst>
            </p:cNvPr>
            <p:cNvSpPr/>
            <p:nvPr/>
          </p:nvSpPr>
          <p:spPr bwMode="auto">
            <a:xfrm>
              <a:off x="6164262" y="3746500"/>
              <a:ext cx="261938" cy="406400"/>
            </a:xfrm>
            <a:custGeom>
              <a:avLst/>
              <a:gdLst>
                <a:gd name="T0" fmla="*/ 165 w 165"/>
                <a:gd name="T1" fmla="*/ 213 h 256"/>
                <a:gd name="T2" fmla="*/ 87 w 165"/>
                <a:gd name="T3" fmla="*/ 256 h 256"/>
                <a:gd name="T4" fmla="*/ 0 w 165"/>
                <a:gd name="T5" fmla="*/ 40 h 256"/>
                <a:gd name="T6" fmla="*/ 81 w 165"/>
                <a:gd name="T7" fmla="*/ 0 h 256"/>
                <a:gd name="T8" fmla="*/ 165 w 165"/>
                <a:gd name="T9" fmla="*/ 21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256">
                  <a:moveTo>
                    <a:pt x="165" y="213"/>
                  </a:moveTo>
                  <a:lnTo>
                    <a:pt x="87" y="256"/>
                  </a:lnTo>
                  <a:lnTo>
                    <a:pt x="0" y="40"/>
                  </a:lnTo>
                  <a:lnTo>
                    <a:pt x="81" y="0"/>
                  </a:lnTo>
                  <a:lnTo>
                    <a:pt x="165" y="213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iś1iḍè">
              <a:extLst>
                <a:ext uri="{FF2B5EF4-FFF2-40B4-BE49-F238E27FC236}">
                  <a16:creationId xmlns:a16="http://schemas.microsoft.com/office/drawing/2014/main" xmlns="" id="{48A9150B-B4B2-4964-8434-0B92E3E0B6CC}"/>
                </a:ext>
              </a:extLst>
            </p:cNvPr>
            <p:cNvSpPr/>
            <p:nvPr/>
          </p:nvSpPr>
          <p:spPr bwMode="auto">
            <a:xfrm>
              <a:off x="6469062" y="3121025"/>
              <a:ext cx="53975" cy="95250"/>
            </a:xfrm>
            <a:custGeom>
              <a:avLst/>
              <a:gdLst>
                <a:gd name="T0" fmla="*/ 17 w 17"/>
                <a:gd name="T1" fmla="*/ 2 h 30"/>
                <a:gd name="T2" fmla="*/ 6 w 17"/>
                <a:gd name="T3" fmla="*/ 30 h 30"/>
                <a:gd name="T4" fmla="*/ 2 w 17"/>
                <a:gd name="T5" fmla="*/ 20 h 30"/>
                <a:gd name="T6" fmla="*/ 11 w 17"/>
                <a:gd name="T7" fmla="*/ 0 h 30"/>
                <a:gd name="T8" fmla="*/ 17 w 17"/>
                <a:gd name="T9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0">
                  <a:moveTo>
                    <a:pt x="17" y="2"/>
                  </a:moveTo>
                  <a:cubicBezTo>
                    <a:pt x="10" y="10"/>
                    <a:pt x="6" y="20"/>
                    <a:pt x="6" y="30"/>
                  </a:cubicBezTo>
                  <a:cubicBezTo>
                    <a:pt x="4" y="28"/>
                    <a:pt x="3" y="24"/>
                    <a:pt x="2" y="20"/>
                  </a:cubicBezTo>
                  <a:cubicBezTo>
                    <a:pt x="0" y="10"/>
                    <a:pt x="4" y="2"/>
                    <a:pt x="11" y="0"/>
                  </a:cubicBezTo>
                  <a:cubicBezTo>
                    <a:pt x="13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2D2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šḻîḑé">
              <a:extLst>
                <a:ext uri="{FF2B5EF4-FFF2-40B4-BE49-F238E27FC236}">
                  <a16:creationId xmlns:a16="http://schemas.microsoft.com/office/drawing/2014/main" xmlns="" id="{D6F294AA-86C1-4199-9262-78053EA75D6E}"/>
                </a:ext>
              </a:extLst>
            </p:cNvPr>
            <p:cNvSpPr/>
            <p:nvPr/>
          </p:nvSpPr>
          <p:spPr bwMode="auto">
            <a:xfrm>
              <a:off x="6475412" y="3057525"/>
              <a:ext cx="379413" cy="484188"/>
            </a:xfrm>
            <a:custGeom>
              <a:avLst/>
              <a:gdLst>
                <a:gd name="T0" fmla="*/ 74 w 119"/>
                <a:gd name="T1" fmla="*/ 146 h 152"/>
                <a:gd name="T2" fmla="*/ 64 w 119"/>
                <a:gd name="T3" fmla="*/ 148 h 152"/>
                <a:gd name="T4" fmla="*/ 13 w 119"/>
                <a:gd name="T5" fmla="*/ 111 h 152"/>
                <a:gd name="T6" fmla="*/ 3 w 119"/>
                <a:gd name="T7" fmla="*/ 51 h 152"/>
                <a:gd name="T8" fmla="*/ 35 w 119"/>
                <a:gd name="T9" fmla="*/ 8 h 152"/>
                <a:gd name="T10" fmla="*/ 63 w 119"/>
                <a:gd name="T11" fmla="*/ 3 h 152"/>
                <a:gd name="T12" fmla="*/ 106 w 119"/>
                <a:gd name="T13" fmla="*/ 35 h 152"/>
                <a:gd name="T14" fmla="*/ 115 w 119"/>
                <a:gd name="T15" fmla="*/ 90 h 152"/>
                <a:gd name="T16" fmla="*/ 74 w 119"/>
                <a:gd name="T17" fmla="*/ 14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52">
                  <a:moveTo>
                    <a:pt x="74" y="146"/>
                  </a:moveTo>
                  <a:cubicBezTo>
                    <a:pt x="64" y="148"/>
                    <a:pt x="64" y="148"/>
                    <a:pt x="64" y="148"/>
                  </a:cubicBezTo>
                  <a:cubicBezTo>
                    <a:pt x="40" y="152"/>
                    <a:pt x="17" y="135"/>
                    <a:pt x="13" y="11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0" y="30"/>
                    <a:pt x="14" y="11"/>
                    <a:pt x="35" y="8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83" y="0"/>
                    <a:pt x="103" y="14"/>
                    <a:pt x="106" y="35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9" y="117"/>
                    <a:pt x="101" y="142"/>
                    <a:pt x="74" y="146"/>
                  </a:cubicBezTo>
                  <a:close/>
                </a:path>
              </a:pathLst>
            </a:custGeom>
            <a:solidFill>
              <a:srgbClr val="FCB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íṡḻídê">
              <a:extLst>
                <a:ext uri="{FF2B5EF4-FFF2-40B4-BE49-F238E27FC236}">
                  <a16:creationId xmlns:a16="http://schemas.microsoft.com/office/drawing/2014/main" xmlns="" id="{5DBBAF70-5190-4257-93CB-E190A7490EFB}"/>
                </a:ext>
              </a:extLst>
            </p:cNvPr>
            <p:cNvSpPr/>
            <p:nvPr/>
          </p:nvSpPr>
          <p:spPr bwMode="auto">
            <a:xfrm>
              <a:off x="6519862" y="3309937"/>
              <a:ext cx="31750" cy="9525"/>
            </a:xfrm>
            <a:custGeom>
              <a:avLst/>
              <a:gdLst>
                <a:gd name="T0" fmla="*/ 8 w 10"/>
                <a:gd name="T1" fmla="*/ 0 h 3"/>
                <a:gd name="T2" fmla="*/ 4 w 10"/>
                <a:gd name="T3" fmla="*/ 1 h 3"/>
                <a:gd name="T4" fmla="*/ 3 w 10"/>
                <a:gd name="T5" fmla="*/ 1 h 3"/>
                <a:gd name="T6" fmla="*/ 1 w 10"/>
                <a:gd name="T7" fmla="*/ 1 h 3"/>
                <a:gd name="T8" fmla="*/ 0 w 10"/>
                <a:gd name="T9" fmla="*/ 2 h 3"/>
                <a:gd name="T10" fmla="*/ 0 w 10"/>
                <a:gd name="T11" fmla="*/ 3 h 3"/>
                <a:gd name="T12" fmla="*/ 3 w 10"/>
                <a:gd name="T13" fmla="*/ 3 h 3"/>
                <a:gd name="T14" fmla="*/ 5 w 10"/>
                <a:gd name="T15" fmla="*/ 3 h 3"/>
                <a:gd name="T16" fmla="*/ 9 w 10"/>
                <a:gd name="T17" fmla="*/ 2 h 3"/>
                <a:gd name="T18" fmla="*/ 9 w 10"/>
                <a:gd name="T19" fmla="*/ 0 h 3"/>
                <a:gd name="T20" fmla="*/ 8 w 10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3">
                  <a:moveTo>
                    <a:pt x="8" y="0"/>
                  </a:moveTo>
                  <a:cubicBezTo>
                    <a:pt x="7" y="1"/>
                    <a:pt x="6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6" y="3"/>
                    <a:pt x="8" y="2"/>
                    <a:pt x="9" y="2"/>
                  </a:cubicBezTo>
                  <a:cubicBezTo>
                    <a:pt x="9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D86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ïSļîḓè">
              <a:extLst>
                <a:ext uri="{FF2B5EF4-FFF2-40B4-BE49-F238E27FC236}">
                  <a16:creationId xmlns:a16="http://schemas.microsoft.com/office/drawing/2014/main" xmlns="" id="{1806606B-5B74-4A7E-8D7D-4085E11206AB}"/>
                </a:ext>
              </a:extLst>
            </p:cNvPr>
            <p:cNvSpPr/>
            <p:nvPr/>
          </p:nvSpPr>
          <p:spPr bwMode="auto">
            <a:xfrm>
              <a:off x="6653212" y="3287712"/>
              <a:ext cx="31750" cy="9525"/>
            </a:xfrm>
            <a:custGeom>
              <a:avLst/>
              <a:gdLst>
                <a:gd name="T0" fmla="*/ 9 w 10"/>
                <a:gd name="T1" fmla="*/ 0 h 3"/>
                <a:gd name="T2" fmla="*/ 5 w 10"/>
                <a:gd name="T3" fmla="*/ 1 h 3"/>
                <a:gd name="T4" fmla="*/ 4 w 10"/>
                <a:gd name="T5" fmla="*/ 1 h 3"/>
                <a:gd name="T6" fmla="*/ 1 w 10"/>
                <a:gd name="T7" fmla="*/ 1 h 3"/>
                <a:gd name="T8" fmla="*/ 0 w 10"/>
                <a:gd name="T9" fmla="*/ 2 h 3"/>
                <a:gd name="T10" fmla="*/ 1 w 10"/>
                <a:gd name="T11" fmla="*/ 3 h 3"/>
                <a:gd name="T12" fmla="*/ 4 w 10"/>
                <a:gd name="T13" fmla="*/ 3 h 3"/>
                <a:gd name="T14" fmla="*/ 5 w 10"/>
                <a:gd name="T15" fmla="*/ 3 h 3"/>
                <a:gd name="T16" fmla="*/ 10 w 10"/>
                <a:gd name="T17" fmla="*/ 2 h 3"/>
                <a:gd name="T18" fmla="*/ 10 w 10"/>
                <a:gd name="T19" fmla="*/ 0 h 3"/>
                <a:gd name="T20" fmla="*/ 9 w 10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3">
                  <a:moveTo>
                    <a:pt x="9" y="0"/>
                  </a:moveTo>
                  <a:cubicBezTo>
                    <a:pt x="8" y="1"/>
                    <a:pt x="6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7" y="3"/>
                    <a:pt x="8" y="2"/>
                    <a:pt x="10" y="2"/>
                  </a:cubicBezTo>
                  <a:cubicBezTo>
                    <a:pt x="10" y="1"/>
                    <a:pt x="10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D86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íš1iḑe">
              <a:extLst>
                <a:ext uri="{FF2B5EF4-FFF2-40B4-BE49-F238E27FC236}">
                  <a16:creationId xmlns:a16="http://schemas.microsoft.com/office/drawing/2014/main" xmlns="" id="{5B9C0445-BB34-4B25-B3F7-FBF332E5000E}"/>
                </a:ext>
              </a:extLst>
            </p:cNvPr>
            <p:cNvSpPr/>
            <p:nvPr/>
          </p:nvSpPr>
          <p:spPr bwMode="auto">
            <a:xfrm>
              <a:off x="6573837" y="3411537"/>
              <a:ext cx="92075" cy="44450"/>
            </a:xfrm>
            <a:custGeom>
              <a:avLst/>
              <a:gdLst>
                <a:gd name="T0" fmla="*/ 25 w 29"/>
                <a:gd name="T1" fmla="*/ 1 h 14"/>
                <a:gd name="T2" fmla="*/ 23 w 29"/>
                <a:gd name="T3" fmla="*/ 5 h 14"/>
                <a:gd name="T4" fmla="*/ 20 w 29"/>
                <a:gd name="T5" fmla="*/ 8 h 14"/>
                <a:gd name="T6" fmla="*/ 15 w 29"/>
                <a:gd name="T7" fmla="*/ 10 h 14"/>
                <a:gd name="T8" fmla="*/ 14 w 29"/>
                <a:gd name="T9" fmla="*/ 10 h 14"/>
                <a:gd name="T10" fmla="*/ 11 w 29"/>
                <a:gd name="T11" fmla="*/ 10 h 14"/>
                <a:gd name="T12" fmla="*/ 7 w 29"/>
                <a:gd name="T13" fmla="*/ 8 h 14"/>
                <a:gd name="T14" fmla="*/ 4 w 29"/>
                <a:gd name="T15" fmla="*/ 5 h 14"/>
                <a:gd name="T16" fmla="*/ 1 w 29"/>
                <a:gd name="T17" fmla="*/ 4 h 14"/>
                <a:gd name="T18" fmla="*/ 1 w 29"/>
                <a:gd name="T19" fmla="*/ 7 h 14"/>
                <a:gd name="T20" fmla="*/ 5 w 29"/>
                <a:gd name="T21" fmla="*/ 11 h 14"/>
                <a:gd name="T22" fmla="*/ 10 w 29"/>
                <a:gd name="T23" fmla="*/ 14 h 14"/>
                <a:gd name="T24" fmla="*/ 14 w 29"/>
                <a:gd name="T25" fmla="*/ 14 h 14"/>
                <a:gd name="T26" fmla="*/ 16 w 29"/>
                <a:gd name="T27" fmla="*/ 14 h 14"/>
                <a:gd name="T28" fmla="*/ 22 w 29"/>
                <a:gd name="T29" fmla="*/ 12 h 14"/>
                <a:gd name="T30" fmla="*/ 26 w 29"/>
                <a:gd name="T31" fmla="*/ 8 h 14"/>
                <a:gd name="T32" fmla="*/ 29 w 29"/>
                <a:gd name="T33" fmla="*/ 2 h 14"/>
                <a:gd name="T34" fmla="*/ 27 w 29"/>
                <a:gd name="T35" fmla="*/ 0 h 14"/>
                <a:gd name="T36" fmla="*/ 25 w 29"/>
                <a:gd name="T3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14">
                  <a:moveTo>
                    <a:pt x="25" y="1"/>
                  </a:moveTo>
                  <a:cubicBezTo>
                    <a:pt x="24" y="3"/>
                    <a:pt x="24" y="4"/>
                    <a:pt x="23" y="5"/>
                  </a:cubicBezTo>
                  <a:cubicBezTo>
                    <a:pt x="22" y="7"/>
                    <a:pt x="21" y="8"/>
                    <a:pt x="20" y="8"/>
                  </a:cubicBezTo>
                  <a:cubicBezTo>
                    <a:pt x="18" y="9"/>
                    <a:pt x="17" y="10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ubicBezTo>
                    <a:pt x="13" y="10"/>
                    <a:pt x="12" y="10"/>
                    <a:pt x="11" y="10"/>
                  </a:cubicBezTo>
                  <a:cubicBezTo>
                    <a:pt x="9" y="9"/>
                    <a:pt x="8" y="9"/>
                    <a:pt x="7" y="8"/>
                  </a:cubicBezTo>
                  <a:cubicBezTo>
                    <a:pt x="6" y="7"/>
                    <a:pt x="5" y="6"/>
                    <a:pt x="4" y="5"/>
                  </a:cubicBezTo>
                  <a:cubicBezTo>
                    <a:pt x="3" y="4"/>
                    <a:pt x="2" y="3"/>
                    <a:pt x="1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10"/>
                    <a:pt x="5" y="11"/>
                  </a:cubicBezTo>
                  <a:cubicBezTo>
                    <a:pt x="6" y="12"/>
                    <a:pt x="8" y="13"/>
                    <a:pt x="10" y="14"/>
                  </a:cubicBezTo>
                  <a:cubicBezTo>
                    <a:pt x="11" y="14"/>
                    <a:pt x="12" y="14"/>
                    <a:pt x="14" y="14"/>
                  </a:cubicBezTo>
                  <a:cubicBezTo>
                    <a:pt x="14" y="14"/>
                    <a:pt x="15" y="14"/>
                    <a:pt x="16" y="14"/>
                  </a:cubicBezTo>
                  <a:cubicBezTo>
                    <a:pt x="18" y="13"/>
                    <a:pt x="20" y="13"/>
                    <a:pt x="22" y="12"/>
                  </a:cubicBezTo>
                  <a:cubicBezTo>
                    <a:pt x="24" y="11"/>
                    <a:pt x="25" y="9"/>
                    <a:pt x="26" y="8"/>
                  </a:cubicBezTo>
                  <a:cubicBezTo>
                    <a:pt x="27" y="6"/>
                    <a:pt x="28" y="4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ubicBezTo>
                    <a:pt x="26" y="0"/>
                    <a:pt x="25" y="0"/>
                    <a:pt x="25" y="1"/>
                  </a:cubicBezTo>
                  <a:close/>
                </a:path>
              </a:pathLst>
            </a:custGeom>
            <a:solidFill>
              <a:srgbClr val="D86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ïSļíḋé">
              <a:extLst>
                <a:ext uri="{FF2B5EF4-FFF2-40B4-BE49-F238E27FC236}">
                  <a16:creationId xmlns:a16="http://schemas.microsoft.com/office/drawing/2014/main" xmlns="" id="{C8CFD852-0FC6-4229-984D-141FD71436C6}"/>
                </a:ext>
              </a:extLst>
            </p:cNvPr>
            <p:cNvSpPr/>
            <p:nvPr/>
          </p:nvSpPr>
          <p:spPr bwMode="auto">
            <a:xfrm>
              <a:off x="6519862" y="3260725"/>
              <a:ext cx="25400" cy="42863"/>
            </a:xfrm>
            <a:custGeom>
              <a:avLst/>
              <a:gdLst>
                <a:gd name="T0" fmla="*/ 5 w 8"/>
                <a:gd name="T1" fmla="*/ 13 h 13"/>
                <a:gd name="T2" fmla="*/ 5 w 8"/>
                <a:gd name="T3" fmla="*/ 13 h 13"/>
                <a:gd name="T4" fmla="*/ 2 w 8"/>
                <a:gd name="T5" fmla="*/ 10 h 13"/>
                <a:gd name="T6" fmla="*/ 0 w 8"/>
                <a:gd name="T7" fmla="*/ 4 h 13"/>
                <a:gd name="T8" fmla="*/ 3 w 8"/>
                <a:gd name="T9" fmla="*/ 0 h 13"/>
                <a:gd name="T10" fmla="*/ 6 w 8"/>
                <a:gd name="T11" fmla="*/ 3 h 13"/>
                <a:gd name="T12" fmla="*/ 7 w 8"/>
                <a:gd name="T13" fmla="*/ 9 h 13"/>
                <a:gd name="T14" fmla="*/ 5 w 8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3"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3" y="13"/>
                    <a:pt x="2" y="12"/>
                    <a:pt x="2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1"/>
                    <a:pt x="7" y="13"/>
                    <a:pt x="5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íṣlíḑê">
              <a:extLst>
                <a:ext uri="{FF2B5EF4-FFF2-40B4-BE49-F238E27FC236}">
                  <a16:creationId xmlns:a16="http://schemas.microsoft.com/office/drawing/2014/main" xmlns="" id="{A7E2EAA6-D5D7-4D50-AEC4-7BC14A425296}"/>
                </a:ext>
              </a:extLst>
            </p:cNvPr>
            <p:cNvSpPr/>
            <p:nvPr/>
          </p:nvSpPr>
          <p:spPr bwMode="auto">
            <a:xfrm>
              <a:off x="6653212" y="3238500"/>
              <a:ext cx="22225" cy="41275"/>
            </a:xfrm>
            <a:custGeom>
              <a:avLst/>
              <a:gdLst>
                <a:gd name="T0" fmla="*/ 5 w 7"/>
                <a:gd name="T1" fmla="*/ 13 h 13"/>
                <a:gd name="T2" fmla="*/ 5 w 7"/>
                <a:gd name="T3" fmla="*/ 13 h 13"/>
                <a:gd name="T4" fmla="*/ 1 w 7"/>
                <a:gd name="T5" fmla="*/ 11 h 13"/>
                <a:gd name="T6" fmla="*/ 0 w 7"/>
                <a:gd name="T7" fmla="*/ 4 h 13"/>
                <a:gd name="T8" fmla="*/ 3 w 7"/>
                <a:gd name="T9" fmla="*/ 0 h 13"/>
                <a:gd name="T10" fmla="*/ 6 w 7"/>
                <a:gd name="T11" fmla="*/ 3 h 13"/>
                <a:gd name="T12" fmla="*/ 7 w 7"/>
                <a:gd name="T13" fmla="*/ 10 h 13"/>
                <a:gd name="T14" fmla="*/ 5 w 7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3" y="13"/>
                    <a:pt x="1" y="12"/>
                    <a:pt x="1" y="1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0"/>
                  </a:cubicBezTo>
                  <a:cubicBezTo>
                    <a:pt x="4" y="0"/>
                    <a:pt x="6" y="1"/>
                    <a:pt x="6" y="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6" y="13"/>
                    <a:pt x="5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184" name="图片 183">
              <a:extLst>
                <a:ext uri="{FF2B5EF4-FFF2-40B4-BE49-F238E27FC236}">
                  <a16:creationId xmlns:a16="http://schemas.microsoft.com/office/drawing/2014/main" xmlns="" id="{D93BF7A8-F5AA-4B1D-A459-CA9E54AA82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2087" y="3190875"/>
              <a:ext cx="76200" cy="201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5" name="i$ḻïḓé">
              <a:extLst>
                <a:ext uri="{FF2B5EF4-FFF2-40B4-BE49-F238E27FC236}">
                  <a16:creationId xmlns:a16="http://schemas.microsoft.com/office/drawing/2014/main" xmlns="" id="{FE112120-3588-418F-8D67-0085C9C26766}"/>
                </a:ext>
              </a:extLst>
            </p:cNvPr>
            <p:cNvSpPr/>
            <p:nvPr/>
          </p:nvSpPr>
          <p:spPr bwMode="auto">
            <a:xfrm>
              <a:off x="6640512" y="3194050"/>
              <a:ext cx="61913" cy="28575"/>
            </a:xfrm>
            <a:custGeom>
              <a:avLst/>
              <a:gdLst>
                <a:gd name="T0" fmla="*/ 3 w 19"/>
                <a:gd name="T1" fmla="*/ 6 h 9"/>
                <a:gd name="T2" fmla="*/ 16 w 19"/>
                <a:gd name="T3" fmla="*/ 9 h 9"/>
                <a:gd name="T4" fmla="*/ 19 w 19"/>
                <a:gd name="T5" fmla="*/ 6 h 9"/>
                <a:gd name="T6" fmla="*/ 17 w 19"/>
                <a:gd name="T7" fmla="*/ 3 h 9"/>
                <a:gd name="T8" fmla="*/ 4 w 19"/>
                <a:gd name="T9" fmla="*/ 0 h 9"/>
                <a:gd name="T10" fmla="*/ 0 w 19"/>
                <a:gd name="T11" fmla="*/ 3 h 9"/>
                <a:gd name="T12" fmla="*/ 3 w 19"/>
                <a:gd name="T1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3" y="6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9" y="8"/>
                    <a:pt x="19" y="6"/>
                  </a:cubicBezTo>
                  <a:cubicBezTo>
                    <a:pt x="19" y="5"/>
                    <a:pt x="18" y="3"/>
                    <a:pt x="17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</a:path>
              </a:pathLst>
            </a:custGeom>
            <a:solidFill>
              <a:srgbClr val="845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ïšḷïďè">
              <a:extLst>
                <a:ext uri="{FF2B5EF4-FFF2-40B4-BE49-F238E27FC236}">
                  <a16:creationId xmlns:a16="http://schemas.microsoft.com/office/drawing/2014/main" xmlns="" id="{A574E070-7B8D-46BB-96C1-18EAE2AD2140}"/>
                </a:ext>
              </a:extLst>
            </p:cNvPr>
            <p:cNvSpPr/>
            <p:nvPr/>
          </p:nvSpPr>
          <p:spPr bwMode="auto">
            <a:xfrm>
              <a:off x="6478587" y="3219450"/>
              <a:ext cx="44450" cy="41275"/>
            </a:xfrm>
            <a:custGeom>
              <a:avLst/>
              <a:gdLst>
                <a:gd name="T0" fmla="*/ 5 w 14"/>
                <a:gd name="T1" fmla="*/ 12 h 13"/>
                <a:gd name="T2" fmla="*/ 12 w 14"/>
                <a:gd name="T3" fmla="*/ 6 h 13"/>
                <a:gd name="T4" fmla="*/ 13 w 14"/>
                <a:gd name="T5" fmla="*/ 2 h 13"/>
                <a:gd name="T6" fmla="*/ 8 w 14"/>
                <a:gd name="T7" fmla="*/ 1 h 13"/>
                <a:gd name="T8" fmla="*/ 1 w 14"/>
                <a:gd name="T9" fmla="*/ 7 h 13"/>
                <a:gd name="T10" fmla="*/ 1 w 14"/>
                <a:gd name="T11" fmla="*/ 12 h 13"/>
                <a:gd name="T12" fmla="*/ 5 w 14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5" y="12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4" y="5"/>
                    <a:pt x="14" y="3"/>
                    <a:pt x="13" y="2"/>
                  </a:cubicBezTo>
                  <a:cubicBezTo>
                    <a:pt x="12" y="1"/>
                    <a:pt x="10" y="0"/>
                    <a:pt x="8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9"/>
                    <a:pt x="0" y="10"/>
                    <a:pt x="1" y="12"/>
                  </a:cubicBezTo>
                  <a:cubicBezTo>
                    <a:pt x="2" y="13"/>
                    <a:pt x="4" y="13"/>
                    <a:pt x="5" y="12"/>
                  </a:cubicBezTo>
                </a:path>
              </a:pathLst>
            </a:custGeom>
            <a:solidFill>
              <a:srgbClr val="845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iśļîḑè">
              <a:extLst>
                <a:ext uri="{FF2B5EF4-FFF2-40B4-BE49-F238E27FC236}">
                  <a16:creationId xmlns:a16="http://schemas.microsoft.com/office/drawing/2014/main" xmlns="" id="{F7AAC46B-1577-4C48-8D24-FFBAA0DB0388}"/>
                </a:ext>
              </a:extLst>
            </p:cNvPr>
            <p:cNvSpPr/>
            <p:nvPr/>
          </p:nvSpPr>
          <p:spPr bwMode="auto">
            <a:xfrm>
              <a:off x="6529387" y="3373437"/>
              <a:ext cx="176213" cy="155575"/>
            </a:xfrm>
            <a:custGeom>
              <a:avLst/>
              <a:gdLst>
                <a:gd name="T0" fmla="*/ 37 w 55"/>
                <a:gd name="T1" fmla="*/ 1 h 49"/>
                <a:gd name="T2" fmla="*/ 11 w 55"/>
                <a:gd name="T3" fmla="*/ 5 h 49"/>
                <a:gd name="T4" fmla="*/ 1 w 55"/>
                <a:gd name="T5" fmla="*/ 19 h 49"/>
                <a:gd name="T6" fmla="*/ 1 w 55"/>
                <a:gd name="T7" fmla="*/ 20 h 49"/>
                <a:gd name="T8" fmla="*/ 2 w 55"/>
                <a:gd name="T9" fmla="*/ 23 h 49"/>
                <a:gd name="T10" fmla="*/ 5 w 55"/>
                <a:gd name="T11" fmla="*/ 44 h 49"/>
                <a:gd name="T12" fmla="*/ 11 w 55"/>
                <a:gd name="T13" fmla="*/ 49 h 49"/>
                <a:gd name="T14" fmla="*/ 15 w 55"/>
                <a:gd name="T15" fmla="*/ 43 h 49"/>
                <a:gd name="T16" fmla="*/ 12 w 55"/>
                <a:gd name="T17" fmla="*/ 24 h 49"/>
                <a:gd name="T18" fmla="*/ 15 w 55"/>
                <a:gd name="T19" fmla="*/ 20 h 49"/>
                <a:gd name="T20" fmla="*/ 38 w 55"/>
                <a:gd name="T21" fmla="*/ 17 h 49"/>
                <a:gd name="T22" fmla="*/ 42 w 55"/>
                <a:gd name="T23" fmla="*/ 19 h 49"/>
                <a:gd name="T24" fmla="*/ 45 w 55"/>
                <a:gd name="T25" fmla="*/ 38 h 49"/>
                <a:gd name="T26" fmla="*/ 51 w 55"/>
                <a:gd name="T27" fmla="*/ 42 h 49"/>
                <a:gd name="T28" fmla="*/ 55 w 55"/>
                <a:gd name="T29" fmla="*/ 36 h 49"/>
                <a:gd name="T30" fmla="*/ 51 w 55"/>
                <a:gd name="T31" fmla="*/ 14 h 49"/>
                <a:gd name="T32" fmla="*/ 51 w 55"/>
                <a:gd name="T33" fmla="*/ 12 h 49"/>
                <a:gd name="T34" fmla="*/ 51 w 55"/>
                <a:gd name="T35" fmla="*/ 11 h 49"/>
                <a:gd name="T36" fmla="*/ 37 w 55"/>
                <a:gd name="T37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" h="49">
                  <a:moveTo>
                    <a:pt x="37" y="1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4" y="6"/>
                    <a:pt x="0" y="13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7"/>
                    <a:pt x="8" y="49"/>
                    <a:pt x="11" y="49"/>
                  </a:cubicBezTo>
                  <a:cubicBezTo>
                    <a:pt x="14" y="48"/>
                    <a:pt x="16" y="46"/>
                    <a:pt x="15" y="4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2"/>
                    <a:pt x="13" y="21"/>
                    <a:pt x="15" y="20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0" y="16"/>
                    <a:pt x="42" y="17"/>
                    <a:pt x="42" y="1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41"/>
                    <a:pt x="48" y="43"/>
                    <a:pt x="51" y="42"/>
                  </a:cubicBezTo>
                  <a:cubicBezTo>
                    <a:pt x="53" y="42"/>
                    <a:pt x="55" y="39"/>
                    <a:pt x="55" y="36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4"/>
                    <a:pt x="44" y="0"/>
                    <a:pt x="37" y="1"/>
                  </a:cubicBezTo>
                  <a:close/>
                </a:path>
              </a:pathLst>
            </a:custGeom>
            <a:solidFill>
              <a:srgbClr val="685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íSlîďé">
              <a:extLst>
                <a:ext uri="{FF2B5EF4-FFF2-40B4-BE49-F238E27FC236}">
                  <a16:creationId xmlns:a16="http://schemas.microsoft.com/office/drawing/2014/main" xmlns="" id="{380D4159-41E3-46C4-B417-7074AE034FF1}"/>
                </a:ext>
              </a:extLst>
            </p:cNvPr>
            <p:cNvSpPr/>
            <p:nvPr/>
          </p:nvSpPr>
          <p:spPr bwMode="auto">
            <a:xfrm>
              <a:off x="6448425" y="2995612"/>
              <a:ext cx="406400" cy="314325"/>
            </a:xfrm>
            <a:custGeom>
              <a:avLst/>
              <a:gdLst>
                <a:gd name="T0" fmla="*/ 109 w 127"/>
                <a:gd name="T1" fmla="*/ 19 h 98"/>
                <a:gd name="T2" fmla="*/ 100 w 127"/>
                <a:gd name="T3" fmla="*/ 19 h 98"/>
                <a:gd name="T4" fmla="*/ 100 w 127"/>
                <a:gd name="T5" fmla="*/ 18 h 98"/>
                <a:gd name="T6" fmla="*/ 77 w 127"/>
                <a:gd name="T7" fmla="*/ 2 h 98"/>
                <a:gd name="T8" fmla="*/ 34 w 127"/>
                <a:gd name="T9" fmla="*/ 9 h 98"/>
                <a:gd name="T10" fmla="*/ 17 w 127"/>
                <a:gd name="T11" fmla="*/ 12 h 98"/>
                <a:gd name="T12" fmla="*/ 1 w 127"/>
                <a:gd name="T13" fmla="*/ 34 h 98"/>
                <a:gd name="T14" fmla="*/ 2 w 127"/>
                <a:gd name="T15" fmla="*/ 35 h 98"/>
                <a:gd name="T16" fmla="*/ 5 w 127"/>
                <a:gd name="T17" fmla="*/ 44 h 98"/>
                <a:gd name="T18" fmla="*/ 24 w 127"/>
                <a:gd name="T19" fmla="*/ 51 h 98"/>
                <a:gd name="T20" fmla="*/ 27 w 127"/>
                <a:gd name="T21" fmla="*/ 51 h 98"/>
                <a:gd name="T22" fmla="*/ 81 w 127"/>
                <a:gd name="T23" fmla="*/ 42 h 98"/>
                <a:gd name="T24" fmla="*/ 94 w 127"/>
                <a:gd name="T25" fmla="*/ 51 h 98"/>
                <a:gd name="T26" fmla="*/ 100 w 127"/>
                <a:gd name="T27" fmla="*/ 85 h 98"/>
                <a:gd name="T28" fmla="*/ 114 w 127"/>
                <a:gd name="T29" fmla="*/ 97 h 98"/>
                <a:gd name="T30" fmla="*/ 126 w 127"/>
                <a:gd name="T31" fmla="*/ 82 h 98"/>
                <a:gd name="T32" fmla="*/ 117 w 127"/>
                <a:gd name="T33" fmla="*/ 31 h 98"/>
                <a:gd name="T34" fmla="*/ 109 w 127"/>
                <a:gd name="T35" fmla="*/ 1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7" h="98">
                  <a:moveTo>
                    <a:pt x="109" y="19"/>
                  </a:moveTo>
                  <a:cubicBezTo>
                    <a:pt x="105" y="18"/>
                    <a:pt x="102" y="18"/>
                    <a:pt x="100" y="19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8" y="8"/>
                    <a:pt x="88" y="0"/>
                    <a:pt x="77" y="2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7" y="14"/>
                    <a:pt x="0" y="23"/>
                    <a:pt x="1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8"/>
                    <a:pt x="3" y="41"/>
                    <a:pt x="5" y="44"/>
                  </a:cubicBezTo>
                  <a:cubicBezTo>
                    <a:pt x="9" y="49"/>
                    <a:pt x="17" y="52"/>
                    <a:pt x="24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7" y="41"/>
                    <a:pt x="93" y="45"/>
                    <a:pt x="94" y="51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1" y="92"/>
                    <a:pt x="107" y="98"/>
                    <a:pt x="114" y="97"/>
                  </a:cubicBezTo>
                  <a:cubicBezTo>
                    <a:pt x="122" y="96"/>
                    <a:pt x="127" y="89"/>
                    <a:pt x="126" y="82"/>
                  </a:cubicBezTo>
                  <a:cubicBezTo>
                    <a:pt x="117" y="31"/>
                    <a:pt x="117" y="31"/>
                    <a:pt x="117" y="31"/>
                  </a:cubicBezTo>
                  <a:cubicBezTo>
                    <a:pt x="117" y="26"/>
                    <a:pt x="113" y="21"/>
                    <a:pt x="109" y="19"/>
                  </a:cubicBezTo>
                  <a:close/>
                </a:path>
              </a:pathLst>
            </a:custGeom>
            <a:solidFill>
              <a:srgbClr val="685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iṧ1íďé">
              <a:extLst>
                <a:ext uri="{FF2B5EF4-FFF2-40B4-BE49-F238E27FC236}">
                  <a16:creationId xmlns:a16="http://schemas.microsoft.com/office/drawing/2014/main" xmlns="" id="{E2E8F7D6-DCCA-4A6A-BC00-09143F7F98D6}"/>
                </a:ext>
              </a:extLst>
            </p:cNvPr>
            <p:cNvSpPr/>
            <p:nvPr/>
          </p:nvSpPr>
          <p:spPr bwMode="auto">
            <a:xfrm>
              <a:off x="6807200" y="3248025"/>
              <a:ext cx="92075" cy="93663"/>
            </a:xfrm>
            <a:custGeom>
              <a:avLst/>
              <a:gdLst>
                <a:gd name="T0" fmla="*/ 1 w 29"/>
                <a:gd name="T1" fmla="*/ 17 h 29"/>
                <a:gd name="T2" fmla="*/ 16 w 29"/>
                <a:gd name="T3" fmla="*/ 28 h 29"/>
                <a:gd name="T4" fmla="*/ 27 w 29"/>
                <a:gd name="T5" fmla="*/ 12 h 29"/>
                <a:gd name="T6" fmla="*/ 12 w 29"/>
                <a:gd name="T7" fmla="*/ 1 h 29"/>
                <a:gd name="T8" fmla="*/ 1 w 29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1" y="17"/>
                  </a:moveTo>
                  <a:cubicBezTo>
                    <a:pt x="2" y="24"/>
                    <a:pt x="9" y="29"/>
                    <a:pt x="16" y="28"/>
                  </a:cubicBezTo>
                  <a:cubicBezTo>
                    <a:pt x="24" y="26"/>
                    <a:pt x="29" y="20"/>
                    <a:pt x="27" y="12"/>
                  </a:cubicBezTo>
                  <a:cubicBezTo>
                    <a:pt x="26" y="5"/>
                    <a:pt x="19" y="0"/>
                    <a:pt x="12" y="1"/>
                  </a:cubicBezTo>
                  <a:cubicBezTo>
                    <a:pt x="5" y="3"/>
                    <a:pt x="0" y="9"/>
                    <a:pt x="1" y="17"/>
                  </a:cubicBezTo>
                  <a:close/>
                </a:path>
              </a:pathLst>
            </a:custGeom>
            <a:solidFill>
              <a:srgbClr val="FCB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190" name="图片 189">
              <a:extLst>
                <a:ext uri="{FF2B5EF4-FFF2-40B4-BE49-F238E27FC236}">
                  <a16:creationId xmlns:a16="http://schemas.microsoft.com/office/drawing/2014/main" xmlns="" id="{910A5678-6604-479D-B2A6-3B7048A0BD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3550" y="3254375"/>
              <a:ext cx="76200" cy="77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1" name="îŝľîḑé">
              <a:extLst>
                <a:ext uri="{FF2B5EF4-FFF2-40B4-BE49-F238E27FC236}">
                  <a16:creationId xmlns:a16="http://schemas.microsoft.com/office/drawing/2014/main" xmlns="" id="{F1DA2262-0FD8-45F7-8623-35D0B3335D76}"/>
                </a:ext>
              </a:extLst>
            </p:cNvPr>
            <p:cNvSpPr/>
            <p:nvPr/>
          </p:nvSpPr>
          <p:spPr bwMode="auto">
            <a:xfrm>
              <a:off x="6435725" y="2922587"/>
              <a:ext cx="387350" cy="236538"/>
            </a:xfrm>
            <a:custGeom>
              <a:avLst/>
              <a:gdLst>
                <a:gd name="T0" fmla="*/ 121 w 121"/>
                <a:gd name="T1" fmla="*/ 56 h 74"/>
                <a:gd name="T2" fmla="*/ 8 w 121"/>
                <a:gd name="T3" fmla="*/ 74 h 74"/>
                <a:gd name="T4" fmla="*/ 2 w 121"/>
                <a:gd name="T5" fmla="*/ 35 h 74"/>
                <a:gd name="T6" fmla="*/ 17 w 121"/>
                <a:gd name="T7" fmla="*/ 14 h 74"/>
                <a:gd name="T8" fmla="*/ 93 w 121"/>
                <a:gd name="T9" fmla="*/ 2 h 74"/>
                <a:gd name="T10" fmla="*/ 114 w 121"/>
                <a:gd name="T11" fmla="*/ 17 h 74"/>
                <a:gd name="T12" fmla="*/ 121 w 121"/>
                <a:gd name="T13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74">
                  <a:moveTo>
                    <a:pt x="121" y="56"/>
                  </a:moveTo>
                  <a:cubicBezTo>
                    <a:pt x="8" y="74"/>
                    <a:pt x="8" y="74"/>
                    <a:pt x="8" y="7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25"/>
                    <a:pt x="7" y="15"/>
                    <a:pt x="17" y="14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103" y="0"/>
                    <a:pt x="113" y="7"/>
                    <a:pt x="114" y="17"/>
                  </a:cubicBezTo>
                  <a:lnTo>
                    <a:pt x="121" y="56"/>
                  </a:lnTo>
                  <a:close/>
                </a:path>
              </a:pathLst>
            </a:custGeom>
            <a:solidFill>
              <a:srgbClr val="FFD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îṣ1íḍé">
              <a:extLst>
                <a:ext uri="{FF2B5EF4-FFF2-40B4-BE49-F238E27FC236}">
                  <a16:creationId xmlns:a16="http://schemas.microsoft.com/office/drawing/2014/main" xmlns="" id="{3A9627F0-B776-4F08-B0AE-7ADAFA6FD09F}"/>
                </a:ext>
              </a:extLst>
            </p:cNvPr>
            <p:cNvSpPr/>
            <p:nvPr/>
          </p:nvSpPr>
          <p:spPr bwMode="auto">
            <a:xfrm>
              <a:off x="6454775" y="3051175"/>
              <a:ext cx="365125" cy="92075"/>
            </a:xfrm>
            <a:custGeom>
              <a:avLst/>
              <a:gdLst>
                <a:gd name="T0" fmla="*/ 230 w 230"/>
                <a:gd name="T1" fmla="*/ 22 h 58"/>
                <a:gd name="T2" fmla="*/ 3 w 230"/>
                <a:gd name="T3" fmla="*/ 58 h 58"/>
                <a:gd name="T4" fmla="*/ 0 w 230"/>
                <a:gd name="T5" fmla="*/ 36 h 58"/>
                <a:gd name="T6" fmla="*/ 226 w 230"/>
                <a:gd name="T7" fmla="*/ 0 h 58"/>
                <a:gd name="T8" fmla="*/ 230 w 230"/>
                <a:gd name="T9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58">
                  <a:moveTo>
                    <a:pt x="230" y="22"/>
                  </a:moveTo>
                  <a:lnTo>
                    <a:pt x="3" y="58"/>
                  </a:lnTo>
                  <a:lnTo>
                    <a:pt x="0" y="36"/>
                  </a:lnTo>
                  <a:lnTo>
                    <a:pt x="226" y="0"/>
                  </a:lnTo>
                  <a:lnTo>
                    <a:pt x="230" y="22"/>
                  </a:lnTo>
                  <a:close/>
                </a:path>
              </a:pathLst>
            </a:custGeom>
            <a:solidFill>
              <a:srgbClr val="C48D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íş1iḋe">
              <a:extLst>
                <a:ext uri="{FF2B5EF4-FFF2-40B4-BE49-F238E27FC236}">
                  <a16:creationId xmlns:a16="http://schemas.microsoft.com/office/drawing/2014/main" xmlns="" id="{FCE90C62-6088-4CFE-BFDE-D30FFD4AFAB6}"/>
                </a:ext>
              </a:extLst>
            </p:cNvPr>
            <p:cNvSpPr/>
            <p:nvPr/>
          </p:nvSpPr>
          <p:spPr bwMode="auto">
            <a:xfrm>
              <a:off x="6337300" y="3057525"/>
              <a:ext cx="620713" cy="142875"/>
            </a:xfrm>
            <a:custGeom>
              <a:avLst/>
              <a:gdLst>
                <a:gd name="T0" fmla="*/ 10 w 194"/>
                <a:gd name="T1" fmla="*/ 45 h 45"/>
                <a:gd name="T2" fmla="*/ 186 w 194"/>
                <a:gd name="T3" fmla="*/ 16 h 45"/>
                <a:gd name="T4" fmla="*/ 193 w 194"/>
                <a:gd name="T5" fmla="*/ 7 h 45"/>
                <a:gd name="T6" fmla="*/ 184 w 194"/>
                <a:gd name="T7" fmla="*/ 1 h 45"/>
                <a:gd name="T8" fmla="*/ 7 w 194"/>
                <a:gd name="T9" fmla="*/ 29 h 45"/>
                <a:gd name="T10" fmla="*/ 1 w 194"/>
                <a:gd name="T11" fmla="*/ 38 h 45"/>
                <a:gd name="T12" fmla="*/ 10 w 19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45">
                  <a:moveTo>
                    <a:pt x="10" y="45"/>
                  </a:moveTo>
                  <a:cubicBezTo>
                    <a:pt x="186" y="16"/>
                    <a:pt x="186" y="16"/>
                    <a:pt x="186" y="16"/>
                  </a:cubicBezTo>
                  <a:cubicBezTo>
                    <a:pt x="191" y="15"/>
                    <a:pt x="194" y="11"/>
                    <a:pt x="193" y="7"/>
                  </a:cubicBezTo>
                  <a:cubicBezTo>
                    <a:pt x="192" y="3"/>
                    <a:pt x="188" y="0"/>
                    <a:pt x="184" y="1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3" y="30"/>
                    <a:pt x="0" y="34"/>
                    <a:pt x="1" y="38"/>
                  </a:cubicBezTo>
                  <a:cubicBezTo>
                    <a:pt x="2" y="43"/>
                    <a:pt x="6" y="45"/>
                    <a:pt x="10" y="45"/>
                  </a:cubicBezTo>
                </a:path>
              </a:pathLst>
            </a:custGeom>
            <a:solidFill>
              <a:srgbClr val="EFB1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ïšḻîdè">
              <a:extLst>
                <a:ext uri="{FF2B5EF4-FFF2-40B4-BE49-F238E27FC236}">
                  <a16:creationId xmlns:a16="http://schemas.microsoft.com/office/drawing/2014/main" xmlns="" id="{8FA9BF7E-771E-430D-8827-B82DC45DE558}"/>
                </a:ext>
              </a:extLst>
            </p:cNvPr>
            <p:cNvSpPr/>
            <p:nvPr/>
          </p:nvSpPr>
          <p:spPr bwMode="auto">
            <a:xfrm>
              <a:off x="6756400" y="3013075"/>
              <a:ext cx="28575" cy="31750"/>
            </a:xfrm>
            <a:custGeom>
              <a:avLst/>
              <a:gdLst>
                <a:gd name="T0" fmla="*/ 9 w 9"/>
                <a:gd name="T1" fmla="*/ 4 h 10"/>
                <a:gd name="T2" fmla="*/ 5 w 9"/>
                <a:gd name="T3" fmla="*/ 9 h 10"/>
                <a:gd name="T4" fmla="*/ 0 w 9"/>
                <a:gd name="T5" fmla="*/ 6 h 10"/>
                <a:gd name="T6" fmla="*/ 4 w 9"/>
                <a:gd name="T7" fmla="*/ 1 h 10"/>
                <a:gd name="T8" fmla="*/ 9 w 9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4"/>
                  </a:moveTo>
                  <a:cubicBezTo>
                    <a:pt x="9" y="7"/>
                    <a:pt x="8" y="9"/>
                    <a:pt x="5" y="9"/>
                  </a:cubicBezTo>
                  <a:cubicBezTo>
                    <a:pt x="3" y="10"/>
                    <a:pt x="1" y="8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" y="0"/>
                    <a:pt x="9" y="2"/>
                    <a:pt x="9" y="4"/>
                  </a:cubicBezTo>
                  <a:close/>
                </a:path>
              </a:pathLst>
            </a:custGeom>
            <a:solidFill>
              <a:srgbClr val="685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îṩľíḓê">
              <a:extLst>
                <a:ext uri="{FF2B5EF4-FFF2-40B4-BE49-F238E27FC236}">
                  <a16:creationId xmlns:a16="http://schemas.microsoft.com/office/drawing/2014/main" xmlns="" id="{15BF59B5-AEE9-4E04-815A-6D9574F99D70}"/>
                </a:ext>
              </a:extLst>
            </p:cNvPr>
            <p:cNvSpPr/>
            <p:nvPr/>
          </p:nvSpPr>
          <p:spPr bwMode="auto">
            <a:xfrm>
              <a:off x="6702425" y="3022600"/>
              <a:ext cx="31750" cy="28575"/>
            </a:xfrm>
            <a:custGeom>
              <a:avLst/>
              <a:gdLst>
                <a:gd name="T0" fmla="*/ 9 w 10"/>
                <a:gd name="T1" fmla="*/ 4 h 9"/>
                <a:gd name="T2" fmla="*/ 6 w 10"/>
                <a:gd name="T3" fmla="*/ 9 h 9"/>
                <a:gd name="T4" fmla="*/ 1 w 10"/>
                <a:gd name="T5" fmla="*/ 5 h 9"/>
                <a:gd name="T6" fmla="*/ 4 w 10"/>
                <a:gd name="T7" fmla="*/ 0 h 9"/>
                <a:gd name="T8" fmla="*/ 9 w 10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9" y="4"/>
                  </a:moveTo>
                  <a:cubicBezTo>
                    <a:pt x="10" y="6"/>
                    <a:pt x="8" y="8"/>
                    <a:pt x="6" y="9"/>
                  </a:cubicBezTo>
                  <a:cubicBezTo>
                    <a:pt x="3" y="9"/>
                    <a:pt x="1" y="8"/>
                    <a:pt x="1" y="5"/>
                  </a:cubicBezTo>
                  <a:cubicBezTo>
                    <a:pt x="0" y="3"/>
                    <a:pt x="2" y="1"/>
                    <a:pt x="4" y="0"/>
                  </a:cubicBezTo>
                  <a:cubicBezTo>
                    <a:pt x="7" y="0"/>
                    <a:pt x="9" y="1"/>
                    <a:pt x="9" y="4"/>
                  </a:cubicBezTo>
                  <a:close/>
                </a:path>
              </a:pathLst>
            </a:custGeom>
            <a:solidFill>
              <a:srgbClr val="685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îṩḻiḋè">
              <a:extLst>
                <a:ext uri="{FF2B5EF4-FFF2-40B4-BE49-F238E27FC236}">
                  <a16:creationId xmlns:a16="http://schemas.microsoft.com/office/drawing/2014/main" xmlns="" id="{0B255447-F4E6-4066-A09F-800BE5CC7356}"/>
                </a:ext>
              </a:extLst>
            </p:cNvPr>
            <p:cNvSpPr/>
            <p:nvPr/>
          </p:nvSpPr>
          <p:spPr bwMode="auto">
            <a:xfrm>
              <a:off x="6426200" y="3590925"/>
              <a:ext cx="554038" cy="615950"/>
            </a:xfrm>
            <a:custGeom>
              <a:avLst/>
              <a:gdLst>
                <a:gd name="T0" fmla="*/ 123 w 173"/>
                <a:gd name="T1" fmla="*/ 25 h 193"/>
                <a:gd name="T2" fmla="*/ 145 w 173"/>
                <a:gd name="T3" fmla="*/ 82 h 193"/>
                <a:gd name="T4" fmla="*/ 123 w 173"/>
                <a:gd name="T5" fmla="*/ 138 h 193"/>
                <a:gd name="T6" fmla="*/ 61 w 173"/>
                <a:gd name="T7" fmla="*/ 165 h 193"/>
                <a:gd name="T8" fmla="*/ 22 w 173"/>
                <a:gd name="T9" fmla="*/ 156 h 193"/>
                <a:gd name="T10" fmla="*/ 3 w 173"/>
                <a:gd name="T11" fmla="*/ 161 h 193"/>
                <a:gd name="T12" fmla="*/ 9 w 173"/>
                <a:gd name="T13" fmla="*/ 180 h 193"/>
                <a:gd name="T14" fmla="*/ 61 w 173"/>
                <a:gd name="T15" fmla="*/ 193 h 193"/>
                <a:gd name="T16" fmla="*/ 143 w 173"/>
                <a:gd name="T17" fmla="*/ 157 h 193"/>
                <a:gd name="T18" fmla="*/ 173 w 173"/>
                <a:gd name="T19" fmla="*/ 82 h 193"/>
                <a:gd name="T20" fmla="*/ 143 w 173"/>
                <a:gd name="T21" fmla="*/ 6 h 193"/>
                <a:gd name="T22" fmla="*/ 123 w 173"/>
                <a:gd name="T23" fmla="*/ 6 h 193"/>
                <a:gd name="T24" fmla="*/ 123 w 173"/>
                <a:gd name="T25" fmla="*/ 2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193">
                  <a:moveTo>
                    <a:pt x="123" y="25"/>
                  </a:moveTo>
                  <a:cubicBezTo>
                    <a:pt x="138" y="41"/>
                    <a:pt x="145" y="61"/>
                    <a:pt x="145" y="82"/>
                  </a:cubicBezTo>
                  <a:cubicBezTo>
                    <a:pt x="145" y="102"/>
                    <a:pt x="138" y="122"/>
                    <a:pt x="123" y="138"/>
                  </a:cubicBezTo>
                  <a:cubicBezTo>
                    <a:pt x="106" y="156"/>
                    <a:pt x="84" y="165"/>
                    <a:pt x="61" y="165"/>
                  </a:cubicBezTo>
                  <a:cubicBezTo>
                    <a:pt x="48" y="165"/>
                    <a:pt x="34" y="162"/>
                    <a:pt x="22" y="156"/>
                  </a:cubicBezTo>
                  <a:cubicBezTo>
                    <a:pt x="15" y="152"/>
                    <a:pt x="7" y="154"/>
                    <a:pt x="3" y="161"/>
                  </a:cubicBezTo>
                  <a:cubicBezTo>
                    <a:pt x="0" y="168"/>
                    <a:pt x="2" y="176"/>
                    <a:pt x="9" y="180"/>
                  </a:cubicBezTo>
                  <a:cubicBezTo>
                    <a:pt x="25" y="189"/>
                    <a:pt x="43" y="193"/>
                    <a:pt x="61" y="193"/>
                  </a:cubicBezTo>
                  <a:cubicBezTo>
                    <a:pt x="91" y="193"/>
                    <a:pt x="121" y="181"/>
                    <a:pt x="143" y="157"/>
                  </a:cubicBezTo>
                  <a:cubicBezTo>
                    <a:pt x="163" y="136"/>
                    <a:pt x="173" y="109"/>
                    <a:pt x="173" y="82"/>
                  </a:cubicBezTo>
                  <a:cubicBezTo>
                    <a:pt x="173" y="55"/>
                    <a:pt x="163" y="27"/>
                    <a:pt x="143" y="6"/>
                  </a:cubicBezTo>
                  <a:cubicBezTo>
                    <a:pt x="138" y="1"/>
                    <a:pt x="129" y="0"/>
                    <a:pt x="123" y="6"/>
                  </a:cubicBezTo>
                  <a:cubicBezTo>
                    <a:pt x="118" y="11"/>
                    <a:pt x="118" y="19"/>
                    <a:pt x="123" y="25"/>
                  </a:cubicBezTo>
                  <a:close/>
                </a:path>
              </a:pathLst>
            </a:custGeom>
            <a:solidFill>
              <a:srgbClr val="FCB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ïṥḷïde">
              <a:extLst>
                <a:ext uri="{FF2B5EF4-FFF2-40B4-BE49-F238E27FC236}">
                  <a16:creationId xmlns:a16="http://schemas.microsoft.com/office/drawing/2014/main" xmlns="" id="{E8BE5D86-B122-4F04-BEFF-6C7BAF224967}"/>
                </a:ext>
              </a:extLst>
            </p:cNvPr>
            <p:cNvSpPr/>
            <p:nvPr/>
          </p:nvSpPr>
          <p:spPr bwMode="auto">
            <a:xfrm>
              <a:off x="6311900" y="4033837"/>
              <a:ext cx="195263" cy="138113"/>
            </a:xfrm>
            <a:custGeom>
              <a:avLst/>
              <a:gdLst>
                <a:gd name="T0" fmla="*/ 2 w 61"/>
                <a:gd name="T1" fmla="*/ 11 h 43"/>
                <a:gd name="T2" fmla="*/ 2 w 61"/>
                <a:gd name="T3" fmla="*/ 11 h 43"/>
                <a:gd name="T4" fmla="*/ 18 w 61"/>
                <a:gd name="T5" fmla="*/ 2 h 43"/>
                <a:gd name="T6" fmla="*/ 50 w 61"/>
                <a:gd name="T7" fmla="*/ 12 h 43"/>
                <a:gd name="T8" fmla="*/ 58 w 61"/>
                <a:gd name="T9" fmla="*/ 30 h 43"/>
                <a:gd name="T10" fmla="*/ 57 w 61"/>
                <a:gd name="T11" fmla="*/ 34 h 43"/>
                <a:gd name="T12" fmla="*/ 40 w 61"/>
                <a:gd name="T13" fmla="*/ 40 h 43"/>
                <a:gd name="T14" fmla="*/ 9 w 61"/>
                <a:gd name="T15" fmla="*/ 26 h 43"/>
                <a:gd name="T16" fmla="*/ 2 w 61"/>
                <a:gd name="T17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43"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4" y="4"/>
                    <a:pt x="11" y="0"/>
                    <a:pt x="18" y="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8" y="15"/>
                    <a:pt x="61" y="23"/>
                    <a:pt x="58" y="30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4" y="40"/>
                    <a:pt x="46" y="43"/>
                    <a:pt x="40" y="40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3" y="24"/>
                    <a:pt x="0" y="17"/>
                    <a:pt x="2" y="11"/>
                  </a:cubicBezTo>
                  <a:close/>
                </a:path>
              </a:pathLst>
            </a:custGeom>
            <a:solidFill>
              <a:srgbClr val="FCB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íşļîḋê">
              <a:extLst>
                <a:ext uri="{FF2B5EF4-FFF2-40B4-BE49-F238E27FC236}">
                  <a16:creationId xmlns:a16="http://schemas.microsoft.com/office/drawing/2014/main" xmlns="" id="{A1051A66-0E3B-4106-8029-23960F48657F}"/>
                </a:ext>
              </a:extLst>
            </p:cNvPr>
            <p:cNvSpPr/>
            <p:nvPr/>
          </p:nvSpPr>
          <p:spPr bwMode="auto">
            <a:xfrm>
              <a:off x="6608762" y="3584575"/>
              <a:ext cx="384175" cy="635000"/>
            </a:xfrm>
            <a:custGeom>
              <a:avLst/>
              <a:gdLst>
                <a:gd name="T0" fmla="*/ 89 w 120"/>
                <a:gd name="T1" fmla="*/ 6 h 199"/>
                <a:gd name="T2" fmla="*/ 76 w 120"/>
                <a:gd name="T3" fmla="*/ 0 h 199"/>
                <a:gd name="T4" fmla="*/ 64 w 120"/>
                <a:gd name="T5" fmla="*/ 5 h 199"/>
                <a:gd name="T6" fmla="*/ 58 w 120"/>
                <a:gd name="T7" fmla="*/ 17 h 199"/>
                <a:gd name="T8" fmla="*/ 63 w 120"/>
                <a:gd name="T9" fmla="*/ 30 h 199"/>
                <a:gd name="T10" fmla="*/ 84 w 120"/>
                <a:gd name="T11" fmla="*/ 84 h 199"/>
                <a:gd name="T12" fmla="*/ 63 w 120"/>
                <a:gd name="T13" fmla="*/ 138 h 199"/>
                <a:gd name="T14" fmla="*/ 4 w 120"/>
                <a:gd name="T15" fmla="*/ 164 h 199"/>
                <a:gd name="T16" fmla="*/ 3 w 120"/>
                <a:gd name="T17" fmla="*/ 163 h 199"/>
                <a:gd name="T18" fmla="*/ 0 w 120"/>
                <a:gd name="T19" fmla="*/ 199 h 199"/>
                <a:gd name="T20" fmla="*/ 4 w 120"/>
                <a:gd name="T21" fmla="*/ 199 h 199"/>
                <a:gd name="T22" fmla="*/ 4 w 120"/>
                <a:gd name="T23" fmla="*/ 199 h 199"/>
                <a:gd name="T24" fmla="*/ 89 w 120"/>
                <a:gd name="T25" fmla="*/ 162 h 199"/>
                <a:gd name="T26" fmla="*/ 120 w 120"/>
                <a:gd name="T27" fmla="*/ 84 h 199"/>
                <a:gd name="T28" fmla="*/ 89 w 120"/>
                <a:gd name="T29" fmla="*/ 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99">
                  <a:moveTo>
                    <a:pt x="89" y="6"/>
                  </a:moveTo>
                  <a:cubicBezTo>
                    <a:pt x="86" y="2"/>
                    <a:pt x="81" y="0"/>
                    <a:pt x="76" y="0"/>
                  </a:cubicBezTo>
                  <a:cubicBezTo>
                    <a:pt x="71" y="0"/>
                    <a:pt x="67" y="2"/>
                    <a:pt x="64" y="5"/>
                  </a:cubicBezTo>
                  <a:cubicBezTo>
                    <a:pt x="60" y="8"/>
                    <a:pt x="58" y="12"/>
                    <a:pt x="58" y="17"/>
                  </a:cubicBezTo>
                  <a:cubicBezTo>
                    <a:pt x="58" y="22"/>
                    <a:pt x="60" y="26"/>
                    <a:pt x="63" y="30"/>
                  </a:cubicBezTo>
                  <a:cubicBezTo>
                    <a:pt x="77" y="44"/>
                    <a:pt x="84" y="64"/>
                    <a:pt x="84" y="84"/>
                  </a:cubicBezTo>
                  <a:cubicBezTo>
                    <a:pt x="84" y="104"/>
                    <a:pt x="77" y="123"/>
                    <a:pt x="63" y="138"/>
                  </a:cubicBezTo>
                  <a:cubicBezTo>
                    <a:pt x="48" y="154"/>
                    <a:pt x="27" y="163"/>
                    <a:pt x="4" y="164"/>
                  </a:cubicBezTo>
                  <a:cubicBezTo>
                    <a:pt x="4" y="164"/>
                    <a:pt x="4" y="163"/>
                    <a:pt x="3" y="163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1" y="199"/>
                    <a:pt x="3" y="199"/>
                    <a:pt x="4" y="199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37" y="199"/>
                    <a:pt x="67" y="186"/>
                    <a:pt x="89" y="162"/>
                  </a:cubicBezTo>
                  <a:cubicBezTo>
                    <a:pt x="109" y="141"/>
                    <a:pt x="120" y="113"/>
                    <a:pt x="120" y="84"/>
                  </a:cubicBezTo>
                  <a:cubicBezTo>
                    <a:pt x="120" y="55"/>
                    <a:pt x="109" y="27"/>
                    <a:pt x="89" y="6"/>
                  </a:cubicBezTo>
                  <a:close/>
                </a:path>
              </a:pathLst>
            </a:custGeom>
            <a:solidFill>
              <a:srgbClr val="D11C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íSļiḋe">
              <a:extLst>
                <a:ext uri="{FF2B5EF4-FFF2-40B4-BE49-F238E27FC236}">
                  <a16:creationId xmlns:a16="http://schemas.microsoft.com/office/drawing/2014/main" xmlns="" id="{6CF57AC4-D737-4534-82DE-BB8C9790B355}"/>
                </a:ext>
              </a:extLst>
            </p:cNvPr>
            <p:cNvSpPr/>
            <p:nvPr/>
          </p:nvSpPr>
          <p:spPr bwMode="auto">
            <a:xfrm>
              <a:off x="6577012" y="4283075"/>
              <a:ext cx="338138" cy="261938"/>
            </a:xfrm>
            <a:custGeom>
              <a:avLst/>
              <a:gdLst>
                <a:gd name="T0" fmla="*/ 0 w 106"/>
                <a:gd name="T1" fmla="*/ 0 h 82"/>
                <a:gd name="T2" fmla="*/ 0 w 106"/>
                <a:gd name="T3" fmla="*/ 29 h 82"/>
                <a:gd name="T4" fmla="*/ 53 w 106"/>
                <a:gd name="T5" fmla="*/ 82 h 82"/>
                <a:gd name="T6" fmla="*/ 106 w 106"/>
                <a:gd name="T7" fmla="*/ 29 h 82"/>
                <a:gd name="T8" fmla="*/ 106 w 106"/>
                <a:gd name="T9" fmla="*/ 0 h 82"/>
                <a:gd name="T10" fmla="*/ 0 w 106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82">
                  <a:moveTo>
                    <a:pt x="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58"/>
                    <a:pt x="24" y="82"/>
                    <a:pt x="53" y="82"/>
                  </a:cubicBezTo>
                  <a:cubicBezTo>
                    <a:pt x="83" y="82"/>
                    <a:pt x="106" y="58"/>
                    <a:pt x="106" y="29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A3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îşļide">
              <a:extLst>
                <a:ext uri="{FF2B5EF4-FFF2-40B4-BE49-F238E27FC236}">
                  <a16:creationId xmlns:a16="http://schemas.microsoft.com/office/drawing/2014/main" xmlns="" id="{2F993EC5-F20B-42EA-95E4-1FCBD0770589}"/>
                </a:ext>
              </a:extLst>
            </p:cNvPr>
            <p:cNvSpPr/>
            <p:nvPr/>
          </p:nvSpPr>
          <p:spPr bwMode="auto">
            <a:xfrm>
              <a:off x="6772275" y="4368800"/>
              <a:ext cx="127000" cy="993775"/>
            </a:xfrm>
            <a:custGeom>
              <a:avLst/>
              <a:gdLst>
                <a:gd name="T0" fmla="*/ 40 w 40"/>
                <a:gd name="T1" fmla="*/ 20 h 311"/>
                <a:gd name="T2" fmla="*/ 20 w 40"/>
                <a:gd name="T3" fmla="*/ 0 h 311"/>
                <a:gd name="T4" fmla="*/ 0 w 40"/>
                <a:gd name="T5" fmla="*/ 20 h 311"/>
                <a:gd name="T6" fmla="*/ 0 w 40"/>
                <a:gd name="T7" fmla="*/ 311 h 311"/>
                <a:gd name="T8" fmla="*/ 40 w 40"/>
                <a:gd name="T9" fmla="*/ 311 h 311"/>
                <a:gd name="T10" fmla="*/ 40 w 40"/>
                <a:gd name="T11" fmla="*/ 2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11">
                  <a:moveTo>
                    <a:pt x="40" y="20"/>
                  </a:moveTo>
                  <a:cubicBezTo>
                    <a:pt x="40" y="9"/>
                    <a:pt x="3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40" y="311"/>
                    <a:pt x="40" y="311"/>
                    <a:pt x="40" y="311"/>
                  </a:cubicBezTo>
                  <a:lnTo>
                    <a:pt x="40" y="20"/>
                  </a:lnTo>
                  <a:close/>
                </a:path>
              </a:pathLst>
            </a:custGeom>
            <a:solidFill>
              <a:srgbClr val="4A3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isḻiḑê">
              <a:extLst>
                <a:ext uri="{FF2B5EF4-FFF2-40B4-BE49-F238E27FC236}">
                  <a16:creationId xmlns:a16="http://schemas.microsoft.com/office/drawing/2014/main" xmlns="" id="{1598C7D0-7ABB-4303-9C7F-FF4340A8992A}"/>
                </a:ext>
              </a:extLst>
            </p:cNvPr>
            <p:cNvSpPr/>
            <p:nvPr/>
          </p:nvSpPr>
          <p:spPr bwMode="auto">
            <a:xfrm>
              <a:off x="6545262" y="5284787"/>
              <a:ext cx="379413" cy="182563"/>
            </a:xfrm>
            <a:custGeom>
              <a:avLst/>
              <a:gdLst>
                <a:gd name="T0" fmla="*/ 0 w 119"/>
                <a:gd name="T1" fmla="*/ 57 h 57"/>
                <a:gd name="T2" fmla="*/ 0 w 119"/>
                <a:gd name="T3" fmla="*/ 57 h 57"/>
                <a:gd name="T4" fmla="*/ 18 w 119"/>
                <a:gd name="T5" fmla="*/ 39 h 57"/>
                <a:gd name="T6" fmla="*/ 34 w 119"/>
                <a:gd name="T7" fmla="*/ 37 h 57"/>
                <a:gd name="T8" fmla="*/ 56 w 119"/>
                <a:gd name="T9" fmla="*/ 20 h 57"/>
                <a:gd name="T10" fmla="*/ 59 w 119"/>
                <a:gd name="T11" fmla="*/ 17 h 57"/>
                <a:gd name="T12" fmla="*/ 59 w 119"/>
                <a:gd name="T13" fmla="*/ 3 h 57"/>
                <a:gd name="T14" fmla="*/ 62 w 119"/>
                <a:gd name="T15" fmla="*/ 0 h 57"/>
                <a:gd name="T16" fmla="*/ 117 w 119"/>
                <a:gd name="T17" fmla="*/ 0 h 57"/>
                <a:gd name="T18" fmla="*/ 119 w 119"/>
                <a:gd name="T19" fmla="*/ 3 h 57"/>
                <a:gd name="T20" fmla="*/ 119 w 119"/>
                <a:gd name="T21" fmla="*/ 37 h 57"/>
                <a:gd name="T22" fmla="*/ 119 w 119"/>
                <a:gd name="T23" fmla="*/ 37 h 57"/>
                <a:gd name="T24" fmla="*/ 119 w 119"/>
                <a:gd name="T25" fmla="*/ 57 h 57"/>
                <a:gd name="T26" fmla="*/ 0 w 119"/>
                <a:gd name="T2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57"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1" y="39"/>
                    <a:pt x="18" y="39"/>
                    <a:pt x="18" y="39"/>
                  </a:cubicBezTo>
                  <a:cubicBezTo>
                    <a:pt x="18" y="39"/>
                    <a:pt x="27" y="39"/>
                    <a:pt x="34" y="37"/>
                  </a:cubicBezTo>
                  <a:cubicBezTo>
                    <a:pt x="41" y="36"/>
                    <a:pt x="50" y="25"/>
                    <a:pt x="56" y="20"/>
                  </a:cubicBezTo>
                  <a:cubicBezTo>
                    <a:pt x="57" y="19"/>
                    <a:pt x="58" y="18"/>
                    <a:pt x="59" y="17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60" y="0"/>
                    <a:pt x="62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8" y="0"/>
                    <a:pt x="119" y="2"/>
                    <a:pt x="119" y="3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9" y="57"/>
                    <a:pt x="119" y="57"/>
                    <a:pt x="119" y="57"/>
                  </a:cubicBezTo>
                  <a:lnTo>
                    <a:pt x="0" y="57"/>
                  </a:lnTo>
                  <a:close/>
                </a:path>
              </a:pathLst>
            </a:custGeom>
            <a:solidFill>
              <a:srgbClr val="EFB1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î$ḷïḋé">
              <a:extLst>
                <a:ext uri="{FF2B5EF4-FFF2-40B4-BE49-F238E27FC236}">
                  <a16:creationId xmlns:a16="http://schemas.microsoft.com/office/drawing/2014/main" xmlns="" id="{9CC84E57-60F6-41F8-A325-719337A41F8D}"/>
                </a:ext>
              </a:extLst>
            </p:cNvPr>
            <p:cNvSpPr/>
            <p:nvPr/>
          </p:nvSpPr>
          <p:spPr bwMode="auto">
            <a:xfrm>
              <a:off x="6721475" y="5311775"/>
              <a:ext cx="47625" cy="12700"/>
            </a:xfrm>
            <a:custGeom>
              <a:avLst/>
              <a:gdLst>
                <a:gd name="T0" fmla="*/ 13 w 15"/>
                <a:gd name="T1" fmla="*/ 4 h 4"/>
                <a:gd name="T2" fmla="*/ 2 w 15"/>
                <a:gd name="T3" fmla="*/ 4 h 4"/>
                <a:gd name="T4" fmla="*/ 0 w 15"/>
                <a:gd name="T5" fmla="*/ 2 h 4"/>
                <a:gd name="T6" fmla="*/ 2 w 15"/>
                <a:gd name="T7" fmla="*/ 0 h 4"/>
                <a:gd name="T8" fmla="*/ 13 w 15"/>
                <a:gd name="T9" fmla="*/ 0 h 4"/>
                <a:gd name="T10" fmla="*/ 15 w 15"/>
                <a:gd name="T11" fmla="*/ 2 h 4"/>
                <a:gd name="T12" fmla="*/ 13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1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</a:path>
              </a:pathLst>
            </a:custGeom>
            <a:solidFill>
              <a:srgbClr val="4A3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íşḻïḍe">
              <a:extLst>
                <a:ext uri="{FF2B5EF4-FFF2-40B4-BE49-F238E27FC236}">
                  <a16:creationId xmlns:a16="http://schemas.microsoft.com/office/drawing/2014/main" xmlns="" id="{F8E3DD28-EEFC-4B07-8D2A-00D43613212E}"/>
                </a:ext>
              </a:extLst>
            </p:cNvPr>
            <p:cNvSpPr/>
            <p:nvPr/>
          </p:nvSpPr>
          <p:spPr bwMode="auto">
            <a:xfrm>
              <a:off x="6699250" y="5359400"/>
              <a:ext cx="38100" cy="38100"/>
            </a:xfrm>
            <a:custGeom>
              <a:avLst/>
              <a:gdLst>
                <a:gd name="T0" fmla="*/ 8 w 12"/>
                <a:gd name="T1" fmla="*/ 11 h 12"/>
                <a:gd name="T2" fmla="*/ 1 w 12"/>
                <a:gd name="T3" fmla="*/ 3 h 12"/>
                <a:gd name="T4" fmla="*/ 1 w 12"/>
                <a:gd name="T5" fmla="*/ 1 h 12"/>
                <a:gd name="T6" fmla="*/ 3 w 12"/>
                <a:gd name="T7" fmla="*/ 1 h 12"/>
                <a:gd name="T8" fmla="*/ 11 w 12"/>
                <a:gd name="T9" fmla="*/ 8 h 12"/>
                <a:gd name="T10" fmla="*/ 11 w 12"/>
                <a:gd name="T11" fmla="*/ 11 h 12"/>
                <a:gd name="T12" fmla="*/ 8 w 12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8" y="11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1" y="0"/>
                    <a:pt x="3" y="0"/>
                    <a:pt x="3" y="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9"/>
                    <a:pt x="12" y="10"/>
                    <a:pt x="11" y="11"/>
                  </a:cubicBezTo>
                  <a:cubicBezTo>
                    <a:pt x="10" y="12"/>
                    <a:pt x="9" y="12"/>
                    <a:pt x="8" y="11"/>
                  </a:cubicBezTo>
                </a:path>
              </a:pathLst>
            </a:custGeom>
            <a:solidFill>
              <a:srgbClr val="4A3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ïşlíďé">
              <a:extLst>
                <a:ext uri="{FF2B5EF4-FFF2-40B4-BE49-F238E27FC236}">
                  <a16:creationId xmlns:a16="http://schemas.microsoft.com/office/drawing/2014/main" xmlns="" id="{0C0EC017-133A-4167-8048-089607CE5893}"/>
                </a:ext>
              </a:extLst>
            </p:cNvPr>
            <p:cNvSpPr/>
            <p:nvPr/>
          </p:nvSpPr>
          <p:spPr bwMode="auto">
            <a:xfrm>
              <a:off x="6715125" y="5334000"/>
              <a:ext cx="47625" cy="28575"/>
            </a:xfrm>
            <a:custGeom>
              <a:avLst/>
              <a:gdLst>
                <a:gd name="T0" fmla="*/ 12 w 15"/>
                <a:gd name="T1" fmla="*/ 9 h 9"/>
                <a:gd name="T2" fmla="*/ 2 w 15"/>
                <a:gd name="T3" fmla="*/ 4 h 9"/>
                <a:gd name="T4" fmla="*/ 1 w 15"/>
                <a:gd name="T5" fmla="*/ 2 h 9"/>
                <a:gd name="T6" fmla="*/ 3 w 15"/>
                <a:gd name="T7" fmla="*/ 1 h 9"/>
                <a:gd name="T8" fmla="*/ 13 w 15"/>
                <a:gd name="T9" fmla="*/ 5 h 9"/>
                <a:gd name="T10" fmla="*/ 14 w 15"/>
                <a:gd name="T11" fmla="*/ 8 h 9"/>
                <a:gd name="T12" fmla="*/ 12 w 1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9">
                  <a:moveTo>
                    <a:pt x="12" y="9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5" y="7"/>
                    <a:pt x="14" y="8"/>
                  </a:cubicBezTo>
                  <a:cubicBezTo>
                    <a:pt x="14" y="9"/>
                    <a:pt x="13" y="9"/>
                    <a:pt x="12" y="9"/>
                  </a:cubicBezTo>
                </a:path>
              </a:pathLst>
            </a:custGeom>
            <a:solidFill>
              <a:srgbClr val="4A3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íṣlïḑè">
              <a:extLst>
                <a:ext uri="{FF2B5EF4-FFF2-40B4-BE49-F238E27FC236}">
                  <a16:creationId xmlns:a16="http://schemas.microsoft.com/office/drawing/2014/main" xmlns="" id="{76A7868F-CE0C-4434-9AB0-7D4775A414E5}"/>
                </a:ext>
              </a:extLst>
            </p:cNvPr>
            <p:cNvSpPr/>
            <p:nvPr/>
          </p:nvSpPr>
          <p:spPr bwMode="auto">
            <a:xfrm>
              <a:off x="6851650" y="5394325"/>
              <a:ext cx="73025" cy="104775"/>
            </a:xfrm>
            <a:custGeom>
              <a:avLst/>
              <a:gdLst>
                <a:gd name="T0" fmla="*/ 0 w 23"/>
                <a:gd name="T1" fmla="*/ 23 h 33"/>
                <a:gd name="T2" fmla="*/ 2 w 23"/>
                <a:gd name="T3" fmla="*/ 33 h 33"/>
                <a:gd name="T4" fmla="*/ 20 w 23"/>
                <a:gd name="T5" fmla="*/ 33 h 33"/>
                <a:gd name="T6" fmla="*/ 23 w 23"/>
                <a:gd name="T7" fmla="*/ 30 h 33"/>
                <a:gd name="T8" fmla="*/ 23 w 23"/>
                <a:gd name="T9" fmla="*/ 0 h 33"/>
                <a:gd name="T10" fmla="*/ 0 w 23"/>
                <a:gd name="T11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3">
                  <a:moveTo>
                    <a:pt x="0" y="23"/>
                  </a:moveTo>
                  <a:cubicBezTo>
                    <a:pt x="0" y="27"/>
                    <a:pt x="1" y="30"/>
                    <a:pt x="2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2" y="33"/>
                    <a:pt x="23" y="31"/>
                    <a:pt x="23" y="3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lose/>
                </a:path>
              </a:pathLst>
            </a:custGeom>
            <a:solidFill>
              <a:srgbClr val="FFD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îšľîḓê">
              <a:extLst>
                <a:ext uri="{FF2B5EF4-FFF2-40B4-BE49-F238E27FC236}">
                  <a16:creationId xmlns:a16="http://schemas.microsoft.com/office/drawing/2014/main" xmlns="" id="{AD650424-DAEE-4D5C-8CDB-3FDDA356F616}"/>
                </a:ext>
              </a:extLst>
            </p:cNvPr>
            <p:cNvSpPr/>
            <p:nvPr/>
          </p:nvSpPr>
          <p:spPr bwMode="auto">
            <a:xfrm>
              <a:off x="6545262" y="5467350"/>
              <a:ext cx="379413" cy="31750"/>
            </a:xfrm>
            <a:custGeom>
              <a:avLst/>
              <a:gdLst>
                <a:gd name="T0" fmla="*/ 119 w 119"/>
                <a:gd name="T1" fmla="*/ 0 h 10"/>
                <a:gd name="T2" fmla="*/ 119 w 119"/>
                <a:gd name="T3" fmla="*/ 2 h 10"/>
                <a:gd name="T4" fmla="*/ 119 w 119"/>
                <a:gd name="T5" fmla="*/ 7 h 10"/>
                <a:gd name="T6" fmla="*/ 116 w 119"/>
                <a:gd name="T7" fmla="*/ 10 h 10"/>
                <a:gd name="T8" fmla="*/ 6 w 119"/>
                <a:gd name="T9" fmla="*/ 10 h 10"/>
                <a:gd name="T10" fmla="*/ 0 w 119"/>
                <a:gd name="T11" fmla="*/ 0 h 10"/>
                <a:gd name="T12" fmla="*/ 119 w 1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10">
                  <a:moveTo>
                    <a:pt x="119" y="0"/>
                  </a:moveTo>
                  <a:cubicBezTo>
                    <a:pt x="119" y="2"/>
                    <a:pt x="119" y="2"/>
                    <a:pt x="119" y="2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9"/>
                    <a:pt x="118" y="10"/>
                    <a:pt x="11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0" y="9"/>
                    <a:pt x="0" y="2"/>
                    <a:pt x="0" y="0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ED20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iSlîďe">
              <a:extLst>
                <a:ext uri="{FF2B5EF4-FFF2-40B4-BE49-F238E27FC236}">
                  <a16:creationId xmlns:a16="http://schemas.microsoft.com/office/drawing/2014/main" xmlns="" id="{FAD9F57C-C8EB-452F-8019-6984C649FADB}"/>
                </a:ext>
              </a:extLst>
            </p:cNvPr>
            <p:cNvSpPr/>
            <p:nvPr/>
          </p:nvSpPr>
          <p:spPr bwMode="auto">
            <a:xfrm>
              <a:off x="6577012" y="4267200"/>
              <a:ext cx="338138" cy="31750"/>
            </a:xfrm>
            <a:prstGeom prst="rect">
              <a:avLst/>
            </a:prstGeom>
            <a:solidFill>
              <a:srgbClr val="FFD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iṥḻïḓè">
              <a:extLst>
                <a:ext uri="{FF2B5EF4-FFF2-40B4-BE49-F238E27FC236}">
                  <a16:creationId xmlns:a16="http://schemas.microsoft.com/office/drawing/2014/main" xmlns="" id="{9753A262-6B0A-454A-8718-552A7FABFC80}"/>
                </a:ext>
              </a:extLst>
            </p:cNvPr>
            <p:cNvSpPr/>
            <p:nvPr/>
          </p:nvSpPr>
          <p:spPr bwMode="auto">
            <a:xfrm>
              <a:off x="6813550" y="4257675"/>
              <a:ext cx="22225" cy="53975"/>
            </a:xfrm>
            <a:prstGeom prst="rect">
              <a:avLst/>
            </a:prstGeom>
            <a:solidFill>
              <a:srgbClr val="362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iṣļîde">
              <a:extLst>
                <a:ext uri="{FF2B5EF4-FFF2-40B4-BE49-F238E27FC236}">
                  <a16:creationId xmlns:a16="http://schemas.microsoft.com/office/drawing/2014/main" xmlns="" id="{8D3465AB-77A7-4E57-A16E-3455ABA8841A}"/>
                </a:ext>
              </a:extLst>
            </p:cNvPr>
            <p:cNvSpPr/>
            <p:nvPr/>
          </p:nvSpPr>
          <p:spPr bwMode="auto">
            <a:xfrm>
              <a:off x="6592887" y="4257675"/>
              <a:ext cx="22225" cy="53975"/>
            </a:xfrm>
            <a:prstGeom prst="rect">
              <a:avLst/>
            </a:prstGeom>
            <a:solidFill>
              <a:srgbClr val="362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ïṧ1iďe">
              <a:extLst>
                <a:ext uri="{FF2B5EF4-FFF2-40B4-BE49-F238E27FC236}">
                  <a16:creationId xmlns:a16="http://schemas.microsoft.com/office/drawing/2014/main" xmlns="" id="{C0060DEF-4B3F-4E7A-853E-31273B9701F9}"/>
                </a:ext>
              </a:extLst>
            </p:cNvPr>
            <p:cNvSpPr/>
            <p:nvPr/>
          </p:nvSpPr>
          <p:spPr bwMode="auto">
            <a:xfrm>
              <a:off x="6643687" y="4257675"/>
              <a:ext cx="90488" cy="25400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ïṧļíḋè">
              <a:extLst>
                <a:ext uri="{FF2B5EF4-FFF2-40B4-BE49-F238E27FC236}">
                  <a16:creationId xmlns:a16="http://schemas.microsoft.com/office/drawing/2014/main" xmlns="" id="{7B96AE09-31BD-4F91-9CF9-0B0059745ABB}"/>
                </a:ext>
              </a:extLst>
            </p:cNvPr>
            <p:cNvSpPr/>
            <p:nvPr/>
          </p:nvSpPr>
          <p:spPr bwMode="auto">
            <a:xfrm>
              <a:off x="6643687" y="4283075"/>
              <a:ext cx="90488" cy="28575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íṣlïďè">
              <a:extLst>
                <a:ext uri="{FF2B5EF4-FFF2-40B4-BE49-F238E27FC236}">
                  <a16:creationId xmlns:a16="http://schemas.microsoft.com/office/drawing/2014/main" xmlns="" id="{0A95A32C-D460-4ABE-A0E8-A1B7B2078E3C}"/>
                </a:ext>
              </a:extLst>
            </p:cNvPr>
            <p:cNvSpPr/>
            <p:nvPr/>
          </p:nvSpPr>
          <p:spPr bwMode="auto">
            <a:xfrm>
              <a:off x="6715125" y="3544887"/>
              <a:ext cx="136525" cy="473075"/>
            </a:xfrm>
            <a:custGeom>
              <a:avLst/>
              <a:gdLst>
                <a:gd name="T0" fmla="*/ 39 w 43"/>
                <a:gd name="T1" fmla="*/ 138 h 148"/>
                <a:gd name="T2" fmla="*/ 32 w 43"/>
                <a:gd name="T3" fmla="*/ 148 h 148"/>
                <a:gd name="T4" fmla="*/ 0 w 43"/>
                <a:gd name="T5" fmla="*/ 74 h 148"/>
                <a:gd name="T6" fmla="*/ 30 w 43"/>
                <a:gd name="T7" fmla="*/ 0 h 148"/>
                <a:gd name="T8" fmla="*/ 43 w 43"/>
                <a:gd name="T9" fmla="*/ 8 h 148"/>
                <a:gd name="T10" fmla="*/ 12 w 43"/>
                <a:gd name="T11" fmla="*/ 74 h 148"/>
                <a:gd name="T12" fmla="*/ 39 w 43"/>
                <a:gd name="T13" fmla="*/ 13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48">
                  <a:moveTo>
                    <a:pt x="39" y="138"/>
                  </a:moveTo>
                  <a:cubicBezTo>
                    <a:pt x="37" y="142"/>
                    <a:pt x="34" y="145"/>
                    <a:pt x="32" y="148"/>
                  </a:cubicBezTo>
                  <a:cubicBezTo>
                    <a:pt x="13" y="138"/>
                    <a:pt x="0" y="109"/>
                    <a:pt x="0" y="74"/>
                  </a:cubicBezTo>
                  <a:cubicBezTo>
                    <a:pt x="0" y="39"/>
                    <a:pt x="13" y="11"/>
                    <a:pt x="30" y="0"/>
                  </a:cubicBezTo>
                  <a:cubicBezTo>
                    <a:pt x="35" y="2"/>
                    <a:pt x="39" y="5"/>
                    <a:pt x="43" y="8"/>
                  </a:cubicBezTo>
                  <a:cubicBezTo>
                    <a:pt x="26" y="10"/>
                    <a:pt x="12" y="39"/>
                    <a:pt x="12" y="74"/>
                  </a:cubicBezTo>
                  <a:cubicBezTo>
                    <a:pt x="12" y="105"/>
                    <a:pt x="24" y="132"/>
                    <a:pt x="39" y="138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ï$1iḋè">
              <a:extLst>
                <a:ext uri="{FF2B5EF4-FFF2-40B4-BE49-F238E27FC236}">
                  <a16:creationId xmlns:a16="http://schemas.microsoft.com/office/drawing/2014/main" xmlns="" id="{DC6A4DBD-A1B1-47A0-BE15-438CD52E7297}"/>
                </a:ext>
              </a:extLst>
            </p:cNvPr>
            <p:cNvSpPr/>
            <p:nvPr/>
          </p:nvSpPr>
          <p:spPr bwMode="auto">
            <a:xfrm>
              <a:off x="7037387" y="4308475"/>
              <a:ext cx="192088" cy="204788"/>
            </a:xfrm>
            <a:custGeom>
              <a:avLst/>
              <a:gdLst>
                <a:gd name="T0" fmla="*/ 6 w 60"/>
                <a:gd name="T1" fmla="*/ 8 h 64"/>
                <a:gd name="T2" fmla="*/ 8 w 60"/>
                <a:gd name="T3" fmla="*/ 31 h 64"/>
                <a:gd name="T4" fmla="*/ 15 w 60"/>
                <a:gd name="T5" fmla="*/ 34 h 64"/>
                <a:gd name="T6" fmla="*/ 5 w 60"/>
                <a:gd name="T7" fmla="*/ 46 h 64"/>
                <a:gd name="T8" fmla="*/ 6 w 60"/>
                <a:gd name="T9" fmla="*/ 53 h 64"/>
                <a:gd name="T10" fmla="*/ 19 w 60"/>
                <a:gd name="T11" fmla="*/ 64 h 64"/>
                <a:gd name="T12" fmla="*/ 60 w 60"/>
                <a:gd name="T13" fmla="*/ 15 h 64"/>
                <a:gd name="T14" fmla="*/ 43 w 60"/>
                <a:gd name="T15" fmla="*/ 0 h 64"/>
                <a:gd name="T16" fmla="*/ 33 w 60"/>
                <a:gd name="T17" fmla="*/ 12 h 64"/>
                <a:gd name="T18" fmla="*/ 29 w 60"/>
                <a:gd name="T19" fmla="*/ 6 h 64"/>
                <a:gd name="T20" fmla="*/ 6 w 60"/>
                <a:gd name="T21" fmla="*/ 8 h 64"/>
                <a:gd name="T22" fmla="*/ 12 w 60"/>
                <a:gd name="T23" fmla="*/ 13 h 64"/>
                <a:gd name="T24" fmla="*/ 24 w 60"/>
                <a:gd name="T25" fmla="*/ 12 h 64"/>
                <a:gd name="T26" fmla="*/ 26 w 60"/>
                <a:gd name="T27" fmla="*/ 20 h 64"/>
                <a:gd name="T28" fmla="*/ 22 w 60"/>
                <a:gd name="T29" fmla="*/ 25 h 64"/>
                <a:gd name="T30" fmla="*/ 13 w 60"/>
                <a:gd name="T31" fmla="*/ 24 h 64"/>
                <a:gd name="T32" fmla="*/ 12 w 60"/>
                <a:gd name="T33" fmla="*/ 1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64">
                  <a:moveTo>
                    <a:pt x="6" y="8"/>
                  </a:moveTo>
                  <a:cubicBezTo>
                    <a:pt x="0" y="15"/>
                    <a:pt x="1" y="25"/>
                    <a:pt x="8" y="31"/>
                  </a:cubicBezTo>
                  <a:cubicBezTo>
                    <a:pt x="10" y="32"/>
                    <a:pt x="13" y="33"/>
                    <a:pt x="15" y="34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3" y="48"/>
                    <a:pt x="4" y="51"/>
                    <a:pt x="6" y="53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9"/>
                    <a:pt x="31" y="7"/>
                    <a:pt x="29" y="6"/>
                  </a:cubicBezTo>
                  <a:cubicBezTo>
                    <a:pt x="22" y="0"/>
                    <a:pt x="12" y="1"/>
                    <a:pt x="6" y="8"/>
                  </a:cubicBezTo>
                  <a:close/>
                  <a:moveTo>
                    <a:pt x="12" y="13"/>
                  </a:moveTo>
                  <a:cubicBezTo>
                    <a:pt x="15" y="9"/>
                    <a:pt x="20" y="9"/>
                    <a:pt x="24" y="12"/>
                  </a:cubicBezTo>
                  <a:cubicBezTo>
                    <a:pt x="26" y="14"/>
                    <a:pt x="27" y="17"/>
                    <a:pt x="26" y="20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9" y="27"/>
                    <a:pt x="16" y="27"/>
                    <a:pt x="13" y="24"/>
                  </a:cubicBezTo>
                  <a:cubicBezTo>
                    <a:pt x="10" y="22"/>
                    <a:pt x="9" y="16"/>
                    <a:pt x="12" y="13"/>
                  </a:cubicBezTo>
                  <a:close/>
                </a:path>
              </a:pathLst>
            </a:custGeom>
            <a:solidFill>
              <a:srgbClr val="EFB1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ïṥḷïḓe">
              <a:extLst>
                <a:ext uri="{FF2B5EF4-FFF2-40B4-BE49-F238E27FC236}">
                  <a16:creationId xmlns:a16="http://schemas.microsoft.com/office/drawing/2014/main" xmlns="" id="{18EBF1A4-21AA-421C-8CEC-2AE5EDC37422}"/>
                </a:ext>
              </a:extLst>
            </p:cNvPr>
            <p:cNvSpPr/>
            <p:nvPr/>
          </p:nvSpPr>
          <p:spPr bwMode="auto">
            <a:xfrm>
              <a:off x="7097712" y="4356100"/>
              <a:ext cx="192088" cy="201613"/>
            </a:xfrm>
            <a:custGeom>
              <a:avLst/>
              <a:gdLst>
                <a:gd name="T0" fmla="*/ 60 w 60"/>
                <a:gd name="T1" fmla="*/ 15 h 63"/>
                <a:gd name="T2" fmla="*/ 22 w 60"/>
                <a:gd name="T3" fmla="*/ 60 h 63"/>
                <a:gd name="T4" fmla="*/ 15 w 60"/>
                <a:gd name="T5" fmla="*/ 61 h 63"/>
                <a:gd name="T6" fmla="*/ 0 w 60"/>
                <a:gd name="T7" fmla="*/ 49 h 63"/>
                <a:gd name="T8" fmla="*/ 41 w 60"/>
                <a:gd name="T9" fmla="*/ 0 h 63"/>
                <a:gd name="T10" fmla="*/ 60 w 60"/>
                <a:gd name="T11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3">
                  <a:moveTo>
                    <a:pt x="60" y="15"/>
                  </a:moveTo>
                  <a:cubicBezTo>
                    <a:pt x="22" y="60"/>
                    <a:pt x="22" y="60"/>
                    <a:pt x="22" y="60"/>
                  </a:cubicBezTo>
                  <a:cubicBezTo>
                    <a:pt x="20" y="63"/>
                    <a:pt x="17" y="63"/>
                    <a:pt x="15" y="6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41" y="0"/>
                    <a:pt x="41" y="0"/>
                    <a:pt x="41" y="0"/>
                  </a:cubicBezTo>
                  <a:lnTo>
                    <a:pt x="60" y="15"/>
                  </a:lnTo>
                  <a:close/>
                </a:path>
              </a:pathLst>
            </a:custGeom>
            <a:solidFill>
              <a:srgbClr val="FFD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îSḷíḓê">
              <a:extLst>
                <a:ext uri="{FF2B5EF4-FFF2-40B4-BE49-F238E27FC236}">
                  <a16:creationId xmlns:a16="http://schemas.microsoft.com/office/drawing/2014/main" xmlns="" id="{299D5593-5E7E-4497-A5DC-096F4E55100F}"/>
                </a:ext>
              </a:extLst>
            </p:cNvPr>
            <p:cNvSpPr/>
            <p:nvPr/>
          </p:nvSpPr>
          <p:spPr bwMode="auto">
            <a:xfrm>
              <a:off x="7034212" y="3616325"/>
              <a:ext cx="9525" cy="67945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ïşliḓe">
              <a:extLst>
                <a:ext uri="{FF2B5EF4-FFF2-40B4-BE49-F238E27FC236}">
                  <a16:creationId xmlns:a16="http://schemas.microsoft.com/office/drawing/2014/main" xmlns="" id="{3F96A31D-30F5-4EBF-AB28-3A8F2F7AFFA2}"/>
                </a:ext>
              </a:extLst>
            </p:cNvPr>
            <p:cNvSpPr/>
            <p:nvPr/>
          </p:nvSpPr>
          <p:spPr bwMode="auto">
            <a:xfrm>
              <a:off x="4435475" y="4797425"/>
              <a:ext cx="25400" cy="644525"/>
            </a:xfrm>
            <a:custGeom>
              <a:avLst/>
              <a:gdLst>
                <a:gd name="T0" fmla="*/ 8 w 8"/>
                <a:gd name="T1" fmla="*/ 198 h 202"/>
                <a:gd name="T2" fmla="*/ 8 w 8"/>
                <a:gd name="T3" fmla="*/ 4 h 202"/>
                <a:gd name="T4" fmla="*/ 4 w 8"/>
                <a:gd name="T5" fmla="*/ 0 h 202"/>
                <a:gd name="T6" fmla="*/ 0 w 8"/>
                <a:gd name="T7" fmla="*/ 4 h 202"/>
                <a:gd name="T8" fmla="*/ 0 w 8"/>
                <a:gd name="T9" fmla="*/ 198 h 202"/>
                <a:gd name="T10" fmla="*/ 4 w 8"/>
                <a:gd name="T11" fmla="*/ 202 h 202"/>
                <a:gd name="T12" fmla="*/ 8 w 8"/>
                <a:gd name="T13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02">
                  <a:moveTo>
                    <a:pt x="8" y="19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00"/>
                    <a:pt x="2" y="202"/>
                    <a:pt x="4" y="202"/>
                  </a:cubicBezTo>
                  <a:cubicBezTo>
                    <a:pt x="6" y="202"/>
                    <a:pt x="8" y="200"/>
                    <a:pt x="8" y="198"/>
                  </a:cubicBezTo>
                </a:path>
              </a:pathLst>
            </a:custGeom>
            <a:solidFill>
              <a:srgbClr val="A19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îṧlîḑe">
              <a:extLst>
                <a:ext uri="{FF2B5EF4-FFF2-40B4-BE49-F238E27FC236}">
                  <a16:creationId xmlns:a16="http://schemas.microsoft.com/office/drawing/2014/main" xmlns="" id="{12E50A2D-0A65-4EC2-AC13-675180A7957A}"/>
                </a:ext>
              </a:extLst>
            </p:cNvPr>
            <p:cNvSpPr/>
            <p:nvPr/>
          </p:nvSpPr>
          <p:spPr bwMode="auto">
            <a:xfrm>
              <a:off x="4387850" y="4746625"/>
              <a:ext cx="60325" cy="120650"/>
            </a:xfrm>
            <a:custGeom>
              <a:avLst/>
              <a:gdLst>
                <a:gd name="T0" fmla="*/ 0 w 19"/>
                <a:gd name="T1" fmla="*/ 19 h 38"/>
                <a:gd name="T2" fmla="*/ 19 w 19"/>
                <a:gd name="T3" fmla="*/ 38 h 38"/>
                <a:gd name="T4" fmla="*/ 19 w 19"/>
                <a:gd name="T5" fmla="*/ 0 h 38"/>
                <a:gd name="T6" fmla="*/ 0 w 19"/>
                <a:gd name="T7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8">
                  <a:moveTo>
                    <a:pt x="0" y="19"/>
                  </a:moveTo>
                  <a:cubicBezTo>
                    <a:pt x="0" y="29"/>
                    <a:pt x="9" y="38"/>
                    <a:pt x="19" y="3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iśḷiḓê">
              <a:extLst>
                <a:ext uri="{FF2B5EF4-FFF2-40B4-BE49-F238E27FC236}">
                  <a16:creationId xmlns:a16="http://schemas.microsoft.com/office/drawing/2014/main" xmlns="" id="{7A8BF4B2-D62B-4582-97C9-A1E64F31B777}"/>
                </a:ext>
              </a:extLst>
            </p:cNvPr>
            <p:cNvSpPr/>
            <p:nvPr/>
          </p:nvSpPr>
          <p:spPr bwMode="auto">
            <a:xfrm>
              <a:off x="4448175" y="4746625"/>
              <a:ext cx="60325" cy="120650"/>
            </a:xfrm>
            <a:custGeom>
              <a:avLst/>
              <a:gdLst>
                <a:gd name="T0" fmla="*/ 19 w 19"/>
                <a:gd name="T1" fmla="*/ 19 h 38"/>
                <a:gd name="T2" fmla="*/ 0 w 19"/>
                <a:gd name="T3" fmla="*/ 0 h 38"/>
                <a:gd name="T4" fmla="*/ 0 w 19"/>
                <a:gd name="T5" fmla="*/ 38 h 38"/>
                <a:gd name="T6" fmla="*/ 19 w 19"/>
                <a:gd name="T7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8">
                  <a:moveTo>
                    <a:pt x="19" y="19"/>
                  </a:moveTo>
                  <a:cubicBezTo>
                    <a:pt x="19" y="9"/>
                    <a:pt x="1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0" y="38"/>
                    <a:pt x="19" y="29"/>
                    <a:pt x="19" y="19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ïṧļîḋè">
              <a:extLst>
                <a:ext uri="{FF2B5EF4-FFF2-40B4-BE49-F238E27FC236}">
                  <a16:creationId xmlns:a16="http://schemas.microsoft.com/office/drawing/2014/main" xmlns="" id="{5BCDAA07-54A3-4247-92D4-E03260D92CA3}"/>
                </a:ext>
              </a:extLst>
            </p:cNvPr>
            <p:cNvSpPr/>
            <p:nvPr/>
          </p:nvSpPr>
          <p:spPr bwMode="auto">
            <a:xfrm>
              <a:off x="4387850" y="4911725"/>
              <a:ext cx="60325" cy="119063"/>
            </a:xfrm>
            <a:custGeom>
              <a:avLst/>
              <a:gdLst>
                <a:gd name="T0" fmla="*/ 0 w 19"/>
                <a:gd name="T1" fmla="*/ 18 h 37"/>
                <a:gd name="T2" fmla="*/ 19 w 19"/>
                <a:gd name="T3" fmla="*/ 37 h 37"/>
                <a:gd name="T4" fmla="*/ 19 w 19"/>
                <a:gd name="T5" fmla="*/ 0 h 37"/>
                <a:gd name="T6" fmla="*/ 0 w 19"/>
                <a:gd name="T7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7">
                  <a:moveTo>
                    <a:pt x="0" y="18"/>
                  </a:moveTo>
                  <a:cubicBezTo>
                    <a:pt x="0" y="29"/>
                    <a:pt x="9" y="37"/>
                    <a:pt x="19" y="37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8"/>
                    <a:pt x="0" y="18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iş1íḑe">
              <a:extLst>
                <a:ext uri="{FF2B5EF4-FFF2-40B4-BE49-F238E27FC236}">
                  <a16:creationId xmlns:a16="http://schemas.microsoft.com/office/drawing/2014/main" xmlns="" id="{83F6C081-9AA6-4CC5-88D7-391F2DD6EF12}"/>
                </a:ext>
              </a:extLst>
            </p:cNvPr>
            <p:cNvSpPr/>
            <p:nvPr/>
          </p:nvSpPr>
          <p:spPr bwMode="auto">
            <a:xfrm>
              <a:off x="4448175" y="4911725"/>
              <a:ext cx="60325" cy="119063"/>
            </a:xfrm>
            <a:custGeom>
              <a:avLst/>
              <a:gdLst>
                <a:gd name="T0" fmla="*/ 19 w 19"/>
                <a:gd name="T1" fmla="*/ 18 h 37"/>
                <a:gd name="T2" fmla="*/ 0 w 19"/>
                <a:gd name="T3" fmla="*/ 0 h 37"/>
                <a:gd name="T4" fmla="*/ 0 w 19"/>
                <a:gd name="T5" fmla="*/ 37 h 37"/>
                <a:gd name="T6" fmla="*/ 19 w 19"/>
                <a:gd name="T7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7">
                  <a:moveTo>
                    <a:pt x="19" y="18"/>
                  </a:moveTo>
                  <a:cubicBezTo>
                    <a:pt x="19" y="8"/>
                    <a:pt x="10" y="0"/>
                    <a:pt x="0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37"/>
                    <a:pt x="19" y="29"/>
                    <a:pt x="19" y="18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îşḻidê">
              <a:extLst>
                <a:ext uri="{FF2B5EF4-FFF2-40B4-BE49-F238E27FC236}">
                  <a16:creationId xmlns:a16="http://schemas.microsoft.com/office/drawing/2014/main" xmlns="" id="{9B698A37-63EC-4DC9-8C54-E1F00D1FAFB1}"/>
                </a:ext>
              </a:extLst>
            </p:cNvPr>
            <p:cNvSpPr/>
            <p:nvPr/>
          </p:nvSpPr>
          <p:spPr bwMode="auto">
            <a:xfrm>
              <a:off x="4448175" y="5075237"/>
              <a:ext cx="60325" cy="120650"/>
            </a:xfrm>
            <a:custGeom>
              <a:avLst/>
              <a:gdLst>
                <a:gd name="T0" fmla="*/ 19 w 19"/>
                <a:gd name="T1" fmla="*/ 19 h 38"/>
                <a:gd name="T2" fmla="*/ 0 w 19"/>
                <a:gd name="T3" fmla="*/ 0 h 38"/>
                <a:gd name="T4" fmla="*/ 0 w 19"/>
                <a:gd name="T5" fmla="*/ 38 h 38"/>
                <a:gd name="T6" fmla="*/ 19 w 19"/>
                <a:gd name="T7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8">
                  <a:moveTo>
                    <a:pt x="19" y="19"/>
                  </a:moveTo>
                  <a:cubicBezTo>
                    <a:pt x="19" y="8"/>
                    <a:pt x="1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0" y="38"/>
                    <a:pt x="19" y="29"/>
                    <a:pt x="19" y="19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iṣľiḑè">
              <a:extLst>
                <a:ext uri="{FF2B5EF4-FFF2-40B4-BE49-F238E27FC236}">
                  <a16:creationId xmlns:a16="http://schemas.microsoft.com/office/drawing/2014/main" xmlns="" id="{50CCB538-0222-4FD5-B6E8-A25C74271ECE}"/>
                </a:ext>
              </a:extLst>
            </p:cNvPr>
            <p:cNvSpPr/>
            <p:nvPr/>
          </p:nvSpPr>
          <p:spPr bwMode="auto">
            <a:xfrm>
              <a:off x="4387850" y="5075237"/>
              <a:ext cx="60325" cy="120650"/>
            </a:xfrm>
            <a:custGeom>
              <a:avLst/>
              <a:gdLst>
                <a:gd name="T0" fmla="*/ 0 w 19"/>
                <a:gd name="T1" fmla="*/ 19 h 38"/>
                <a:gd name="T2" fmla="*/ 19 w 19"/>
                <a:gd name="T3" fmla="*/ 38 h 38"/>
                <a:gd name="T4" fmla="*/ 19 w 19"/>
                <a:gd name="T5" fmla="*/ 0 h 38"/>
                <a:gd name="T6" fmla="*/ 0 w 19"/>
                <a:gd name="T7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8">
                  <a:moveTo>
                    <a:pt x="0" y="19"/>
                  </a:moveTo>
                  <a:cubicBezTo>
                    <a:pt x="0" y="29"/>
                    <a:pt x="9" y="38"/>
                    <a:pt x="19" y="3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iś1îḓè">
              <a:extLst>
                <a:ext uri="{FF2B5EF4-FFF2-40B4-BE49-F238E27FC236}">
                  <a16:creationId xmlns:a16="http://schemas.microsoft.com/office/drawing/2014/main" xmlns="" id="{D5B688D2-B9F1-4D68-96A6-3DECDB435F8C}"/>
                </a:ext>
              </a:extLst>
            </p:cNvPr>
            <p:cNvSpPr/>
            <p:nvPr/>
          </p:nvSpPr>
          <p:spPr bwMode="auto">
            <a:xfrm>
              <a:off x="4578350" y="4797425"/>
              <a:ext cx="26988" cy="644525"/>
            </a:xfrm>
            <a:custGeom>
              <a:avLst/>
              <a:gdLst>
                <a:gd name="T0" fmla="*/ 8 w 8"/>
                <a:gd name="T1" fmla="*/ 198 h 202"/>
                <a:gd name="T2" fmla="*/ 8 w 8"/>
                <a:gd name="T3" fmla="*/ 4 h 202"/>
                <a:gd name="T4" fmla="*/ 4 w 8"/>
                <a:gd name="T5" fmla="*/ 0 h 202"/>
                <a:gd name="T6" fmla="*/ 0 w 8"/>
                <a:gd name="T7" fmla="*/ 4 h 202"/>
                <a:gd name="T8" fmla="*/ 0 w 8"/>
                <a:gd name="T9" fmla="*/ 198 h 202"/>
                <a:gd name="T10" fmla="*/ 4 w 8"/>
                <a:gd name="T11" fmla="*/ 202 h 202"/>
                <a:gd name="T12" fmla="*/ 8 w 8"/>
                <a:gd name="T13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02">
                  <a:moveTo>
                    <a:pt x="8" y="19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00"/>
                    <a:pt x="2" y="202"/>
                    <a:pt x="4" y="202"/>
                  </a:cubicBezTo>
                  <a:cubicBezTo>
                    <a:pt x="6" y="202"/>
                    <a:pt x="8" y="200"/>
                    <a:pt x="8" y="198"/>
                  </a:cubicBezTo>
                </a:path>
              </a:pathLst>
            </a:custGeom>
            <a:solidFill>
              <a:srgbClr val="A19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íṥlïḍê">
              <a:extLst>
                <a:ext uri="{FF2B5EF4-FFF2-40B4-BE49-F238E27FC236}">
                  <a16:creationId xmlns:a16="http://schemas.microsoft.com/office/drawing/2014/main" xmlns="" id="{560E5308-C4BA-442B-9A70-6354F232B3F4}"/>
                </a:ext>
              </a:extLst>
            </p:cNvPr>
            <p:cNvSpPr/>
            <p:nvPr/>
          </p:nvSpPr>
          <p:spPr bwMode="auto">
            <a:xfrm>
              <a:off x="4530725" y="4746625"/>
              <a:ext cx="61913" cy="120650"/>
            </a:xfrm>
            <a:custGeom>
              <a:avLst/>
              <a:gdLst>
                <a:gd name="T0" fmla="*/ 0 w 19"/>
                <a:gd name="T1" fmla="*/ 19 h 38"/>
                <a:gd name="T2" fmla="*/ 19 w 19"/>
                <a:gd name="T3" fmla="*/ 38 h 38"/>
                <a:gd name="T4" fmla="*/ 19 w 19"/>
                <a:gd name="T5" fmla="*/ 0 h 38"/>
                <a:gd name="T6" fmla="*/ 0 w 19"/>
                <a:gd name="T7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8">
                  <a:moveTo>
                    <a:pt x="0" y="19"/>
                  </a:moveTo>
                  <a:cubicBezTo>
                    <a:pt x="0" y="29"/>
                    <a:pt x="8" y="38"/>
                    <a:pt x="19" y="3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ísļïďê">
              <a:extLst>
                <a:ext uri="{FF2B5EF4-FFF2-40B4-BE49-F238E27FC236}">
                  <a16:creationId xmlns:a16="http://schemas.microsoft.com/office/drawing/2014/main" xmlns="" id="{08126797-037A-492C-B824-EE61452938BD}"/>
                </a:ext>
              </a:extLst>
            </p:cNvPr>
            <p:cNvSpPr/>
            <p:nvPr/>
          </p:nvSpPr>
          <p:spPr bwMode="auto">
            <a:xfrm>
              <a:off x="4592637" y="4746625"/>
              <a:ext cx="60325" cy="120650"/>
            </a:xfrm>
            <a:custGeom>
              <a:avLst/>
              <a:gdLst>
                <a:gd name="T0" fmla="*/ 19 w 19"/>
                <a:gd name="T1" fmla="*/ 19 h 38"/>
                <a:gd name="T2" fmla="*/ 0 w 19"/>
                <a:gd name="T3" fmla="*/ 0 h 38"/>
                <a:gd name="T4" fmla="*/ 0 w 19"/>
                <a:gd name="T5" fmla="*/ 38 h 38"/>
                <a:gd name="T6" fmla="*/ 19 w 19"/>
                <a:gd name="T7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8">
                  <a:moveTo>
                    <a:pt x="19" y="19"/>
                  </a:moveTo>
                  <a:cubicBezTo>
                    <a:pt x="19" y="9"/>
                    <a:pt x="1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0" y="38"/>
                    <a:pt x="19" y="29"/>
                    <a:pt x="19" y="19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is1idé">
              <a:extLst>
                <a:ext uri="{FF2B5EF4-FFF2-40B4-BE49-F238E27FC236}">
                  <a16:creationId xmlns:a16="http://schemas.microsoft.com/office/drawing/2014/main" xmlns="" id="{3DC16D35-AD30-4AD6-9206-E5318E942F8E}"/>
                </a:ext>
              </a:extLst>
            </p:cNvPr>
            <p:cNvSpPr/>
            <p:nvPr/>
          </p:nvSpPr>
          <p:spPr bwMode="auto">
            <a:xfrm>
              <a:off x="4530725" y="4911725"/>
              <a:ext cx="61913" cy="119063"/>
            </a:xfrm>
            <a:custGeom>
              <a:avLst/>
              <a:gdLst>
                <a:gd name="T0" fmla="*/ 0 w 19"/>
                <a:gd name="T1" fmla="*/ 18 h 37"/>
                <a:gd name="T2" fmla="*/ 19 w 19"/>
                <a:gd name="T3" fmla="*/ 37 h 37"/>
                <a:gd name="T4" fmla="*/ 19 w 19"/>
                <a:gd name="T5" fmla="*/ 0 h 37"/>
                <a:gd name="T6" fmla="*/ 0 w 19"/>
                <a:gd name="T7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7">
                  <a:moveTo>
                    <a:pt x="0" y="18"/>
                  </a:moveTo>
                  <a:cubicBezTo>
                    <a:pt x="0" y="29"/>
                    <a:pt x="8" y="37"/>
                    <a:pt x="19" y="37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8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iš1ïde">
              <a:extLst>
                <a:ext uri="{FF2B5EF4-FFF2-40B4-BE49-F238E27FC236}">
                  <a16:creationId xmlns:a16="http://schemas.microsoft.com/office/drawing/2014/main" xmlns="" id="{ECEC9130-5B7B-4795-9C14-90F73BC7C28F}"/>
                </a:ext>
              </a:extLst>
            </p:cNvPr>
            <p:cNvSpPr/>
            <p:nvPr/>
          </p:nvSpPr>
          <p:spPr bwMode="auto">
            <a:xfrm>
              <a:off x="4592637" y="4911725"/>
              <a:ext cx="60325" cy="119063"/>
            </a:xfrm>
            <a:custGeom>
              <a:avLst/>
              <a:gdLst>
                <a:gd name="T0" fmla="*/ 19 w 19"/>
                <a:gd name="T1" fmla="*/ 18 h 37"/>
                <a:gd name="T2" fmla="*/ 0 w 19"/>
                <a:gd name="T3" fmla="*/ 0 h 37"/>
                <a:gd name="T4" fmla="*/ 0 w 19"/>
                <a:gd name="T5" fmla="*/ 37 h 37"/>
                <a:gd name="T6" fmla="*/ 19 w 19"/>
                <a:gd name="T7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7">
                  <a:moveTo>
                    <a:pt x="19" y="18"/>
                  </a:moveTo>
                  <a:cubicBezTo>
                    <a:pt x="19" y="8"/>
                    <a:pt x="10" y="0"/>
                    <a:pt x="0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37"/>
                    <a:pt x="19" y="29"/>
                    <a:pt x="19" y="18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íşliḑe">
              <a:extLst>
                <a:ext uri="{FF2B5EF4-FFF2-40B4-BE49-F238E27FC236}">
                  <a16:creationId xmlns:a16="http://schemas.microsoft.com/office/drawing/2014/main" xmlns="" id="{D9480D14-AF95-494B-B6A2-4415376291E3}"/>
                </a:ext>
              </a:extLst>
            </p:cNvPr>
            <p:cNvSpPr/>
            <p:nvPr/>
          </p:nvSpPr>
          <p:spPr bwMode="auto">
            <a:xfrm>
              <a:off x="4592637" y="5075237"/>
              <a:ext cx="60325" cy="120650"/>
            </a:xfrm>
            <a:custGeom>
              <a:avLst/>
              <a:gdLst>
                <a:gd name="T0" fmla="*/ 19 w 19"/>
                <a:gd name="T1" fmla="*/ 19 h 38"/>
                <a:gd name="T2" fmla="*/ 0 w 19"/>
                <a:gd name="T3" fmla="*/ 0 h 38"/>
                <a:gd name="T4" fmla="*/ 0 w 19"/>
                <a:gd name="T5" fmla="*/ 38 h 38"/>
                <a:gd name="T6" fmla="*/ 19 w 19"/>
                <a:gd name="T7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8">
                  <a:moveTo>
                    <a:pt x="19" y="19"/>
                  </a:moveTo>
                  <a:cubicBezTo>
                    <a:pt x="19" y="8"/>
                    <a:pt x="1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0" y="38"/>
                    <a:pt x="19" y="29"/>
                    <a:pt x="19" y="19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iṣ1îde">
              <a:extLst>
                <a:ext uri="{FF2B5EF4-FFF2-40B4-BE49-F238E27FC236}">
                  <a16:creationId xmlns:a16="http://schemas.microsoft.com/office/drawing/2014/main" xmlns="" id="{E9F38098-9D60-4EC1-A82C-A3D2C0DBFAA6}"/>
                </a:ext>
              </a:extLst>
            </p:cNvPr>
            <p:cNvSpPr/>
            <p:nvPr/>
          </p:nvSpPr>
          <p:spPr bwMode="auto">
            <a:xfrm>
              <a:off x="4530725" y="5075237"/>
              <a:ext cx="61913" cy="120650"/>
            </a:xfrm>
            <a:custGeom>
              <a:avLst/>
              <a:gdLst>
                <a:gd name="T0" fmla="*/ 0 w 19"/>
                <a:gd name="T1" fmla="*/ 19 h 38"/>
                <a:gd name="T2" fmla="*/ 19 w 19"/>
                <a:gd name="T3" fmla="*/ 38 h 38"/>
                <a:gd name="T4" fmla="*/ 19 w 19"/>
                <a:gd name="T5" fmla="*/ 0 h 38"/>
                <a:gd name="T6" fmla="*/ 0 w 19"/>
                <a:gd name="T7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8">
                  <a:moveTo>
                    <a:pt x="0" y="19"/>
                  </a:moveTo>
                  <a:cubicBezTo>
                    <a:pt x="0" y="29"/>
                    <a:pt x="8" y="38"/>
                    <a:pt x="19" y="3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iŝļiďe">
              <a:extLst>
                <a:ext uri="{FF2B5EF4-FFF2-40B4-BE49-F238E27FC236}">
                  <a16:creationId xmlns:a16="http://schemas.microsoft.com/office/drawing/2014/main" xmlns="" id="{BFBCD126-1D94-4A56-B9B9-1DBB84B9CD79}"/>
                </a:ext>
              </a:extLst>
            </p:cNvPr>
            <p:cNvSpPr/>
            <p:nvPr/>
          </p:nvSpPr>
          <p:spPr bwMode="auto">
            <a:xfrm>
              <a:off x="4722812" y="4797425"/>
              <a:ext cx="25400" cy="644525"/>
            </a:xfrm>
            <a:custGeom>
              <a:avLst/>
              <a:gdLst>
                <a:gd name="T0" fmla="*/ 8 w 8"/>
                <a:gd name="T1" fmla="*/ 198 h 202"/>
                <a:gd name="T2" fmla="*/ 8 w 8"/>
                <a:gd name="T3" fmla="*/ 4 h 202"/>
                <a:gd name="T4" fmla="*/ 4 w 8"/>
                <a:gd name="T5" fmla="*/ 0 h 202"/>
                <a:gd name="T6" fmla="*/ 0 w 8"/>
                <a:gd name="T7" fmla="*/ 4 h 202"/>
                <a:gd name="T8" fmla="*/ 0 w 8"/>
                <a:gd name="T9" fmla="*/ 198 h 202"/>
                <a:gd name="T10" fmla="*/ 4 w 8"/>
                <a:gd name="T11" fmla="*/ 202 h 202"/>
                <a:gd name="T12" fmla="*/ 8 w 8"/>
                <a:gd name="T13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02">
                  <a:moveTo>
                    <a:pt x="8" y="19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00"/>
                    <a:pt x="1" y="202"/>
                    <a:pt x="4" y="202"/>
                  </a:cubicBezTo>
                  <a:cubicBezTo>
                    <a:pt x="6" y="202"/>
                    <a:pt x="8" y="200"/>
                    <a:pt x="8" y="198"/>
                  </a:cubicBezTo>
                </a:path>
              </a:pathLst>
            </a:custGeom>
            <a:solidFill>
              <a:srgbClr val="A19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í$ļîdè">
              <a:extLst>
                <a:ext uri="{FF2B5EF4-FFF2-40B4-BE49-F238E27FC236}">
                  <a16:creationId xmlns:a16="http://schemas.microsoft.com/office/drawing/2014/main" xmlns="" id="{3C894BE1-4CA7-4822-8A66-5758F0B0CAFB}"/>
                </a:ext>
              </a:extLst>
            </p:cNvPr>
            <p:cNvSpPr/>
            <p:nvPr/>
          </p:nvSpPr>
          <p:spPr bwMode="auto">
            <a:xfrm>
              <a:off x="4675187" y="4746625"/>
              <a:ext cx="60325" cy="120650"/>
            </a:xfrm>
            <a:custGeom>
              <a:avLst/>
              <a:gdLst>
                <a:gd name="T0" fmla="*/ 0 w 19"/>
                <a:gd name="T1" fmla="*/ 19 h 38"/>
                <a:gd name="T2" fmla="*/ 19 w 19"/>
                <a:gd name="T3" fmla="*/ 38 h 38"/>
                <a:gd name="T4" fmla="*/ 19 w 19"/>
                <a:gd name="T5" fmla="*/ 0 h 38"/>
                <a:gd name="T6" fmla="*/ 0 w 19"/>
                <a:gd name="T7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8">
                  <a:moveTo>
                    <a:pt x="0" y="19"/>
                  </a:moveTo>
                  <a:cubicBezTo>
                    <a:pt x="0" y="29"/>
                    <a:pt x="8" y="38"/>
                    <a:pt x="19" y="3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iSlíḍê">
              <a:extLst>
                <a:ext uri="{FF2B5EF4-FFF2-40B4-BE49-F238E27FC236}">
                  <a16:creationId xmlns:a16="http://schemas.microsoft.com/office/drawing/2014/main" xmlns="" id="{73896982-A6BD-4A1F-AFDD-8303C8FF6E0C}"/>
                </a:ext>
              </a:extLst>
            </p:cNvPr>
            <p:cNvSpPr/>
            <p:nvPr/>
          </p:nvSpPr>
          <p:spPr bwMode="auto">
            <a:xfrm>
              <a:off x="4735512" y="4746625"/>
              <a:ext cx="57150" cy="120650"/>
            </a:xfrm>
            <a:custGeom>
              <a:avLst/>
              <a:gdLst>
                <a:gd name="T0" fmla="*/ 18 w 18"/>
                <a:gd name="T1" fmla="*/ 19 h 38"/>
                <a:gd name="T2" fmla="*/ 0 w 18"/>
                <a:gd name="T3" fmla="*/ 0 h 38"/>
                <a:gd name="T4" fmla="*/ 0 w 18"/>
                <a:gd name="T5" fmla="*/ 38 h 38"/>
                <a:gd name="T6" fmla="*/ 18 w 18"/>
                <a:gd name="T7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8">
                  <a:moveTo>
                    <a:pt x="18" y="19"/>
                  </a:moveTo>
                  <a:cubicBezTo>
                    <a:pt x="18" y="9"/>
                    <a:pt x="1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0" y="38"/>
                    <a:pt x="18" y="29"/>
                    <a:pt x="18" y="19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íṥľïḋè">
              <a:extLst>
                <a:ext uri="{FF2B5EF4-FFF2-40B4-BE49-F238E27FC236}">
                  <a16:creationId xmlns:a16="http://schemas.microsoft.com/office/drawing/2014/main" xmlns="" id="{F9A5C588-7AD2-4BE7-9A1C-180D0D4DC907}"/>
                </a:ext>
              </a:extLst>
            </p:cNvPr>
            <p:cNvSpPr/>
            <p:nvPr/>
          </p:nvSpPr>
          <p:spPr bwMode="auto">
            <a:xfrm>
              <a:off x="4675187" y="4911725"/>
              <a:ext cx="60325" cy="119063"/>
            </a:xfrm>
            <a:custGeom>
              <a:avLst/>
              <a:gdLst>
                <a:gd name="T0" fmla="*/ 0 w 19"/>
                <a:gd name="T1" fmla="*/ 18 h 37"/>
                <a:gd name="T2" fmla="*/ 19 w 19"/>
                <a:gd name="T3" fmla="*/ 37 h 37"/>
                <a:gd name="T4" fmla="*/ 19 w 19"/>
                <a:gd name="T5" fmla="*/ 0 h 37"/>
                <a:gd name="T6" fmla="*/ 0 w 19"/>
                <a:gd name="T7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7">
                  <a:moveTo>
                    <a:pt x="0" y="18"/>
                  </a:moveTo>
                  <a:cubicBezTo>
                    <a:pt x="0" y="29"/>
                    <a:pt x="8" y="37"/>
                    <a:pt x="19" y="37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8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î$ľîḓè">
              <a:extLst>
                <a:ext uri="{FF2B5EF4-FFF2-40B4-BE49-F238E27FC236}">
                  <a16:creationId xmlns:a16="http://schemas.microsoft.com/office/drawing/2014/main" xmlns="" id="{C531D7D4-B98E-42C6-ABE1-DF2BD78B5CB9}"/>
                </a:ext>
              </a:extLst>
            </p:cNvPr>
            <p:cNvSpPr/>
            <p:nvPr/>
          </p:nvSpPr>
          <p:spPr bwMode="auto">
            <a:xfrm>
              <a:off x="4735512" y="4911725"/>
              <a:ext cx="57150" cy="119063"/>
            </a:xfrm>
            <a:custGeom>
              <a:avLst/>
              <a:gdLst>
                <a:gd name="T0" fmla="*/ 18 w 18"/>
                <a:gd name="T1" fmla="*/ 18 h 37"/>
                <a:gd name="T2" fmla="*/ 0 w 18"/>
                <a:gd name="T3" fmla="*/ 0 h 37"/>
                <a:gd name="T4" fmla="*/ 0 w 18"/>
                <a:gd name="T5" fmla="*/ 37 h 37"/>
                <a:gd name="T6" fmla="*/ 18 w 18"/>
                <a:gd name="T7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7">
                  <a:moveTo>
                    <a:pt x="18" y="18"/>
                  </a:moveTo>
                  <a:cubicBezTo>
                    <a:pt x="18" y="8"/>
                    <a:pt x="10" y="0"/>
                    <a:pt x="0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37"/>
                    <a:pt x="18" y="29"/>
                    <a:pt x="18" y="18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îṩḻidè">
              <a:extLst>
                <a:ext uri="{FF2B5EF4-FFF2-40B4-BE49-F238E27FC236}">
                  <a16:creationId xmlns:a16="http://schemas.microsoft.com/office/drawing/2014/main" xmlns="" id="{02F3F831-5103-4F68-9421-41AE7ED3BEF7}"/>
                </a:ext>
              </a:extLst>
            </p:cNvPr>
            <p:cNvSpPr/>
            <p:nvPr/>
          </p:nvSpPr>
          <p:spPr bwMode="auto">
            <a:xfrm>
              <a:off x="4735512" y="5075237"/>
              <a:ext cx="57150" cy="120650"/>
            </a:xfrm>
            <a:custGeom>
              <a:avLst/>
              <a:gdLst>
                <a:gd name="T0" fmla="*/ 18 w 18"/>
                <a:gd name="T1" fmla="*/ 19 h 38"/>
                <a:gd name="T2" fmla="*/ 0 w 18"/>
                <a:gd name="T3" fmla="*/ 0 h 38"/>
                <a:gd name="T4" fmla="*/ 0 w 18"/>
                <a:gd name="T5" fmla="*/ 38 h 38"/>
                <a:gd name="T6" fmla="*/ 18 w 18"/>
                <a:gd name="T7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8">
                  <a:moveTo>
                    <a:pt x="18" y="19"/>
                  </a:moveTo>
                  <a:cubicBezTo>
                    <a:pt x="18" y="8"/>
                    <a:pt x="1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0" y="38"/>
                    <a:pt x="18" y="29"/>
                    <a:pt x="18" y="19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i$1iḍê">
              <a:extLst>
                <a:ext uri="{FF2B5EF4-FFF2-40B4-BE49-F238E27FC236}">
                  <a16:creationId xmlns:a16="http://schemas.microsoft.com/office/drawing/2014/main" xmlns="" id="{259A008D-60F6-4357-988F-B483DFE07238}"/>
                </a:ext>
              </a:extLst>
            </p:cNvPr>
            <p:cNvSpPr/>
            <p:nvPr/>
          </p:nvSpPr>
          <p:spPr bwMode="auto">
            <a:xfrm>
              <a:off x="4675187" y="5075237"/>
              <a:ext cx="60325" cy="120650"/>
            </a:xfrm>
            <a:custGeom>
              <a:avLst/>
              <a:gdLst>
                <a:gd name="T0" fmla="*/ 0 w 19"/>
                <a:gd name="T1" fmla="*/ 19 h 38"/>
                <a:gd name="T2" fmla="*/ 19 w 19"/>
                <a:gd name="T3" fmla="*/ 38 h 38"/>
                <a:gd name="T4" fmla="*/ 19 w 19"/>
                <a:gd name="T5" fmla="*/ 0 h 38"/>
                <a:gd name="T6" fmla="*/ 0 w 19"/>
                <a:gd name="T7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8">
                  <a:moveTo>
                    <a:pt x="0" y="19"/>
                  </a:moveTo>
                  <a:cubicBezTo>
                    <a:pt x="0" y="29"/>
                    <a:pt x="8" y="38"/>
                    <a:pt x="19" y="3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îşḻîďé">
              <a:extLst>
                <a:ext uri="{FF2B5EF4-FFF2-40B4-BE49-F238E27FC236}">
                  <a16:creationId xmlns:a16="http://schemas.microsoft.com/office/drawing/2014/main" xmlns="" id="{7418A474-AD5C-4A9C-944C-D8F0FEF65127}"/>
                </a:ext>
              </a:extLst>
            </p:cNvPr>
            <p:cNvSpPr/>
            <p:nvPr/>
          </p:nvSpPr>
          <p:spPr bwMode="auto">
            <a:xfrm>
              <a:off x="4864100" y="4797425"/>
              <a:ext cx="25400" cy="644525"/>
            </a:xfrm>
            <a:custGeom>
              <a:avLst/>
              <a:gdLst>
                <a:gd name="T0" fmla="*/ 8 w 8"/>
                <a:gd name="T1" fmla="*/ 198 h 202"/>
                <a:gd name="T2" fmla="*/ 8 w 8"/>
                <a:gd name="T3" fmla="*/ 4 h 202"/>
                <a:gd name="T4" fmla="*/ 4 w 8"/>
                <a:gd name="T5" fmla="*/ 0 h 202"/>
                <a:gd name="T6" fmla="*/ 0 w 8"/>
                <a:gd name="T7" fmla="*/ 4 h 202"/>
                <a:gd name="T8" fmla="*/ 0 w 8"/>
                <a:gd name="T9" fmla="*/ 198 h 202"/>
                <a:gd name="T10" fmla="*/ 4 w 8"/>
                <a:gd name="T11" fmla="*/ 202 h 202"/>
                <a:gd name="T12" fmla="*/ 8 w 8"/>
                <a:gd name="T13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02">
                  <a:moveTo>
                    <a:pt x="8" y="19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00"/>
                    <a:pt x="2" y="202"/>
                    <a:pt x="4" y="202"/>
                  </a:cubicBezTo>
                  <a:cubicBezTo>
                    <a:pt x="7" y="202"/>
                    <a:pt x="8" y="200"/>
                    <a:pt x="8" y="198"/>
                  </a:cubicBezTo>
                </a:path>
              </a:pathLst>
            </a:custGeom>
            <a:solidFill>
              <a:srgbClr val="A19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îṧ1iḋé">
              <a:extLst>
                <a:ext uri="{FF2B5EF4-FFF2-40B4-BE49-F238E27FC236}">
                  <a16:creationId xmlns:a16="http://schemas.microsoft.com/office/drawing/2014/main" xmlns="" id="{4260E407-C438-4D30-A6A1-29C1630B41E3}"/>
                </a:ext>
              </a:extLst>
            </p:cNvPr>
            <p:cNvSpPr/>
            <p:nvPr/>
          </p:nvSpPr>
          <p:spPr bwMode="auto">
            <a:xfrm>
              <a:off x="4819650" y="4746625"/>
              <a:ext cx="57150" cy="120650"/>
            </a:xfrm>
            <a:custGeom>
              <a:avLst/>
              <a:gdLst>
                <a:gd name="T0" fmla="*/ 0 w 18"/>
                <a:gd name="T1" fmla="*/ 19 h 38"/>
                <a:gd name="T2" fmla="*/ 18 w 18"/>
                <a:gd name="T3" fmla="*/ 38 h 38"/>
                <a:gd name="T4" fmla="*/ 18 w 18"/>
                <a:gd name="T5" fmla="*/ 0 h 38"/>
                <a:gd name="T6" fmla="*/ 0 w 18"/>
                <a:gd name="T7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8">
                  <a:moveTo>
                    <a:pt x="0" y="19"/>
                  </a:moveTo>
                  <a:cubicBezTo>
                    <a:pt x="0" y="29"/>
                    <a:pt x="8" y="38"/>
                    <a:pt x="18" y="3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îSľiḍé">
              <a:extLst>
                <a:ext uri="{FF2B5EF4-FFF2-40B4-BE49-F238E27FC236}">
                  <a16:creationId xmlns:a16="http://schemas.microsoft.com/office/drawing/2014/main" xmlns="" id="{F9F07256-3F7C-41B9-B10C-4359DF1E3DF8}"/>
                </a:ext>
              </a:extLst>
            </p:cNvPr>
            <p:cNvSpPr/>
            <p:nvPr/>
          </p:nvSpPr>
          <p:spPr bwMode="auto">
            <a:xfrm>
              <a:off x="4876800" y="4746625"/>
              <a:ext cx="60325" cy="120650"/>
            </a:xfrm>
            <a:custGeom>
              <a:avLst/>
              <a:gdLst>
                <a:gd name="T0" fmla="*/ 19 w 19"/>
                <a:gd name="T1" fmla="*/ 19 h 38"/>
                <a:gd name="T2" fmla="*/ 0 w 19"/>
                <a:gd name="T3" fmla="*/ 0 h 38"/>
                <a:gd name="T4" fmla="*/ 0 w 19"/>
                <a:gd name="T5" fmla="*/ 38 h 38"/>
                <a:gd name="T6" fmla="*/ 19 w 19"/>
                <a:gd name="T7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8">
                  <a:moveTo>
                    <a:pt x="19" y="19"/>
                  </a:moveTo>
                  <a:cubicBezTo>
                    <a:pt x="19" y="9"/>
                    <a:pt x="11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1" y="38"/>
                    <a:pt x="19" y="29"/>
                    <a:pt x="19" y="19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îṧļiďé">
              <a:extLst>
                <a:ext uri="{FF2B5EF4-FFF2-40B4-BE49-F238E27FC236}">
                  <a16:creationId xmlns:a16="http://schemas.microsoft.com/office/drawing/2014/main" xmlns="" id="{44374199-E374-422C-A7D6-8D0EEB6429EA}"/>
                </a:ext>
              </a:extLst>
            </p:cNvPr>
            <p:cNvSpPr/>
            <p:nvPr/>
          </p:nvSpPr>
          <p:spPr bwMode="auto">
            <a:xfrm>
              <a:off x="4819650" y="4911725"/>
              <a:ext cx="57150" cy="119063"/>
            </a:xfrm>
            <a:custGeom>
              <a:avLst/>
              <a:gdLst>
                <a:gd name="T0" fmla="*/ 0 w 18"/>
                <a:gd name="T1" fmla="*/ 18 h 37"/>
                <a:gd name="T2" fmla="*/ 18 w 18"/>
                <a:gd name="T3" fmla="*/ 37 h 37"/>
                <a:gd name="T4" fmla="*/ 18 w 18"/>
                <a:gd name="T5" fmla="*/ 0 h 37"/>
                <a:gd name="T6" fmla="*/ 0 w 18"/>
                <a:gd name="T7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7">
                  <a:moveTo>
                    <a:pt x="0" y="18"/>
                  </a:moveTo>
                  <a:cubicBezTo>
                    <a:pt x="0" y="29"/>
                    <a:pt x="8" y="37"/>
                    <a:pt x="18" y="3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î$ḻiḍè">
              <a:extLst>
                <a:ext uri="{FF2B5EF4-FFF2-40B4-BE49-F238E27FC236}">
                  <a16:creationId xmlns:a16="http://schemas.microsoft.com/office/drawing/2014/main" xmlns="" id="{7FA3C804-9F76-4C39-9B12-59A5478F2218}"/>
                </a:ext>
              </a:extLst>
            </p:cNvPr>
            <p:cNvSpPr/>
            <p:nvPr/>
          </p:nvSpPr>
          <p:spPr bwMode="auto">
            <a:xfrm>
              <a:off x="4876800" y="4911725"/>
              <a:ext cx="60325" cy="119063"/>
            </a:xfrm>
            <a:custGeom>
              <a:avLst/>
              <a:gdLst>
                <a:gd name="T0" fmla="*/ 19 w 19"/>
                <a:gd name="T1" fmla="*/ 18 h 37"/>
                <a:gd name="T2" fmla="*/ 0 w 19"/>
                <a:gd name="T3" fmla="*/ 0 h 37"/>
                <a:gd name="T4" fmla="*/ 0 w 19"/>
                <a:gd name="T5" fmla="*/ 37 h 37"/>
                <a:gd name="T6" fmla="*/ 19 w 19"/>
                <a:gd name="T7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7">
                  <a:moveTo>
                    <a:pt x="19" y="18"/>
                  </a:moveTo>
                  <a:cubicBezTo>
                    <a:pt x="19" y="8"/>
                    <a:pt x="11" y="0"/>
                    <a:pt x="0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1" y="37"/>
                    <a:pt x="19" y="29"/>
                    <a:pt x="19" y="18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ïś1îḍè">
              <a:extLst>
                <a:ext uri="{FF2B5EF4-FFF2-40B4-BE49-F238E27FC236}">
                  <a16:creationId xmlns:a16="http://schemas.microsoft.com/office/drawing/2014/main" xmlns="" id="{0E5235AE-C056-4257-9C85-94E8722A6CFC}"/>
                </a:ext>
              </a:extLst>
            </p:cNvPr>
            <p:cNvSpPr/>
            <p:nvPr/>
          </p:nvSpPr>
          <p:spPr bwMode="auto">
            <a:xfrm>
              <a:off x="4876800" y="5075237"/>
              <a:ext cx="60325" cy="120650"/>
            </a:xfrm>
            <a:custGeom>
              <a:avLst/>
              <a:gdLst>
                <a:gd name="T0" fmla="*/ 19 w 19"/>
                <a:gd name="T1" fmla="*/ 19 h 38"/>
                <a:gd name="T2" fmla="*/ 0 w 19"/>
                <a:gd name="T3" fmla="*/ 0 h 38"/>
                <a:gd name="T4" fmla="*/ 0 w 19"/>
                <a:gd name="T5" fmla="*/ 38 h 38"/>
                <a:gd name="T6" fmla="*/ 19 w 19"/>
                <a:gd name="T7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8">
                  <a:moveTo>
                    <a:pt x="19" y="19"/>
                  </a:moveTo>
                  <a:cubicBezTo>
                    <a:pt x="19" y="8"/>
                    <a:pt x="11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1" y="38"/>
                    <a:pt x="19" y="29"/>
                    <a:pt x="19" y="19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íşlïďê">
              <a:extLst>
                <a:ext uri="{FF2B5EF4-FFF2-40B4-BE49-F238E27FC236}">
                  <a16:creationId xmlns:a16="http://schemas.microsoft.com/office/drawing/2014/main" xmlns="" id="{2587CAB1-8687-4E61-A675-9406AA255DF9}"/>
                </a:ext>
              </a:extLst>
            </p:cNvPr>
            <p:cNvSpPr/>
            <p:nvPr/>
          </p:nvSpPr>
          <p:spPr bwMode="auto">
            <a:xfrm>
              <a:off x="4819650" y="5075237"/>
              <a:ext cx="57150" cy="120650"/>
            </a:xfrm>
            <a:custGeom>
              <a:avLst/>
              <a:gdLst>
                <a:gd name="T0" fmla="*/ 0 w 18"/>
                <a:gd name="T1" fmla="*/ 19 h 38"/>
                <a:gd name="T2" fmla="*/ 18 w 18"/>
                <a:gd name="T3" fmla="*/ 38 h 38"/>
                <a:gd name="T4" fmla="*/ 18 w 18"/>
                <a:gd name="T5" fmla="*/ 0 h 38"/>
                <a:gd name="T6" fmla="*/ 0 w 18"/>
                <a:gd name="T7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8">
                  <a:moveTo>
                    <a:pt x="0" y="19"/>
                  </a:moveTo>
                  <a:cubicBezTo>
                    <a:pt x="0" y="29"/>
                    <a:pt x="8" y="38"/>
                    <a:pt x="18" y="3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iṥlíḍe">
              <a:extLst>
                <a:ext uri="{FF2B5EF4-FFF2-40B4-BE49-F238E27FC236}">
                  <a16:creationId xmlns:a16="http://schemas.microsoft.com/office/drawing/2014/main" xmlns="" id="{4494BF58-DE79-4361-93EA-BB7DF3D54BFC}"/>
                </a:ext>
              </a:extLst>
            </p:cNvPr>
            <p:cNvSpPr/>
            <p:nvPr/>
          </p:nvSpPr>
          <p:spPr bwMode="auto">
            <a:xfrm>
              <a:off x="5640387" y="4378325"/>
              <a:ext cx="22225" cy="593725"/>
            </a:xfrm>
            <a:custGeom>
              <a:avLst/>
              <a:gdLst>
                <a:gd name="T0" fmla="*/ 7 w 7"/>
                <a:gd name="T1" fmla="*/ 182 h 186"/>
                <a:gd name="T2" fmla="*/ 7 w 7"/>
                <a:gd name="T3" fmla="*/ 3 h 186"/>
                <a:gd name="T4" fmla="*/ 4 w 7"/>
                <a:gd name="T5" fmla="*/ 0 h 186"/>
                <a:gd name="T6" fmla="*/ 0 w 7"/>
                <a:gd name="T7" fmla="*/ 3 h 186"/>
                <a:gd name="T8" fmla="*/ 0 w 7"/>
                <a:gd name="T9" fmla="*/ 182 h 186"/>
                <a:gd name="T10" fmla="*/ 4 w 7"/>
                <a:gd name="T11" fmla="*/ 186 h 186"/>
                <a:gd name="T12" fmla="*/ 7 w 7"/>
                <a:gd name="T13" fmla="*/ 18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86">
                  <a:moveTo>
                    <a:pt x="7" y="182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4"/>
                    <a:pt x="2" y="186"/>
                    <a:pt x="4" y="186"/>
                  </a:cubicBezTo>
                  <a:cubicBezTo>
                    <a:pt x="6" y="186"/>
                    <a:pt x="7" y="184"/>
                    <a:pt x="7" y="182"/>
                  </a:cubicBezTo>
                </a:path>
              </a:pathLst>
            </a:custGeom>
            <a:solidFill>
              <a:srgbClr val="A19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ïšḷíḑé">
              <a:extLst>
                <a:ext uri="{FF2B5EF4-FFF2-40B4-BE49-F238E27FC236}">
                  <a16:creationId xmlns:a16="http://schemas.microsoft.com/office/drawing/2014/main" xmlns="" id="{1473A65D-4F1F-416C-8306-1FB2B528B18E}"/>
                </a:ext>
              </a:extLst>
            </p:cNvPr>
            <p:cNvSpPr/>
            <p:nvPr/>
          </p:nvSpPr>
          <p:spPr bwMode="auto">
            <a:xfrm>
              <a:off x="5595937" y="4330700"/>
              <a:ext cx="57150" cy="112713"/>
            </a:xfrm>
            <a:custGeom>
              <a:avLst/>
              <a:gdLst>
                <a:gd name="T0" fmla="*/ 0 w 18"/>
                <a:gd name="T1" fmla="*/ 17 h 35"/>
                <a:gd name="T2" fmla="*/ 18 w 18"/>
                <a:gd name="T3" fmla="*/ 35 h 35"/>
                <a:gd name="T4" fmla="*/ 18 w 18"/>
                <a:gd name="T5" fmla="*/ 0 h 35"/>
                <a:gd name="T6" fmla="*/ 0 w 18"/>
                <a:gd name="T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5">
                  <a:moveTo>
                    <a:pt x="0" y="17"/>
                  </a:moveTo>
                  <a:cubicBezTo>
                    <a:pt x="0" y="27"/>
                    <a:pt x="8" y="35"/>
                    <a:pt x="18" y="3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íṡ1íḋê">
              <a:extLst>
                <a:ext uri="{FF2B5EF4-FFF2-40B4-BE49-F238E27FC236}">
                  <a16:creationId xmlns:a16="http://schemas.microsoft.com/office/drawing/2014/main" xmlns="" id="{DDBA02AE-6495-451C-9432-A3FE9D470A5E}"/>
                </a:ext>
              </a:extLst>
            </p:cNvPr>
            <p:cNvSpPr/>
            <p:nvPr/>
          </p:nvSpPr>
          <p:spPr bwMode="auto">
            <a:xfrm>
              <a:off x="5653087" y="4330700"/>
              <a:ext cx="53975" cy="112713"/>
            </a:xfrm>
            <a:custGeom>
              <a:avLst/>
              <a:gdLst>
                <a:gd name="T0" fmla="*/ 17 w 17"/>
                <a:gd name="T1" fmla="*/ 17 h 35"/>
                <a:gd name="T2" fmla="*/ 0 w 17"/>
                <a:gd name="T3" fmla="*/ 0 h 35"/>
                <a:gd name="T4" fmla="*/ 0 w 17"/>
                <a:gd name="T5" fmla="*/ 35 h 35"/>
                <a:gd name="T6" fmla="*/ 17 w 17"/>
                <a:gd name="T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5">
                  <a:moveTo>
                    <a:pt x="17" y="17"/>
                  </a:moveTo>
                  <a:cubicBezTo>
                    <a:pt x="17" y="8"/>
                    <a:pt x="9" y="0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9" y="35"/>
                    <a:pt x="17" y="27"/>
                    <a:pt x="17" y="17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îŝlïḋê">
              <a:extLst>
                <a:ext uri="{FF2B5EF4-FFF2-40B4-BE49-F238E27FC236}">
                  <a16:creationId xmlns:a16="http://schemas.microsoft.com/office/drawing/2014/main" xmlns="" id="{7DB07B8C-8F71-4485-8BB0-58E77161F540}"/>
                </a:ext>
              </a:extLst>
            </p:cNvPr>
            <p:cNvSpPr/>
            <p:nvPr/>
          </p:nvSpPr>
          <p:spPr bwMode="auto">
            <a:xfrm>
              <a:off x="5595937" y="4484687"/>
              <a:ext cx="57150" cy="107950"/>
            </a:xfrm>
            <a:custGeom>
              <a:avLst/>
              <a:gdLst>
                <a:gd name="T0" fmla="*/ 0 w 18"/>
                <a:gd name="T1" fmla="*/ 17 h 34"/>
                <a:gd name="T2" fmla="*/ 18 w 18"/>
                <a:gd name="T3" fmla="*/ 34 h 34"/>
                <a:gd name="T4" fmla="*/ 18 w 18"/>
                <a:gd name="T5" fmla="*/ 0 h 34"/>
                <a:gd name="T6" fmla="*/ 0 w 18"/>
                <a:gd name="T7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4">
                  <a:moveTo>
                    <a:pt x="0" y="17"/>
                  </a:moveTo>
                  <a:cubicBezTo>
                    <a:pt x="0" y="27"/>
                    <a:pt x="8" y="34"/>
                    <a:pt x="18" y="3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7"/>
                    <a:pt x="0" y="17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íSļiḓè">
              <a:extLst>
                <a:ext uri="{FF2B5EF4-FFF2-40B4-BE49-F238E27FC236}">
                  <a16:creationId xmlns:a16="http://schemas.microsoft.com/office/drawing/2014/main" xmlns="" id="{014EBC1A-1BFD-4678-8428-8111AA71F5A4}"/>
                </a:ext>
              </a:extLst>
            </p:cNvPr>
            <p:cNvSpPr/>
            <p:nvPr/>
          </p:nvSpPr>
          <p:spPr bwMode="auto">
            <a:xfrm>
              <a:off x="5653087" y="4484687"/>
              <a:ext cx="53975" cy="107950"/>
            </a:xfrm>
            <a:custGeom>
              <a:avLst/>
              <a:gdLst>
                <a:gd name="T0" fmla="*/ 17 w 17"/>
                <a:gd name="T1" fmla="*/ 17 h 34"/>
                <a:gd name="T2" fmla="*/ 0 w 17"/>
                <a:gd name="T3" fmla="*/ 0 h 34"/>
                <a:gd name="T4" fmla="*/ 0 w 17"/>
                <a:gd name="T5" fmla="*/ 34 h 34"/>
                <a:gd name="T6" fmla="*/ 17 w 17"/>
                <a:gd name="T7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4">
                  <a:moveTo>
                    <a:pt x="17" y="17"/>
                  </a:moveTo>
                  <a:cubicBezTo>
                    <a:pt x="17" y="7"/>
                    <a:pt x="9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34"/>
                    <a:pt x="17" y="27"/>
                    <a:pt x="17" y="17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íṣḻîďè">
              <a:extLst>
                <a:ext uri="{FF2B5EF4-FFF2-40B4-BE49-F238E27FC236}">
                  <a16:creationId xmlns:a16="http://schemas.microsoft.com/office/drawing/2014/main" xmlns="" id="{60AE8307-2E92-4E0D-A162-ADED7A378A1E}"/>
                </a:ext>
              </a:extLst>
            </p:cNvPr>
            <p:cNvSpPr/>
            <p:nvPr/>
          </p:nvSpPr>
          <p:spPr bwMode="auto">
            <a:xfrm>
              <a:off x="5653087" y="4633912"/>
              <a:ext cx="53975" cy="112713"/>
            </a:xfrm>
            <a:custGeom>
              <a:avLst/>
              <a:gdLst>
                <a:gd name="T0" fmla="*/ 17 w 17"/>
                <a:gd name="T1" fmla="*/ 17 h 35"/>
                <a:gd name="T2" fmla="*/ 0 w 17"/>
                <a:gd name="T3" fmla="*/ 0 h 35"/>
                <a:gd name="T4" fmla="*/ 0 w 17"/>
                <a:gd name="T5" fmla="*/ 35 h 35"/>
                <a:gd name="T6" fmla="*/ 17 w 17"/>
                <a:gd name="T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5">
                  <a:moveTo>
                    <a:pt x="17" y="17"/>
                  </a:moveTo>
                  <a:cubicBezTo>
                    <a:pt x="17" y="8"/>
                    <a:pt x="9" y="0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9" y="35"/>
                    <a:pt x="17" y="27"/>
                    <a:pt x="17" y="17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ísḷïdé">
              <a:extLst>
                <a:ext uri="{FF2B5EF4-FFF2-40B4-BE49-F238E27FC236}">
                  <a16:creationId xmlns:a16="http://schemas.microsoft.com/office/drawing/2014/main" xmlns="" id="{E859B097-E618-4EF9-94CA-F7DDDEE7652C}"/>
                </a:ext>
              </a:extLst>
            </p:cNvPr>
            <p:cNvSpPr/>
            <p:nvPr/>
          </p:nvSpPr>
          <p:spPr bwMode="auto">
            <a:xfrm>
              <a:off x="5595937" y="4633912"/>
              <a:ext cx="57150" cy="112713"/>
            </a:xfrm>
            <a:custGeom>
              <a:avLst/>
              <a:gdLst>
                <a:gd name="T0" fmla="*/ 0 w 18"/>
                <a:gd name="T1" fmla="*/ 17 h 35"/>
                <a:gd name="T2" fmla="*/ 18 w 18"/>
                <a:gd name="T3" fmla="*/ 35 h 35"/>
                <a:gd name="T4" fmla="*/ 18 w 18"/>
                <a:gd name="T5" fmla="*/ 0 h 35"/>
                <a:gd name="T6" fmla="*/ 0 w 18"/>
                <a:gd name="T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5">
                  <a:moveTo>
                    <a:pt x="0" y="17"/>
                  </a:moveTo>
                  <a:cubicBezTo>
                    <a:pt x="0" y="27"/>
                    <a:pt x="8" y="35"/>
                    <a:pt x="18" y="3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íṣļíḋe">
              <a:extLst>
                <a:ext uri="{FF2B5EF4-FFF2-40B4-BE49-F238E27FC236}">
                  <a16:creationId xmlns:a16="http://schemas.microsoft.com/office/drawing/2014/main" xmlns="" id="{758DEF4E-38E3-4DC4-A8AB-E936C9F2FC5F}"/>
                </a:ext>
              </a:extLst>
            </p:cNvPr>
            <p:cNvSpPr/>
            <p:nvPr/>
          </p:nvSpPr>
          <p:spPr bwMode="auto">
            <a:xfrm>
              <a:off x="5775325" y="4378325"/>
              <a:ext cx="22225" cy="593725"/>
            </a:xfrm>
            <a:custGeom>
              <a:avLst/>
              <a:gdLst>
                <a:gd name="T0" fmla="*/ 7 w 7"/>
                <a:gd name="T1" fmla="*/ 182 h 186"/>
                <a:gd name="T2" fmla="*/ 7 w 7"/>
                <a:gd name="T3" fmla="*/ 3 h 186"/>
                <a:gd name="T4" fmla="*/ 3 w 7"/>
                <a:gd name="T5" fmla="*/ 0 h 186"/>
                <a:gd name="T6" fmla="*/ 0 w 7"/>
                <a:gd name="T7" fmla="*/ 3 h 186"/>
                <a:gd name="T8" fmla="*/ 0 w 7"/>
                <a:gd name="T9" fmla="*/ 182 h 186"/>
                <a:gd name="T10" fmla="*/ 3 w 7"/>
                <a:gd name="T11" fmla="*/ 186 h 186"/>
                <a:gd name="T12" fmla="*/ 7 w 7"/>
                <a:gd name="T13" fmla="*/ 18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86">
                  <a:moveTo>
                    <a:pt x="7" y="182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4"/>
                    <a:pt x="1" y="186"/>
                    <a:pt x="3" y="186"/>
                  </a:cubicBezTo>
                  <a:cubicBezTo>
                    <a:pt x="5" y="186"/>
                    <a:pt x="7" y="184"/>
                    <a:pt x="7" y="182"/>
                  </a:cubicBezTo>
                </a:path>
              </a:pathLst>
            </a:custGeom>
            <a:solidFill>
              <a:srgbClr val="A19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íSḷíḍe">
              <a:extLst>
                <a:ext uri="{FF2B5EF4-FFF2-40B4-BE49-F238E27FC236}">
                  <a16:creationId xmlns:a16="http://schemas.microsoft.com/office/drawing/2014/main" xmlns="" id="{D22CDE0A-1163-4FD4-9DE8-51F94AE1C623}"/>
                </a:ext>
              </a:extLst>
            </p:cNvPr>
            <p:cNvSpPr/>
            <p:nvPr/>
          </p:nvSpPr>
          <p:spPr bwMode="auto">
            <a:xfrm>
              <a:off x="5729287" y="4330700"/>
              <a:ext cx="55563" cy="112713"/>
            </a:xfrm>
            <a:custGeom>
              <a:avLst/>
              <a:gdLst>
                <a:gd name="T0" fmla="*/ 0 w 17"/>
                <a:gd name="T1" fmla="*/ 17 h 35"/>
                <a:gd name="T2" fmla="*/ 17 w 17"/>
                <a:gd name="T3" fmla="*/ 35 h 35"/>
                <a:gd name="T4" fmla="*/ 17 w 17"/>
                <a:gd name="T5" fmla="*/ 0 h 35"/>
                <a:gd name="T6" fmla="*/ 0 w 17"/>
                <a:gd name="T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5">
                  <a:moveTo>
                    <a:pt x="0" y="17"/>
                  </a:moveTo>
                  <a:cubicBezTo>
                    <a:pt x="0" y="27"/>
                    <a:pt x="8" y="35"/>
                    <a:pt x="17" y="3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îṡlíďè">
              <a:extLst>
                <a:ext uri="{FF2B5EF4-FFF2-40B4-BE49-F238E27FC236}">
                  <a16:creationId xmlns:a16="http://schemas.microsoft.com/office/drawing/2014/main" xmlns="" id="{3DEC99D6-F279-4288-8463-51860D779B81}"/>
                </a:ext>
              </a:extLst>
            </p:cNvPr>
            <p:cNvSpPr/>
            <p:nvPr/>
          </p:nvSpPr>
          <p:spPr bwMode="auto">
            <a:xfrm>
              <a:off x="5784850" y="4330700"/>
              <a:ext cx="57150" cy="112713"/>
            </a:xfrm>
            <a:custGeom>
              <a:avLst/>
              <a:gdLst>
                <a:gd name="T0" fmla="*/ 18 w 18"/>
                <a:gd name="T1" fmla="*/ 17 h 35"/>
                <a:gd name="T2" fmla="*/ 0 w 18"/>
                <a:gd name="T3" fmla="*/ 0 h 35"/>
                <a:gd name="T4" fmla="*/ 0 w 18"/>
                <a:gd name="T5" fmla="*/ 35 h 35"/>
                <a:gd name="T6" fmla="*/ 18 w 18"/>
                <a:gd name="T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5">
                  <a:moveTo>
                    <a:pt x="18" y="17"/>
                  </a:moveTo>
                  <a:cubicBezTo>
                    <a:pt x="18" y="8"/>
                    <a:pt x="10" y="0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0" y="35"/>
                    <a:pt x="18" y="27"/>
                    <a:pt x="18" y="17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íš1íďe">
              <a:extLst>
                <a:ext uri="{FF2B5EF4-FFF2-40B4-BE49-F238E27FC236}">
                  <a16:creationId xmlns:a16="http://schemas.microsoft.com/office/drawing/2014/main" xmlns="" id="{16DD1000-06EE-46BD-B2A9-0D9078AA30A3}"/>
                </a:ext>
              </a:extLst>
            </p:cNvPr>
            <p:cNvSpPr/>
            <p:nvPr/>
          </p:nvSpPr>
          <p:spPr bwMode="auto">
            <a:xfrm>
              <a:off x="5729287" y="4484687"/>
              <a:ext cx="55563" cy="107950"/>
            </a:xfrm>
            <a:custGeom>
              <a:avLst/>
              <a:gdLst>
                <a:gd name="T0" fmla="*/ 0 w 17"/>
                <a:gd name="T1" fmla="*/ 17 h 34"/>
                <a:gd name="T2" fmla="*/ 17 w 17"/>
                <a:gd name="T3" fmla="*/ 34 h 34"/>
                <a:gd name="T4" fmla="*/ 17 w 17"/>
                <a:gd name="T5" fmla="*/ 0 h 34"/>
                <a:gd name="T6" fmla="*/ 0 w 17"/>
                <a:gd name="T7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4">
                  <a:moveTo>
                    <a:pt x="0" y="17"/>
                  </a:moveTo>
                  <a:cubicBezTo>
                    <a:pt x="0" y="27"/>
                    <a:pt x="8" y="34"/>
                    <a:pt x="17" y="3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ïŝľîde">
              <a:extLst>
                <a:ext uri="{FF2B5EF4-FFF2-40B4-BE49-F238E27FC236}">
                  <a16:creationId xmlns:a16="http://schemas.microsoft.com/office/drawing/2014/main" xmlns="" id="{E11D5C66-C507-4DB1-9141-55AAC5AB210F}"/>
                </a:ext>
              </a:extLst>
            </p:cNvPr>
            <p:cNvSpPr/>
            <p:nvPr/>
          </p:nvSpPr>
          <p:spPr bwMode="auto">
            <a:xfrm>
              <a:off x="5784850" y="4484687"/>
              <a:ext cx="57150" cy="107950"/>
            </a:xfrm>
            <a:custGeom>
              <a:avLst/>
              <a:gdLst>
                <a:gd name="T0" fmla="*/ 18 w 18"/>
                <a:gd name="T1" fmla="*/ 17 h 34"/>
                <a:gd name="T2" fmla="*/ 0 w 18"/>
                <a:gd name="T3" fmla="*/ 0 h 34"/>
                <a:gd name="T4" fmla="*/ 0 w 18"/>
                <a:gd name="T5" fmla="*/ 34 h 34"/>
                <a:gd name="T6" fmla="*/ 18 w 18"/>
                <a:gd name="T7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4">
                  <a:moveTo>
                    <a:pt x="18" y="17"/>
                  </a:moveTo>
                  <a:cubicBezTo>
                    <a:pt x="18" y="7"/>
                    <a:pt x="1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0" y="34"/>
                    <a:pt x="18" y="27"/>
                    <a:pt x="18" y="17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ïṣļîḍé">
              <a:extLst>
                <a:ext uri="{FF2B5EF4-FFF2-40B4-BE49-F238E27FC236}">
                  <a16:creationId xmlns:a16="http://schemas.microsoft.com/office/drawing/2014/main" xmlns="" id="{4C8421E0-712E-40C0-9023-38AEF9AAE4F9}"/>
                </a:ext>
              </a:extLst>
            </p:cNvPr>
            <p:cNvSpPr/>
            <p:nvPr/>
          </p:nvSpPr>
          <p:spPr bwMode="auto">
            <a:xfrm>
              <a:off x="5784850" y="4633912"/>
              <a:ext cx="57150" cy="112713"/>
            </a:xfrm>
            <a:custGeom>
              <a:avLst/>
              <a:gdLst>
                <a:gd name="T0" fmla="*/ 18 w 18"/>
                <a:gd name="T1" fmla="*/ 17 h 35"/>
                <a:gd name="T2" fmla="*/ 0 w 18"/>
                <a:gd name="T3" fmla="*/ 0 h 35"/>
                <a:gd name="T4" fmla="*/ 0 w 18"/>
                <a:gd name="T5" fmla="*/ 35 h 35"/>
                <a:gd name="T6" fmla="*/ 18 w 18"/>
                <a:gd name="T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5">
                  <a:moveTo>
                    <a:pt x="18" y="17"/>
                  </a:moveTo>
                  <a:cubicBezTo>
                    <a:pt x="18" y="8"/>
                    <a:pt x="10" y="0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0" y="35"/>
                    <a:pt x="18" y="27"/>
                    <a:pt x="18" y="17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íSḷîḓé">
              <a:extLst>
                <a:ext uri="{FF2B5EF4-FFF2-40B4-BE49-F238E27FC236}">
                  <a16:creationId xmlns:a16="http://schemas.microsoft.com/office/drawing/2014/main" xmlns="" id="{66F4812B-7AC2-42E9-939D-9E5C7A536F38}"/>
                </a:ext>
              </a:extLst>
            </p:cNvPr>
            <p:cNvSpPr/>
            <p:nvPr/>
          </p:nvSpPr>
          <p:spPr bwMode="auto">
            <a:xfrm>
              <a:off x="5729287" y="4633912"/>
              <a:ext cx="55563" cy="112713"/>
            </a:xfrm>
            <a:custGeom>
              <a:avLst/>
              <a:gdLst>
                <a:gd name="T0" fmla="*/ 0 w 17"/>
                <a:gd name="T1" fmla="*/ 17 h 35"/>
                <a:gd name="T2" fmla="*/ 17 w 17"/>
                <a:gd name="T3" fmla="*/ 35 h 35"/>
                <a:gd name="T4" fmla="*/ 17 w 17"/>
                <a:gd name="T5" fmla="*/ 0 h 35"/>
                <a:gd name="T6" fmla="*/ 0 w 17"/>
                <a:gd name="T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5">
                  <a:moveTo>
                    <a:pt x="0" y="17"/>
                  </a:moveTo>
                  <a:cubicBezTo>
                    <a:pt x="0" y="27"/>
                    <a:pt x="8" y="35"/>
                    <a:pt x="17" y="3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îSlîďé">
              <a:extLst>
                <a:ext uri="{FF2B5EF4-FFF2-40B4-BE49-F238E27FC236}">
                  <a16:creationId xmlns:a16="http://schemas.microsoft.com/office/drawing/2014/main" xmlns="" id="{F2646CFC-E0D3-42DA-80DA-E331B5690171}"/>
                </a:ext>
              </a:extLst>
            </p:cNvPr>
            <p:cNvSpPr/>
            <p:nvPr/>
          </p:nvSpPr>
          <p:spPr bwMode="auto">
            <a:xfrm>
              <a:off x="5905500" y="4378325"/>
              <a:ext cx="22225" cy="593725"/>
            </a:xfrm>
            <a:custGeom>
              <a:avLst/>
              <a:gdLst>
                <a:gd name="T0" fmla="*/ 7 w 7"/>
                <a:gd name="T1" fmla="*/ 182 h 186"/>
                <a:gd name="T2" fmla="*/ 7 w 7"/>
                <a:gd name="T3" fmla="*/ 3 h 186"/>
                <a:gd name="T4" fmla="*/ 4 w 7"/>
                <a:gd name="T5" fmla="*/ 0 h 186"/>
                <a:gd name="T6" fmla="*/ 0 w 7"/>
                <a:gd name="T7" fmla="*/ 3 h 186"/>
                <a:gd name="T8" fmla="*/ 0 w 7"/>
                <a:gd name="T9" fmla="*/ 182 h 186"/>
                <a:gd name="T10" fmla="*/ 4 w 7"/>
                <a:gd name="T11" fmla="*/ 186 h 186"/>
                <a:gd name="T12" fmla="*/ 7 w 7"/>
                <a:gd name="T13" fmla="*/ 18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86">
                  <a:moveTo>
                    <a:pt x="7" y="182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4"/>
                    <a:pt x="2" y="186"/>
                    <a:pt x="4" y="186"/>
                  </a:cubicBezTo>
                  <a:cubicBezTo>
                    <a:pt x="6" y="186"/>
                    <a:pt x="7" y="184"/>
                    <a:pt x="7" y="182"/>
                  </a:cubicBezTo>
                </a:path>
              </a:pathLst>
            </a:custGeom>
            <a:solidFill>
              <a:srgbClr val="A19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iSlíḑè">
              <a:extLst>
                <a:ext uri="{FF2B5EF4-FFF2-40B4-BE49-F238E27FC236}">
                  <a16:creationId xmlns:a16="http://schemas.microsoft.com/office/drawing/2014/main" xmlns="" id="{A5D124F0-D0D2-4226-8F68-6A335D7B2FD1}"/>
                </a:ext>
              </a:extLst>
            </p:cNvPr>
            <p:cNvSpPr/>
            <p:nvPr/>
          </p:nvSpPr>
          <p:spPr bwMode="auto">
            <a:xfrm>
              <a:off x="5861050" y="4330700"/>
              <a:ext cx="57150" cy="112713"/>
            </a:xfrm>
            <a:custGeom>
              <a:avLst/>
              <a:gdLst>
                <a:gd name="T0" fmla="*/ 0 w 18"/>
                <a:gd name="T1" fmla="*/ 17 h 35"/>
                <a:gd name="T2" fmla="*/ 18 w 18"/>
                <a:gd name="T3" fmla="*/ 35 h 35"/>
                <a:gd name="T4" fmla="*/ 18 w 18"/>
                <a:gd name="T5" fmla="*/ 0 h 35"/>
                <a:gd name="T6" fmla="*/ 0 w 18"/>
                <a:gd name="T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5">
                  <a:moveTo>
                    <a:pt x="0" y="17"/>
                  </a:moveTo>
                  <a:cubicBezTo>
                    <a:pt x="0" y="27"/>
                    <a:pt x="8" y="35"/>
                    <a:pt x="18" y="3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ísḷîḓé">
              <a:extLst>
                <a:ext uri="{FF2B5EF4-FFF2-40B4-BE49-F238E27FC236}">
                  <a16:creationId xmlns:a16="http://schemas.microsoft.com/office/drawing/2014/main" xmlns="" id="{88F0E685-E11F-4AC9-B451-91CA3B770D28}"/>
                </a:ext>
              </a:extLst>
            </p:cNvPr>
            <p:cNvSpPr/>
            <p:nvPr/>
          </p:nvSpPr>
          <p:spPr bwMode="auto">
            <a:xfrm>
              <a:off x="5918200" y="4330700"/>
              <a:ext cx="53975" cy="112713"/>
            </a:xfrm>
            <a:custGeom>
              <a:avLst/>
              <a:gdLst>
                <a:gd name="T0" fmla="*/ 17 w 17"/>
                <a:gd name="T1" fmla="*/ 17 h 35"/>
                <a:gd name="T2" fmla="*/ 0 w 17"/>
                <a:gd name="T3" fmla="*/ 0 h 35"/>
                <a:gd name="T4" fmla="*/ 0 w 17"/>
                <a:gd name="T5" fmla="*/ 35 h 35"/>
                <a:gd name="T6" fmla="*/ 17 w 17"/>
                <a:gd name="T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5">
                  <a:moveTo>
                    <a:pt x="17" y="17"/>
                  </a:moveTo>
                  <a:cubicBezTo>
                    <a:pt x="17" y="8"/>
                    <a:pt x="9" y="0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9" y="35"/>
                    <a:pt x="17" y="27"/>
                    <a:pt x="17" y="17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îṣḻîḍé">
              <a:extLst>
                <a:ext uri="{FF2B5EF4-FFF2-40B4-BE49-F238E27FC236}">
                  <a16:creationId xmlns:a16="http://schemas.microsoft.com/office/drawing/2014/main" xmlns="" id="{F7DFDD29-0E08-486F-859C-6C810BE0EBE9}"/>
                </a:ext>
              </a:extLst>
            </p:cNvPr>
            <p:cNvSpPr/>
            <p:nvPr/>
          </p:nvSpPr>
          <p:spPr bwMode="auto">
            <a:xfrm>
              <a:off x="5861050" y="4484687"/>
              <a:ext cx="57150" cy="107950"/>
            </a:xfrm>
            <a:custGeom>
              <a:avLst/>
              <a:gdLst>
                <a:gd name="T0" fmla="*/ 0 w 18"/>
                <a:gd name="T1" fmla="*/ 17 h 34"/>
                <a:gd name="T2" fmla="*/ 18 w 18"/>
                <a:gd name="T3" fmla="*/ 34 h 34"/>
                <a:gd name="T4" fmla="*/ 18 w 18"/>
                <a:gd name="T5" fmla="*/ 0 h 34"/>
                <a:gd name="T6" fmla="*/ 0 w 18"/>
                <a:gd name="T7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4">
                  <a:moveTo>
                    <a:pt x="0" y="17"/>
                  </a:moveTo>
                  <a:cubicBezTo>
                    <a:pt x="0" y="27"/>
                    <a:pt x="8" y="34"/>
                    <a:pt x="18" y="3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7"/>
                    <a:pt x="0" y="17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îš1îdê">
              <a:extLst>
                <a:ext uri="{FF2B5EF4-FFF2-40B4-BE49-F238E27FC236}">
                  <a16:creationId xmlns:a16="http://schemas.microsoft.com/office/drawing/2014/main" xmlns="" id="{AD353ED3-E157-4723-87AF-C662BE21920A}"/>
                </a:ext>
              </a:extLst>
            </p:cNvPr>
            <p:cNvSpPr/>
            <p:nvPr/>
          </p:nvSpPr>
          <p:spPr bwMode="auto">
            <a:xfrm>
              <a:off x="5918200" y="4484687"/>
              <a:ext cx="53975" cy="107950"/>
            </a:xfrm>
            <a:custGeom>
              <a:avLst/>
              <a:gdLst>
                <a:gd name="T0" fmla="*/ 17 w 17"/>
                <a:gd name="T1" fmla="*/ 17 h 34"/>
                <a:gd name="T2" fmla="*/ 0 w 17"/>
                <a:gd name="T3" fmla="*/ 0 h 34"/>
                <a:gd name="T4" fmla="*/ 0 w 17"/>
                <a:gd name="T5" fmla="*/ 34 h 34"/>
                <a:gd name="T6" fmla="*/ 17 w 17"/>
                <a:gd name="T7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4">
                  <a:moveTo>
                    <a:pt x="17" y="17"/>
                  </a:moveTo>
                  <a:cubicBezTo>
                    <a:pt x="17" y="7"/>
                    <a:pt x="9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34"/>
                    <a:pt x="17" y="27"/>
                    <a:pt x="17" y="17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îṧlíḓê">
              <a:extLst>
                <a:ext uri="{FF2B5EF4-FFF2-40B4-BE49-F238E27FC236}">
                  <a16:creationId xmlns:a16="http://schemas.microsoft.com/office/drawing/2014/main" xmlns="" id="{65336014-0F7F-4EC8-A739-4C6319A0DCAB}"/>
                </a:ext>
              </a:extLst>
            </p:cNvPr>
            <p:cNvSpPr/>
            <p:nvPr/>
          </p:nvSpPr>
          <p:spPr bwMode="auto">
            <a:xfrm>
              <a:off x="5918200" y="4633912"/>
              <a:ext cx="53975" cy="112713"/>
            </a:xfrm>
            <a:custGeom>
              <a:avLst/>
              <a:gdLst>
                <a:gd name="T0" fmla="*/ 17 w 17"/>
                <a:gd name="T1" fmla="*/ 17 h 35"/>
                <a:gd name="T2" fmla="*/ 0 w 17"/>
                <a:gd name="T3" fmla="*/ 0 h 35"/>
                <a:gd name="T4" fmla="*/ 0 w 17"/>
                <a:gd name="T5" fmla="*/ 35 h 35"/>
                <a:gd name="T6" fmla="*/ 17 w 17"/>
                <a:gd name="T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5">
                  <a:moveTo>
                    <a:pt x="17" y="17"/>
                  </a:moveTo>
                  <a:cubicBezTo>
                    <a:pt x="17" y="8"/>
                    <a:pt x="9" y="0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9" y="35"/>
                    <a:pt x="17" y="27"/>
                    <a:pt x="17" y="17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ïSḷïḓe">
              <a:extLst>
                <a:ext uri="{FF2B5EF4-FFF2-40B4-BE49-F238E27FC236}">
                  <a16:creationId xmlns:a16="http://schemas.microsoft.com/office/drawing/2014/main" xmlns="" id="{94656195-91AA-4C2F-ADA4-F5F622841972}"/>
                </a:ext>
              </a:extLst>
            </p:cNvPr>
            <p:cNvSpPr/>
            <p:nvPr/>
          </p:nvSpPr>
          <p:spPr bwMode="auto">
            <a:xfrm>
              <a:off x="5861050" y="4633912"/>
              <a:ext cx="57150" cy="112713"/>
            </a:xfrm>
            <a:custGeom>
              <a:avLst/>
              <a:gdLst>
                <a:gd name="T0" fmla="*/ 0 w 18"/>
                <a:gd name="T1" fmla="*/ 17 h 35"/>
                <a:gd name="T2" fmla="*/ 18 w 18"/>
                <a:gd name="T3" fmla="*/ 35 h 35"/>
                <a:gd name="T4" fmla="*/ 18 w 18"/>
                <a:gd name="T5" fmla="*/ 0 h 35"/>
                <a:gd name="T6" fmla="*/ 0 w 18"/>
                <a:gd name="T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5">
                  <a:moveTo>
                    <a:pt x="0" y="17"/>
                  </a:moveTo>
                  <a:cubicBezTo>
                    <a:pt x="0" y="27"/>
                    <a:pt x="8" y="35"/>
                    <a:pt x="18" y="3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ïṥ1íḋè">
              <a:extLst>
                <a:ext uri="{FF2B5EF4-FFF2-40B4-BE49-F238E27FC236}">
                  <a16:creationId xmlns:a16="http://schemas.microsoft.com/office/drawing/2014/main" xmlns="" id="{6B82A86F-74E1-41B9-AA0F-3B6DAA4015B6}"/>
                </a:ext>
              </a:extLst>
            </p:cNvPr>
            <p:cNvSpPr/>
            <p:nvPr/>
          </p:nvSpPr>
          <p:spPr bwMode="auto">
            <a:xfrm>
              <a:off x="6037262" y="4378325"/>
              <a:ext cx="25400" cy="593725"/>
            </a:xfrm>
            <a:custGeom>
              <a:avLst/>
              <a:gdLst>
                <a:gd name="T0" fmla="*/ 8 w 8"/>
                <a:gd name="T1" fmla="*/ 182 h 186"/>
                <a:gd name="T2" fmla="*/ 8 w 8"/>
                <a:gd name="T3" fmla="*/ 3 h 186"/>
                <a:gd name="T4" fmla="*/ 4 w 8"/>
                <a:gd name="T5" fmla="*/ 0 h 186"/>
                <a:gd name="T6" fmla="*/ 0 w 8"/>
                <a:gd name="T7" fmla="*/ 3 h 186"/>
                <a:gd name="T8" fmla="*/ 0 w 8"/>
                <a:gd name="T9" fmla="*/ 182 h 186"/>
                <a:gd name="T10" fmla="*/ 4 w 8"/>
                <a:gd name="T11" fmla="*/ 186 h 186"/>
                <a:gd name="T12" fmla="*/ 8 w 8"/>
                <a:gd name="T13" fmla="*/ 18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86">
                  <a:moveTo>
                    <a:pt x="8" y="182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4"/>
                    <a:pt x="2" y="186"/>
                    <a:pt x="4" y="186"/>
                  </a:cubicBezTo>
                  <a:cubicBezTo>
                    <a:pt x="6" y="186"/>
                    <a:pt x="8" y="184"/>
                    <a:pt x="8" y="182"/>
                  </a:cubicBezTo>
                </a:path>
              </a:pathLst>
            </a:custGeom>
            <a:solidFill>
              <a:srgbClr val="A19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ïṣľiďe">
              <a:extLst>
                <a:ext uri="{FF2B5EF4-FFF2-40B4-BE49-F238E27FC236}">
                  <a16:creationId xmlns:a16="http://schemas.microsoft.com/office/drawing/2014/main" xmlns="" id="{FE3EB0F6-42FE-4CA7-89F6-BC68D3D21ACD}"/>
                </a:ext>
              </a:extLst>
            </p:cNvPr>
            <p:cNvSpPr/>
            <p:nvPr/>
          </p:nvSpPr>
          <p:spPr bwMode="auto">
            <a:xfrm>
              <a:off x="5995987" y="4330700"/>
              <a:ext cx="53975" cy="112713"/>
            </a:xfrm>
            <a:custGeom>
              <a:avLst/>
              <a:gdLst>
                <a:gd name="T0" fmla="*/ 0 w 17"/>
                <a:gd name="T1" fmla="*/ 17 h 35"/>
                <a:gd name="T2" fmla="*/ 17 w 17"/>
                <a:gd name="T3" fmla="*/ 35 h 35"/>
                <a:gd name="T4" fmla="*/ 17 w 17"/>
                <a:gd name="T5" fmla="*/ 0 h 35"/>
                <a:gd name="T6" fmla="*/ 0 w 17"/>
                <a:gd name="T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5">
                  <a:moveTo>
                    <a:pt x="0" y="17"/>
                  </a:moveTo>
                  <a:cubicBezTo>
                    <a:pt x="0" y="27"/>
                    <a:pt x="8" y="35"/>
                    <a:pt x="17" y="3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ïSļîde">
              <a:extLst>
                <a:ext uri="{FF2B5EF4-FFF2-40B4-BE49-F238E27FC236}">
                  <a16:creationId xmlns:a16="http://schemas.microsoft.com/office/drawing/2014/main" xmlns="" id="{93470045-1EC9-4CD5-8258-26C70C976F42}"/>
                </a:ext>
              </a:extLst>
            </p:cNvPr>
            <p:cNvSpPr/>
            <p:nvPr/>
          </p:nvSpPr>
          <p:spPr bwMode="auto">
            <a:xfrm>
              <a:off x="6049962" y="4330700"/>
              <a:ext cx="57150" cy="112713"/>
            </a:xfrm>
            <a:custGeom>
              <a:avLst/>
              <a:gdLst>
                <a:gd name="T0" fmla="*/ 18 w 18"/>
                <a:gd name="T1" fmla="*/ 17 h 35"/>
                <a:gd name="T2" fmla="*/ 0 w 18"/>
                <a:gd name="T3" fmla="*/ 0 h 35"/>
                <a:gd name="T4" fmla="*/ 0 w 18"/>
                <a:gd name="T5" fmla="*/ 35 h 35"/>
                <a:gd name="T6" fmla="*/ 18 w 18"/>
                <a:gd name="T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5">
                  <a:moveTo>
                    <a:pt x="18" y="17"/>
                  </a:moveTo>
                  <a:cubicBezTo>
                    <a:pt x="18" y="8"/>
                    <a:pt x="10" y="0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0" y="35"/>
                    <a:pt x="18" y="27"/>
                    <a:pt x="18" y="17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îṡ1íḓé">
              <a:extLst>
                <a:ext uri="{FF2B5EF4-FFF2-40B4-BE49-F238E27FC236}">
                  <a16:creationId xmlns:a16="http://schemas.microsoft.com/office/drawing/2014/main" xmlns="" id="{C4139DD8-F6D8-4996-BFA7-46B56C234D66}"/>
                </a:ext>
              </a:extLst>
            </p:cNvPr>
            <p:cNvSpPr/>
            <p:nvPr/>
          </p:nvSpPr>
          <p:spPr bwMode="auto">
            <a:xfrm>
              <a:off x="5995987" y="4484687"/>
              <a:ext cx="53975" cy="107950"/>
            </a:xfrm>
            <a:custGeom>
              <a:avLst/>
              <a:gdLst>
                <a:gd name="T0" fmla="*/ 0 w 17"/>
                <a:gd name="T1" fmla="*/ 17 h 34"/>
                <a:gd name="T2" fmla="*/ 17 w 17"/>
                <a:gd name="T3" fmla="*/ 34 h 34"/>
                <a:gd name="T4" fmla="*/ 17 w 17"/>
                <a:gd name="T5" fmla="*/ 0 h 34"/>
                <a:gd name="T6" fmla="*/ 0 w 17"/>
                <a:gd name="T7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4">
                  <a:moveTo>
                    <a:pt x="0" y="17"/>
                  </a:moveTo>
                  <a:cubicBezTo>
                    <a:pt x="0" y="27"/>
                    <a:pt x="8" y="34"/>
                    <a:pt x="17" y="3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işľïďé">
              <a:extLst>
                <a:ext uri="{FF2B5EF4-FFF2-40B4-BE49-F238E27FC236}">
                  <a16:creationId xmlns:a16="http://schemas.microsoft.com/office/drawing/2014/main" xmlns="" id="{1A77C47D-36AF-4016-A237-EF505822BABE}"/>
                </a:ext>
              </a:extLst>
            </p:cNvPr>
            <p:cNvSpPr/>
            <p:nvPr/>
          </p:nvSpPr>
          <p:spPr bwMode="auto">
            <a:xfrm>
              <a:off x="6049962" y="4484687"/>
              <a:ext cx="57150" cy="107950"/>
            </a:xfrm>
            <a:custGeom>
              <a:avLst/>
              <a:gdLst>
                <a:gd name="T0" fmla="*/ 18 w 18"/>
                <a:gd name="T1" fmla="*/ 17 h 34"/>
                <a:gd name="T2" fmla="*/ 0 w 18"/>
                <a:gd name="T3" fmla="*/ 0 h 34"/>
                <a:gd name="T4" fmla="*/ 0 w 18"/>
                <a:gd name="T5" fmla="*/ 34 h 34"/>
                <a:gd name="T6" fmla="*/ 18 w 18"/>
                <a:gd name="T7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4">
                  <a:moveTo>
                    <a:pt x="18" y="17"/>
                  </a:moveTo>
                  <a:cubicBezTo>
                    <a:pt x="18" y="7"/>
                    <a:pt x="1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0" y="34"/>
                    <a:pt x="18" y="27"/>
                    <a:pt x="18" y="17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ïşḻïďê">
              <a:extLst>
                <a:ext uri="{FF2B5EF4-FFF2-40B4-BE49-F238E27FC236}">
                  <a16:creationId xmlns:a16="http://schemas.microsoft.com/office/drawing/2014/main" xmlns="" id="{3CAC321C-2B5F-48EE-B1D7-FB5F643E9F29}"/>
                </a:ext>
              </a:extLst>
            </p:cNvPr>
            <p:cNvSpPr/>
            <p:nvPr/>
          </p:nvSpPr>
          <p:spPr bwMode="auto">
            <a:xfrm>
              <a:off x="6049962" y="4633912"/>
              <a:ext cx="57150" cy="112713"/>
            </a:xfrm>
            <a:custGeom>
              <a:avLst/>
              <a:gdLst>
                <a:gd name="T0" fmla="*/ 18 w 18"/>
                <a:gd name="T1" fmla="*/ 17 h 35"/>
                <a:gd name="T2" fmla="*/ 0 w 18"/>
                <a:gd name="T3" fmla="*/ 0 h 35"/>
                <a:gd name="T4" fmla="*/ 0 w 18"/>
                <a:gd name="T5" fmla="*/ 35 h 35"/>
                <a:gd name="T6" fmla="*/ 18 w 18"/>
                <a:gd name="T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5">
                  <a:moveTo>
                    <a:pt x="18" y="17"/>
                  </a:moveTo>
                  <a:cubicBezTo>
                    <a:pt x="18" y="8"/>
                    <a:pt x="10" y="0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0" y="35"/>
                    <a:pt x="18" y="27"/>
                    <a:pt x="18" y="17"/>
                  </a:cubicBezTo>
                  <a:close/>
                </a:path>
              </a:pathLst>
            </a:custGeom>
            <a:solidFill>
              <a:srgbClr val="3B9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î$ļïḓè">
              <a:extLst>
                <a:ext uri="{FF2B5EF4-FFF2-40B4-BE49-F238E27FC236}">
                  <a16:creationId xmlns:a16="http://schemas.microsoft.com/office/drawing/2014/main" xmlns="" id="{B91C338F-FDDB-4336-841D-A85B16980817}"/>
                </a:ext>
              </a:extLst>
            </p:cNvPr>
            <p:cNvSpPr/>
            <p:nvPr/>
          </p:nvSpPr>
          <p:spPr bwMode="auto">
            <a:xfrm>
              <a:off x="5995987" y="4633912"/>
              <a:ext cx="53975" cy="112713"/>
            </a:xfrm>
            <a:custGeom>
              <a:avLst/>
              <a:gdLst>
                <a:gd name="T0" fmla="*/ 0 w 17"/>
                <a:gd name="T1" fmla="*/ 17 h 35"/>
                <a:gd name="T2" fmla="*/ 17 w 17"/>
                <a:gd name="T3" fmla="*/ 35 h 35"/>
                <a:gd name="T4" fmla="*/ 17 w 17"/>
                <a:gd name="T5" fmla="*/ 0 h 35"/>
                <a:gd name="T6" fmla="*/ 0 w 17"/>
                <a:gd name="T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5">
                  <a:moveTo>
                    <a:pt x="0" y="17"/>
                  </a:moveTo>
                  <a:cubicBezTo>
                    <a:pt x="0" y="27"/>
                    <a:pt x="8" y="35"/>
                    <a:pt x="17" y="3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lose/>
                </a:path>
              </a:pathLst>
            </a:custGeom>
            <a:solidFill>
              <a:srgbClr val="76B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îṩḻiḓé">
              <a:extLst>
                <a:ext uri="{FF2B5EF4-FFF2-40B4-BE49-F238E27FC236}">
                  <a16:creationId xmlns:a16="http://schemas.microsoft.com/office/drawing/2014/main" xmlns="" id="{8413F21C-C117-4AE5-BF9D-4D83DA3A8698}"/>
                </a:ext>
              </a:extLst>
            </p:cNvPr>
            <p:cNvSpPr/>
            <p:nvPr/>
          </p:nvSpPr>
          <p:spPr bwMode="auto">
            <a:xfrm>
              <a:off x="4729162" y="5300662"/>
              <a:ext cx="431800" cy="214313"/>
            </a:xfrm>
            <a:custGeom>
              <a:avLst/>
              <a:gdLst>
                <a:gd name="T0" fmla="*/ 68 w 135"/>
                <a:gd name="T1" fmla="*/ 0 h 67"/>
                <a:gd name="T2" fmla="*/ 0 w 135"/>
                <a:gd name="T3" fmla="*/ 67 h 67"/>
                <a:gd name="T4" fmla="*/ 135 w 135"/>
                <a:gd name="T5" fmla="*/ 67 h 67"/>
                <a:gd name="T6" fmla="*/ 68 w 135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67">
                  <a:moveTo>
                    <a:pt x="68" y="0"/>
                  </a:moveTo>
                  <a:cubicBezTo>
                    <a:pt x="30" y="0"/>
                    <a:pt x="0" y="30"/>
                    <a:pt x="0" y="67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5" y="30"/>
                    <a:pt x="105" y="0"/>
                    <a:pt x="68" y="0"/>
                  </a:cubicBezTo>
                  <a:close/>
                </a:path>
              </a:pathLst>
            </a:custGeom>
            <a:solidFill>
              <a:srgbClr val="91B3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íśḻîḋè">
              <a:extLst>
                <a:ext uri="{FF2B5EF4-FFF2-40B4-BE49-F238E27FC236}">
                  <a16:creationId xmlns:a16="http://schemas.microsoft.com/office/drawing/2014/main" xmlns="" id="{FD3B21CE-1EF1-4310-B6C4-B1E918D7D1D5}"/>
                </a:ext>
              </a:extLst>
            </p:cNvPr>
            <p:cNvSpPr/>
            <p:nvPr/>
          </p:nvSpPr>
          <p:spPr bwMode="auto">
            <a:xfrm>
              <a:off x="4262437" y="5224462"/>
              <a:ext cx="579438" cy="290513"/>
            </a:xfrm>
            <a:custGeom>
              <a:avLst/>
              <a:gdLst>
                <a:gd name="T0" fmla="*/ 91 w 181"/>
                <a:gd name="T1" fmla="*/ 0 h 91"/>
                <a:gd name="T2" fmla="*/ 0 w 181"/>
                <a:gd name="T3" fmla="*/ 91 h 91"/>
                <a:gd name="T4" fmla="*/ 181 w 181"/>
                <a:gd name="T5" fmla="*/ 91 h 91"/>
                <a:gd name="T6" fmla="*/ 91 w 181"/>
                <a:gd name="T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91">
                  <a:moveTo>
                    <a:pt x="91" y="0"/>
                  </a:moveTo>
                  <a:cubicBezTo>
                    <a:pt x="40" y="0"/>
                    <a:pt x="0" y="41"/>
                    <a:pt x="0" y="91"/>
                  </a:cubicBezTo>
                  <a:cubicBezTo>
                    <a:pt x="181" y="91"/>
                    <a:pt x="181" y="91"/>
                    <a:pt x="181" y="91"/>
                  </a:cubicBezTo>
                  <a:cubicBezTo>
                    <a:pt x="181" y="41"/>
                    <a:pt x="141" y="0"/>
                    <a:pt x="91" y="0"/>
                  </a:cubicBezTo>
                  <a:close/>
                </a:path>
              </a:pathLst>
            </a:custGeom>
            <a:solidFill>
              <a:srgbClr val="708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iṡḷíḋè">
              <a:extLst>
                <a:ext uri="{FF2B5EF4-FFF2-40B4-BE49-F238E27FC236}">
                  <a16:creationId xmlns:a16="http://schemas.microsoft.com/office/drawing/2014/main" xmlns="" id="{BA107CD3-FAAE-4BB5-9ED8-88D5D0F75371}"/>
                </a:ext>
              </a:extLst>
            </p:cNvPr>
            <p:cNvSpPr/>
            <p:nvPr/>
          </p:nvSpPr>
          <p:spPr bwMode="auto">
            <a:xfrm>
              <a:off x="7558087" y="3544887"/>
              <a:ext cx="336550" cy="169863"/>
            </a:xfrm>
            <a:custGeom>
              <a:avLst/>
              <a:gdLst>
                <a:gd name="T0" fmla="*/ 52 w 105"/>
                <a:gd name="T1" fmla="*/ 0 h 53"/>
                <a:gd name="T2" fmla="*/ 0 w 105"/>
                <a:gd name="T3" fmla="*/ 53 h 53"/>
                <a:gd name="T4" fmla="*/ 105 w 105"/>
                <a:gd name="T5" fmla="*/ 53 h 53"/>
                <a:gd name="T6" fmla="*/ 52 w 105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53">
                  <a:moveTo>
                    <a:pt x="52" y="0"/>
                  </a:moveTo>
                  <a:cubicBezTo>
                    <a:pt x="23" y="0"/>
                    <a:pt x="0" y="23"/>
                    <a:pt x="0" y="53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23"/>
                    <a:pt x="81" y="0"/>
                    <a:pt x="52" y="0"/>
                  </a:cubicBezTo>
                  <a:close/>
                </a:path>
              </a:pathLst>
            </a:custGeom>
            <a:solidFill>
              <a:srgbClr val="91B3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ïsḷîḍê">
              <a:extLst>
                <a:ext uri="{FF2B5EF4-FFF2-40B4-BE49-F238E27FC236}">
                  <a16:creationId xmlns:a16="http://schemas.microsoft.com/office/drawing/2014/main" xmlns="" id="{89B1622A-A0E3-454C-BF2E-3D7A2A83AB61}"/>
                </a:ext>
              </a:extLst>
            </p:cNvPr>
            <p:cNvSpPr/>
            <p:nvPr/>
          </p:nvSpPr>
          <p:spPr bwMode="auto">
            <a:xfrm>
              <a:off x="7191375" y="3484562"/>
              <a:ext cx="454025" cy="230188"/>
            </a:xfrm>
            <a:custGeom>
              <a:avLst/>
              <a:gdLst>
                <a:gd name="T0" fmla="*/ 71 w 142"/>
                <a:gd name="T1" fmla="*/ 0 h 72"/>
                <a:gd name="T2" fmla="*/ 0 w 142"/>
                <a:gd name="T3" fmla="*/ 72 h 72"/>
                <a:gd name="T4" fmla="*/ 142 w 142"/>
                <a:gd name="T5" fmla="*/ 72 h 72"/>
                <a:gd name="T6" fmla="*/ 71 w 142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72">
                  <a:moveTo>
                    <a:pt x="71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42" y="32"/>
                    <a:pt x="110" y="0"/>
                    <a:pt x="71" y="0"/>
                  </a:cubicBezTo>
                  <a:close/>
                </a:path>
              </a:pathLst>
            </a:custGeom>
            <a:solidFill>
              <a:srgbClr val="708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iš1îďê">
              <a:extLst>
                <a:ext uri="{FF2B5EF4-FFF2-40B4-BE49-F238E27FC236}">
                  <a16:creationId xmlns:a16="http://schemas.microsoft.com/office/drawing/2014/main" xmlns="" id="{81FDA274-904F-49BA-94CB-BD81E8D4C49C}"/>
                </a:ext>
              </a:extLst>
            </p:cNvPr>
            <p:cNvSpPr/>
            <p:nvPr/>
          </p:nvSpPr>
          <p:spPr bwMode="auto">
            <a:xfrm>
              <a:off x="7835900" y="4346575"/>
              <a:ext cx="100013" cy="1082675"/>
            </a:xfrm>
            <a:custGeom>
              <a:avLst/>
              <a:gdLst>
                <a:gd name="T0" fmla="*/ 0 w 31"/>
                <a:gd name="T1" fmla="*/ 15 h 339"/>
                <a:gd name="T2" fmla="*/ 0 w 31"/>
                <a:gd name="T3" fmla="*/ 323 h 339"/>
                <a:gd name="T4" fmla="*/ 15 w 31"/>
                <a:gd name="T5" fmla="*/ 339 h 339"/>
                <a:gd name="T6" fmla="*/ 31 w 31"/>
                <a:gd name="T7" fmla="*/ 323 h 339"/>
                <a:gd name="T8" fmla="*/ 31 w 31"/>
                <a:gd name="T9" fmla="*/ 15 h 339"/>
                <a:gd name="T10" fmla="*/ 15 w 31"/>
                <a:gd name="T11" fmla="*/ 0 h 339"/>
                <a:gd name="T12" fmla="*/ 0 w 31"/>
                <a:gd name="T13" fmla="*/ 15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39">
                  <a:moveTo>
                    <a:pt x="0" y="15"/>
                  </a:moveTo>
                  <a:cubicBezTo>
                    <a:pt x="0" y="323"/>
                    <a:pt x="0" y="323"/>
                    <a:pt x="0" y="323"/>
                  </a:cubicBezTo>
                  <a:cubicBezTo>
                    <a:pt x="0" y="332"/>
                    <a:pt x="7" y="339"/>
                    <a:pt x="15" y="339"/>
                  </a:cubicBezTo>
                  <a:cubicBezTo>
                    <a:pt x="24" y="339"/>
                    <a:pt x="31" y="332"/>
                    <a:pt x="31" y="32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7"/>
                    <a:pt x="24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</a:path>
              </a:pathLst>
            </a:custGeom>
            <a:solidFill>
              <a:srgbClr val="F7A3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íṧļîďè">
              <a:extLst>
                <a:ext uri="{FF2B5EF4-FFF2-40B4-BE49-F238E27FC236}">
                  <a16:creationId xmlns:a16="http://schemas.microsoft.com/office/drawing/2014/main" xmlns="" id="{E81936E7-4479-42B9-8049-F797F6BE71E3}"/>
                </a:ext>
              </a:extLst>
            </p:cNvPr>
            <p:cNvSpPr/>
            <p:nvPr/>
          </p:nvSpPr>
          <p:spPr bwMode="auto">
            <a:xfrm>
              <a:off x="7835900" y="4346575"/>
              <a:ext cx="100013" cy="958850"/>
            </a:xfrm>
            <a:custGeom>
              <a:avLst/>
              <a:gdLst>
                <a:gd name="T0" fmla="*/ 31 w 31"/>
                <a:gd name="T1" fmla="*/ 15 h 300"/>
                <a:gd name="T2" fmla="*/ 15 w 31"/>
                <a:gd name="T3" fmla="*/ 0 h 300"/>
                <a:gd name="T4" fmla="*/ 0 w 31"/>
                <a:gd name="T5" fmla="*/ 15 h 300"/>
                <a:gd name="T6" fmla="*/ 0 w 31"/>
                <a:gd name="T7" fmla="*/ 300 h 300"/>
                <a:gd name="T8" fmla="*/ 31 w 31"/>
                <a:gd name="T9" fmla="*/ 300 h 300"/>
                <a:gd name="T10" fmla="*/ 31 w 31"/>
                <a:gd name="T11" fmla="*/ 15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00">
                  <a:moveTo>
                    <a:pt x="31" y="15"/>
                  </a:moveTo>
                  <a:cubicBezTo>
                    <a:pt x="31" y="7"/>
                    <a:pt x="24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31" y="300"/>
                    <a:pt x="31" y="300"/>
                    <a:pt x="31" y="300"/>
                  </a:cubicBezTo>
                  <a:lnTo>
                    <a:pt x="31" y="15"/>
                  </a:lnTo>
                  <a:close/>
                </a:path>
              </a:pathLst>
            </a:custGeom>
            <a:solidFill>
              <a:srgbClr val="362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îşlïḍé">
              <a:extLst>
                <a:ext uri="{FF2B5EF4-FFF2-40B4-BE49-F238E27FC236}">
                  <a16:creationId xmlns:a16="http://schemas.microsoft.com/office/drawing/2014/main" xmlns="" id="{E797259E-AAD1-44B6-8E2E-220A4F8A8650}"/>
                </a:ext>
              </a:extLst>
            </p:cNvPr>
            <p:cNvSpPr/>
            <p:nvPr/>
          </p:nvSpPr>
          <p:spPr bwMode="auto">
            <a:xfrm>
              <a:off x="7381875" y="3743325"/>
              <a:ext cx="544513" cy="673100"/>
            </a:xfrm>
            <a:custGeom>
              <a:avLst/>
              <a:gdLst>
                <a:gd name="T0" fmla="*/ 141 w 170"/>
                <a:gd name="T1" fmla="*/ 16 h 211"/>
                <a:gd name="T2" fmla="*/ 142 w 170"/>
                <a:gd name="T3" fmla="*/ 32 h 211"/>
                <a:gd name="T4" fmla="*/ 105 w 170"/>
                <a:gd name="T5" fmla="*/ 130 h 211"/>
                <a:gd name="T6" fmla="*/ 12 w 170"/>
                <a:gd name="T7" fmla="*/ 182 h 211"/>
                <a:gd name="T8" fmla="*/ 1 w 170"/>
                <a:gd name="T9" fmla="*/ 198 h 211"/>
                <a:gd name="T10" fmla="*/ 16 w 170"/>
                <a:gd name="T11" fmla="*/ 210 h 211"/>
                <a:gd name="T12" fmla="*/ 126 w 170"/>
                <a:gd name="T13" fmla="*/ 148 h 211"/>
                <a:gd name="T14" fmla="*/ 170 w 170"/>
                <a:gd name="T15" fmla="*/ 32 h 211"/>
                <a:gd name="T16" fmla="*/ 169 w 170"/>
                <a:gd name="T17" fmla="*/ 14 h 211"/>
                <a:gd name="T18" fmla="*/ 154 w 170"/>
                <a:gd name="T19" fmla="*/ 1 h 211"/>
                <a:gd name="T20" fmla="*/ 141 w 170"/>
                <a:gd name="T21" fmla="*/ 16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211">
                  <a:moveTo>
                    <a:pt x="141" y="16"/>
                  </a:moveTo>
                  <a:cubicBezTo>
                    <a:pt x="142" y="21"/>
                    <a:pt x="142" y="27"/>
                    <a:pt x="142" y="32"/>
                  </a:cubicBezTo>
                  <a:cubicBezTo>
                    <a:pt x="142" y="69"/>
                    <a:pt x="128" y="103"/>
                    <a:pt x="105" y="130"/>
                  </a:cubicBezTo>
                  <a:cubicBezTo>
                    <a:pt x="82" y="157"/>
                    <a:pt x="50" y="177"/>
                    <a:pt x="12" y="182"/>
                  </a:cubicBezTo>
                  <a:cubicBezTo>
                    <a:pt x="5" y="183"/>
                    <a:pt x="0" y="191"/>
                    <a:pt x="1" y="198"/>
                  </a:cubicBezTo>
                  <a:cubicBezTo>
                    <a:pt x="2" y="206"/>
                    <a:pt x="9" y="211"/>
                    <a:pt x="16" y="210"/>
                  </a:cubicBezTo>
                  <a:cubicBezTo>
                    <a:pt x="61" y="203"/>
                    <a:pt x="99" y="180"/>
                    <a:pt x="126" y="148"/>
                  </a:cubicBezTo>
                  <a:cubicBezTo>
                    <a:pt x="154" y="116"/>
                    <a:pt x="170" y="75"/>
                    <a:pt x="170" y="32"/>
                  </a:cubicBezTo>
                  <a:cubicBezTo>
                    <a:pt x="170" y="26"/>
                    <a:pt x="169" y="20"/>
                    <a:pt x="169" y="14"/>
                  </a:cubicBezTo>
                  <a:cubicBezTo>
                    <a:pt x="168" y="6"/>
                    <a:pt x="161" y="0"/>
                    <a:pt x="154" y="1"/>
                  </a:cubicBezTo>
                  <a:cubicBezTo>
                    <a:pt x="146" y="2"/>
                    <a:pt x="140" y="9"/>
                    <a:pt x="141" y="16"/>
                  </a:cubicBezTo>
                  <a:close/>
                </a:path>
              </a:pathLst>
            </a:custGeom>
            <a:solidFill>
              <a:srgbClr val="F7A3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îSḷîḓé">
              <a:extLst>
                <a:ext uri="{FF2B5EF4-FFF2-40B4-BE49-F238E27FC236}">
                  <a16:creationId xmlns:a16="http://schemas.microsoft.com/office/drawing/2014/main" xmlns="" id="{BBB47DA7-1905-456E-B04C-279338B8B384}"/>
                </a:ext>
              </a:extLst>
            </p:cNvPr>
            <p:cNvSpPr/>
            <p:nvPr/>
          </p:nvSpPr>
          <p:spPr bwMode="auto">
            <a:xfrm>
              <a:off x="7289800" y="4270375"/>
              <a:ext cx="192088" cy="146050"/>
            </a:xfrm>
            <a:custGeom>
              <a:avLst/>
              <a:gdLst>
                <a:gd name="T0" fmla="*/ 3 w 60"/>
                <a:gd name="T1" fmla="*/ 10 h 46"/>
                <a:gd name="T2" fmla="*/ 3 w 60"/>
                <a:gd name="T3" fmla="*/ 10 h 46"/>
                <a:gd name="T4" fmla="*/ 20 w 60"/>
                <a:gd name="T5" fmla="*/ 3 h 46"/>
                <a:gd name="T6" fmla="*/ 51 w 60"/>
                <a:gd name="T7" fmla="*/ 16 h 46"/>
                <a:gd name="T8" fmla="*/ 57 w 60"/>
                <a:gd name="T9" fmla="*/ 35 h 46"/>
                <a:gd name="T10" fmla="*/ 55 w 60"/>
                <a:gd name="T11" fmla="*/ 38 h 46"/>
                <a:gd name="T12" fmla="*/ 37 w 60"/>
                <a:gd name="T13" fmla="*/ 43 h 46"/>
                <a:gd name="T14" fmla="*/ 8 w 60"/>
                <a:gd name="T15" fmla="*/ 26 h 46"/>
                <a:gd name="T16" fmla="*/ 3 w 60"/>
                <a:gd name="T17" fmla="*/ 1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6"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5" y="3"/>
                    <a:pt x="13" y="0"/>
                    <a:pt x="20" y="3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8" y="20"/>
                    <a:pt x="60" y="28"/>
                    <a:pt x="57" y="35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1" y="44"/>
                    <a:pt x="43" y="46"/>
                    <a:pt x="37" y="43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2" y="23"/>
                    <a:pt x="0" y="16"/>
                    <a:pt x="3" y="10"/>
                  </a:cubicBezTo>
                  <a:close/>
                </a:path>
              </a:pathLst>
            </a:custGeom>
            <a:solidFill>
              <a:srgbClr val="F7A3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iśḻiďé">
              <a:extLst>
                <a:ext uri="{FF2B5EF4-FFF2-40B4-BE49-F238E27FC236}">
                  <a16:creationId xmlns:a16="http://schemas.microsoft.com/office/drawing/2014/main" xmlns="" id="{672F1F59-7589-4ABC-A69C-01CA150A8ED5}"/>
                </a:ext>
              </a:extLst>
            </p:cNvPr>
            <p:cNvSpPr/>
            <p:nvPr/>
          </p:nvSpPr>
          <p:spPr bwMode="auto">
            <a:xfrm>
              <a:off x="7519987" y="3733800"/>
              <a:ext cx="441325" cy="663575"/>
            </a:xfrm>
            <a:custGeom>
              <a:avLst/>
              <a:gdLst>
                <a:gd name="T0" fmla="*/ 130 w 138"/>
                <a:gd name="T1" fmla="*/ 16 h 208"/>
                <a:gd name="T2" fmla="*/ 113 w 138"/>
                <a:gd name="T3" fmla="*/ 0 h 208"/>
                <a:gd name="T4" fmla="*/ 110 w 138"/>
                <a:gd name="T5" fmla="*/ 0 h 208"/>
                <a:gd name="T6" fmla="*/ 98 w 138"/>
                <a:gd name="T7" fmla="*/ 7 h 208"/>
                <a:gd name="T8" fmla="*/ 94 w 138"/>
                <a:gd name="T9" fmla="*/ 20 h 208"/>
                <a:gd name="T10" fmla="*/ 0 w 138"/>
                <a:gd name="T11" fmla="*/ 173 h 208"/>
                <a:gd name="T12" fmla="*/ 9 w 138"/>
                <a:gd name="T13" fmla="*/ 208 h 208"/>
                <a:gd name="T14" fmla="*/ 130 w 138"/>
                <a:gd name="T15" fmla="*/ 1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208">
                  <a:moveTo>
                    <a:pt x="130" y="16"/>
                  </a:moveTo>
                  <a:cubicBezTo>
                    <a:pt x="129" y="7"/>
                    <a:pt x="121" y="1"/>
                    <a:pt x="113" y="0"/>
                  </a:cubicBezTo>
                  <a:cubicBezTo>
                    <a:pt x="112" y="0"/>
                    <a:pt x="111" y="0"/>
                    <a:pt x="110" y="0"/>
                  </a:cubicBezTo>
                  <a:cubicBezTo>
                    <a:pt x="105" y="1"/>
                    <a:pt x="101" y="3"/>
                    <a:pt x="98" y="7"/>
                  </a:cubicBezTo>
                  <a:cubicBezTo>
                    <a:pt x="95" y="10"/>
                    <a:pt x="94" y="15"/>
                    <a:pt x="94" y="20"/>
                  </a:cubicBezTo>
                  <a:cubicBezTo>
                    <a:pt x="101" y="87"/>
                    <a:pt x="61" y="149"/>
                    <a:pt x="0" y="173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87" y="180"/>
                    <a:pt x="138" y="102"/>
                    <a:pt x="130" y="16"/>
                  </a:cubicBezTo>
                  <a:close/>
                </a:path>
              </a:pathLst>
            </a:custGeom>
            <a:solidFill>
              <a:srgbClr val="E63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1" name="îṧ1iďê">
              <a:extLst>
                <a:ext uri="{FF2B5EF4-FFF2-40B4-BE49-F238E27FC236}">
                  <a16:creationId xmlns:a16="http://schemas.microsoft.com/office/drawing/2014/main" xmlns="" id="{34376550-BBB6-4B71-B161-906B055400BA}"/>
                </a:ext>
              </a:extLst>
            </p:cNvPr>
            <p:cNvSpPr/>
            <p:nvPr/>
          </p:nvSpPr>
          <p:spPr bwMode="auto">
            <a:xfrm>
              <a:off x="8102600" y="3935412"/>
              <a:ext cx="373063" cy="587375"/>
            </a:xfrm>
            <a:custGeom>
              <a:avLst/>
              <a:gdLst>
                <a:gd name="T0" fmla="*/ 85 w 117"/>
                <a:gd name="T1" fmla="*/ 184 h 184"/>
                <a:gd name="T2" fmla="*/ 32 w 117"/>
                <a:gd name="T3" fmla="*/ 184 h 184"/>
                <a:gd name="T4" fmla="*/ 0 w 117"/>
                <a:gd name="T5" fmla="*/ 152 h 184"/>
                <a:gd name="T6" fmla="*/ 0 w 117"/>
                <a:gd name="T7" fmla="*/ 32 h 184"/>
                <a:gd name="T8" fmla="*/ 32 w 117"/>
                <a:gd name="T9" fmla="*/ 0 h 184"/>
                <a:gd name="T10" fmla="*/ 85 w 117"/>
                <a:gd name="T11" fmla="*/ 0 h 184"/>
                <a:gd name="T12" fmla="*/ 117 w 117"/>
                <a:gd name="T13" fmla="*/ 32 h 184"/>
                <a:gd name="T14" fmla="*/ 117 w 117"/>
                <a:gd name="T15" fmla="*/ 152 h 184"/>
                <a:gd name="T16" fmla="*/ 85 w 117"/>
                <a:gd name="T1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84">
                  <a:moveTo>
                    <a:pt x="85" y="184"/>
                  </a:moveTo>
                  <a:cubicBezTo>
                    <a:pt x="32" y="184"/>
                    <a:pt x="32" y="184"/>
                    <a:pt x="32" y="184"/>
                  </a:cubicBezTo>
                  <a:cubicBezTo>
                    <a:pt x="14" y="184"/>
                    <a:pt x="0" y="169"/>
                    <a:pt x="0" y="15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02" y="0"/>
                    <a:pt x="117" y="14"/>
                    <a:pt x="117" y="32"/>
                  </a:cubicBezTo>
                  <a:cubicBezTo>
                    <a:pt x="117" y="152"/>
                    <a:pt x="117" y="152"/>
                    <a:pt x="117" y="152"/>
                  </a:cubicBezTo>
                  <a:cubicBezTo>
                    <a:pt x="117" y="169"/>
                    <a:pt x="102" y="184"/>
                    <a:pt x="85" y="184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2" name="îšľïḋè">
              <a:extLst>
                <a:ext uri="{FF2B5EF4-FFF2-40B4-BE49-F238E27FC236}">
                  <a16:creationId xmlns:a16="http://schemas.microsoft.com/office/drawing/2014/main" xmlns="" id="{424988E9-4277-4CE4-AE0F-7D6E0DE5CC7B}"/>
                </a:ext>
              </a:extLst>
            </p:cNvPr>
            <p:cNvSpPr/>
            <p:nvPr/>
          </p:nvSpPr>
          <p:spPr bwMode="auto">
            <a:xfrm>
              <a:off x="8370887" y="4075112"/>
              <a:ext cx="104775" cy="127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3" name="îṩľíḑè">
              <a:extLst>
                <a:ext uri="{FF2B5EF4-FFF2-40B4-BE49-F238E27FC236}">
                  <a16:creationId xmlns:a16="http://schemas.microsoft.com/office/drawing/2014/main" xmlns="" id="{BA6748BC-61D1-4878-8444-60B94CE947D0}"/>
                </a:ext>
              </a:extLst>
            </p:cNvPr>
            <p:cNvSpPr/>
            <p:nvPr/>
          </p:nvSpPr>
          <p:spPr bwMode="auto">
            <a:xfrm>
              <a:off x="7858125" y="3487737"/>
              <a:ext cx="473075" cy="1035050"/>
            </a:xfrm>
            <a:custGeom>
              <a:avLst/>
              <a:gdLst>
                <a:gd name="T0" fmla="*/ 116 w 148"/>
                <a:gd name="T1" fmla="*/ 324 h 324"/>
                <a:gd name="T2" fmla="*/ 32 w 148"/>
                <a:gd name="T3" fmla="*/ 324 h 324"/>
                <a:gd name="T4" fmla="*/ 0 w 148"/>
                <a:gd name="T5" fmla="*/ 292 h 324"/>
                <a:gd name="T6" fmla="*/ 0 w 148"/>
                <a:gd name="T7" fmla="*/ 32 h 324"/>
                <a:gd name="T8" fmla="*/ 32 w 148"/>
                <a:gd name="T9" fmla="*/ 0 h 324"/>
                <a:gd name="T10" fmla="*/ 116 w 148"/>
                <a:gd name="T11" fmla="*/ 0 h 324"/>
                <a:gd name="T12" fmla="*/ 148 w 148"/>
                <a:gd name="T13" fmla="*/ 32 h 324"/>
                <a:gd name="T14" fmla="*/ 148 w 148"/>
                <a:gd name="T15" fmla="*/ 292 h 324"/>
                <a:gd name="T16" fmla="*/ 116 w 148"/>
                <a:gd name="T17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324">
                  <a:moveTo>
                    <a:pt x="116" y="324"/>
                  </a:moveTo>
                  <a:cubicBezTo>
                    <a:pt x="32" y="324"/>
                    <a:pt x="32" y="324"/>
                    <a:pt x="32" y="324"/>
                  </a:cubicBezTo>
                  <a:cubicBezTo>
                    <a:pt x="14" y="324"/>
                    <a:pt x="0" y="309"/>
                    <a:pt x="0" y="29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4" y="0"/>
                    <a:pt x="32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33" y="0"/>
                    <a:pt x="148" y="15"/>
                    <a:pt x="148" y="32"/>
                  </a:cubicBezTo>
                  <a:cubicBezTo>
                    <a:pt x="148" y="292"/>
                    <a:pt x="148" y="292"/>
                    <a:pt x="148" y="292"/>
                  </a:cubicBezTo>
                  <a:cubicBezTo>
                    <a:pt x="148" y="309"/>
                    <a:pt x="133" y="324"/>
                    <a:pt x="116" y="324"/>
                  </a:cubicBezTo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4" name="iSḷiďè">
              <a:extLst>
                <a:ext uri="{FF2B5EF4-FFF2-40B4-BE49-F238E27FC236}">
                  <a16:creationId xmlns:a16="http://schemas.microsoft.com/office/drawing/2014/main" xmlns="" id="{3A9759D6-A46C-4661-B0F1-370929B0E045}"/>
                </a:ext>
              </a:extLst>
            </p:cNvPr>
            <p:cNvSpPr/>
            <p:nvPr/>
          </p:nvSpPr>
          <p:spPr bwMode="auto">
            <a:xfrm>
              <a:off x="7858125" y="3487737"/>
              <a:ext cx="349250" cy="1035050"/>
            </a:xfrm>
            <a:custGeom>
              <a:avLst/>
              <a:gdLst>
                <a:gd name="T0" fmla="*/ 77 w 109"/>
                <a:gd name="T1" fmla="*/ 324 h 324"/>
                <a:gd name="T2" fmla="*/ 32 w 109"/>
                <a:gd name="T3" fmla="*/ 324 h 324"/>
                <a:gd name="T4" fmla="*/ 0 w 109"/>
                <a:gd name="T5" fmla="*/ 292 h 324"/>
                <a:gd name="T6" fmla="*/ 0 w 109"/>
                <a:gd name="T7" fmla="*/ 32 h 324"/>
                <a:gd name="T8" fmla="*/ 32 w 109"/>
                <a:gd name="T9" fmla="*/ 0 h 324"/>
                <a:gd name="T10" fmla="*/ 77 w 109"/>
                <a:gd name="T11" fmla="*/ 0 h 324"/>
                <a:gd name="T12" fmla="*/ 109 w 109"/>
                <a:gd name="T13" fmla="*/ 32 h 324"/>
                <a:gd name="T14" fmla="*/ 109 w 109"/>
                <a:gd name="T15" fmla="*/ 292 h 324"/>
                <a:gd name="T16" fmla="*/ 77 w 109"/>
                <a:gd name="T17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324">
                  <a:moveTo>
                    <a:pt x="77" y="324"/>
                  </a:moveTo>
                  <a:cubicBezTo>
                    <a:pt x="32" y="324"/>
                    <a:pt x="32" y="324"/>
                    <a:pt x="32" y="324"/>
                  </a:cubicBezTo>
                  <a:cubicBezTo>
                    <a:pt x="14" y="324"/>
                    <a:pt x="0" y="309"/>
                    <a:pt x="0" y="29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4" y="0"/>
                    <a:pt x="3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5" y="0"/>
                    <a:pt x="109" y="15"/>
                    <a:pt x="109" y="32"/>
                  </a:cubicBezTo>
                  <a:cubicBezTo>
                    <a:pt x="109" y="292"/>
                    <a:pt x="109" y="292"/>
                    <a:pt x="109" y="292"/>
                  </a:cubicBezTo>
                  <a:cubicBezTo>
                    <a:pt x="109" y="309"/>
                    <a:pt x="95" y="324"/>
                    <a:pt x="77" y="324"/>
                  </a:cubicBezTo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5" name="iṥ1îḍé">
              <a:extLst>
                <a:ext uri="{FF2B5EF4-FFF2-40B4-BE49-F238E27FC236}">
                  <a16:creationId xmlns:a16="http://schemas.microsoft.com/office/drawing/2014/main" xmlns="" id="{7B1261A7-2FBB-4CDF-8445-E9BA97AE06A2}"/>
                </a:ext>
              </a:extLst>
            </p:cNvPr>
            <p:cNvSpPr/>
            <p:nvPr/>
          </p:nvSpPr>
          <p:spPr bwMode="auto">
            <a:xfrm>
              <a:off x="7875587" y="3581400"/>
              <a:ext cx="261938" cy="171450"/>
            </a:xfrm>
            <a:custGeom>
              <a:avLst/>
              <a:gdLst>
                <a:gd name="T0" fmla="*/ 74 w 82"/>
                <a:gd name="T1" fmla="*/ 54 h 54"/>
                <a:gd name="T2" fmla="*/ 8 w 82"/>
                <a:gd name="T3" fmla="*/ 54 h 54"/>
                <a:gd name="T4" fmla="*/ 0 w 82"/>
                <a:gd name="T5" fmla="*/ 46 h 54"/>
                <a:gd name="T6" fmla="*/ 0 w 82"/>
                <a:gd name="T7" fmla="*/ 8 h 54"/>
                <a:gd name="T8" fmla="*/ 8 w 82"/>
                <a:gd name="T9" fmla="*/ 0 h 54"/>
                <a:gd name="T10" fmla="*/ 68 w 82"/>
                <a:gd name="T11" fmla="*/ 0 h 54"/>
                <a:gd name="T12" fmla="*/ 82 w 82"/>
                <a:gd name="T13" fmla="*/ 14 h 54"/>
                <a:gd name="T14" fmla="*/ 82 w 82"/>
                <a:gd name="T15" fmla="*/ 46 h 54"/>
                <a:gd name="T16" fmla="*/ 74 w 82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54">
                  <a:moveTo>
                    <a:pt x="74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0"/>
                    <a:pt x="0" y="4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5" y="0"/>
                    <a:pt x="82" y="6"/>
                    <a:pt x="82" y="14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50"/>
                    <a:pt x="78" y="54"/>
                    <a:pt x="74" y="54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6" name="ïśḷiďe">
              <a:extLst>
                <a:ext uri="{FF2B5EF4-FFF2-40B4-BE49-F238E27FC236}">
                  <a16:creationId xmlns:a16="http://schemas.microsoft.com/office/drawing/2014/main" xmlns="" id="{DD9FD7D8-FE49-4163-A1A9-65DB9E0C49ED}"/>
                </a:ext>
              </a:extLst>
            </p:cNvPr>
            <p:cNvSpPr/>
            <p:nvPr/>
          </p:nvSpPr>
          <p:spPr bwMode="auto">
            <a:xfrm>
              <a:off x="8270875" y="3705225"/>
              <a:ext cx="12700" cy="67945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7" name="iŝḻíḋé">
              <a:extLst>
                <a:ext uri="{FF2B5EF4-FFF2-40B4-BE49-F238E27FC236}">
                  <a16:creationId xmlns:a16="http://schemas.microsoft.com/office/drawing/2014/main" xmlns="" id="{94830840-5560-46DB-ABFE-338515587355}"/>
                </a:ext>
              </a:extLst>
            </p:cNvPr>
            <p:cNvSpPr/>
            <p:nvPr/>
          </p:nvSpPr>
          <p:spPr bwMode="auto">
            <a:xfrm>
              <a:off x="7627937" y="5359400"/>
              <a:ext cx="307975" cy="107950"/>
            </a:xfrm>
            <a:custGeom>
              <a:avLst/>
              <a:gdLst>
                <a:gd name="T0" fmla="*/ 83 w 96"/>
                <a:gd name="T1" fmla="*/ 34 h 34"/>
                <a:gd name="T2" fmla="*/ 8 w 96"/>
                <a:gd name="T3" fmla="*/ 34 h 34"/>
                <a:gd name="T4" fmla="*/ 0 w 96"/>
                <a:gd name="T5" fmla="*/ 25 h 34"/>
                <a:gd name="T6" fmla="*/ 6 w 96"/>
                <a:gd name="T7" fmla="*/ 17 h 34"/>
                <a:gd name="T8" fmla="*/ 86 w 96"/>
                <a:gd name="T9" fmla="*/ 1 h 34"/>
                <a:gd name="T10" fmla="*/ 96 w 96"/>
                <a:gd name="T11" fmla="*/ 9 h 34"/>
                <a:gd name="T12" fmla="*/ 96 w 96"/>
                <a:gd name="T13" fmla="*/ 20 h 34"/>
                <a:gd name="T14" fmla="*/ 83 w 96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34">
                  <a:moveTo>
                    <a:pt x="83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3" y="34"/>
                    <a:pt x="0" y="30"/>
                    <a:pt x="0" y="25"/>
                  </a:cubicBezTo>
                  <a:cubicBezTo>
                    <a:pt x="0" y="21"/>
                    <a:pt x="2" y="18"/>
                    <a:pt x="6" y="17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91" y="0"/>
                    <a:pt x="96" y="4"/>
                    <a:pt x="96" y="9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8"/>
                    <a:pt x="90" y="34"/>
                    <a:pt x="83" y="34"/>
                  </a:cubicBezTo>
                  <a:close/>
                </a:path>
              </a:pathLst>
            </a:custGeom>
            <a:solidFill>
              <a:srgbClr val="F7A3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8" name="iṧḻíďè">
              <a:extLst>
                <a:ext uri="{FF2B5EF4-FFF2-40B4-BE49-F238E27FC236}">
                  <a16:creationId xmlns:a16="http://schemas.microsoft.com/office/drawing/2014/main" xmlns="" id="{DB34236D-27D2-45FC-8BFB-D299B7EFF936}"/>
                </a:ext>
              </a:extLst>
            </p:cNvPr>
            <p:cNvSpPr/>
            <p:nvPr/>
          </p:nvSpPr>
          <p:spPr bwMode="auto">
            <a:xfrm>
              <a:off x="7813675" y="5359400"/>
              <a:ext cx="307975" cy="107950"/>
            </a:xfrm>
            <a:custGeom>
              <a:avLst/>
              <a:gdLst>
                <a:gd name="T0" fmla="*/ 83 w 96"/>
                <a:gd name="T1" fmla="*/ 34 h 34"/>
                <a:gd name="T2" fmla="*/ 8 w 96"/>
                <a:gd name="T3" fmla="*/ 34 h 34"/>
                <a:gd name="T4" fmla="*/ 0 w 96"/>
                <a:gd name="T5" fmla="*/ 25 h 34"/>
                <a:gd name="T6" fmla="*/ 7 w 96"/>
                <a:gd name="T7" fmla="*/ 17 h 34"/>
                <a:gd name="T8" fmla="*/ 86 w 96"/>
                <a:gd name="T9" fmla="*/ 1 h 34"/>
                <a:gd name="T10" fmla="*/ 96 w 96"/>
                <a:gd name="T11" fmla="*/ 9 h 34"/>
                <a:gd name="T12" fmla="*/ 96 w 96"/>
                <a:gd name="T13" fmla="*/ 20 h 34"/>
                <a:gd name="T14" fmla="*/ 83 w 96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34">
                  <a:moveTo>
                    <a:pt x="83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4" y="34"/>
                    <a:pt x="0" y="30"/>
                    <a:pt x="0" y="25"/>
                  </a:cubicBezTo>
                  <a:cubicBezTo>
                    <a:pt x="0" y="21"/>
                    <a:pt x="3" y="18"/>
                    <a:pt x="7" y="17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91" y="0"/>
                    <a:pt x="96" y="4"/>
                    <a:pt x="96" y="9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8"/>
                    <a:pt x="90" y="34"/>
                    <a:pt x="83" y="34"/>
                  </a:cubicBezTo>
                  <a:close/>
                </a:path>
              </a:pathLst>
            </a:custGeom>
            <a:solidFill>
              <a:srgbClr val="FCB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9" name="iŝḷîdê">
              <a:extLst>
                <a:ext uri="{FF2B5EF4-FFF2-40B4-BE49-F238E27FC236}">
                  <a16:creationId xmlns:a16="http://schemas.microsoft.com/office/drawing/2014/main" xmlns="" id="{B269D233-3253-4059-A711-980012287B16}"/>
                </a:ext>
              </a:extLst>
            </p:cNvPr>
            <p:cNvSpPr/>
            <p:nvPr/>
          </p:nvSpPr>
          <p:spPr bwMode="auto">
            <a:xfrm>
              <a:off x="8021637" y="4346575"/>
              <a:ext cx="100013" cy="1082675"/>
            </a:xfrm>
            <a:custGeom>
              <a:avLst/>
              <a:gdLst>
                <a:gd name="T0" fmla="*/ 0 w 31"/>
                <a:gd name="T1" fmla="*/ 15 h 339"/>
                <a:gd name="T2" fmla="*/ 0 w 31"/>
                <a:gd name="T3" fmla="*/ 323 h 339"/>
                <a:gd name="T4" fmla="*/ 15 w 31"/>
                <a:gd name="T5" fmla="*/ 339 h 339"/>
                <a:gd name="T6" fmla="*/ 31 w 31"/>
                <a:gd name="T7" fmla="*/ 323 h 339"/>
                <a:gd name="T8" fmla="*/ 31 w 31"/>
                <a:gd name="T9" fmla="*/ 15 h 339"/>
                <a:gd name="T10" fmla="*/ 15 w 31"/>
                <a:gd name="T11" fmla="*/ 0 h 339"/>
                <a:gd name="T12" fmla="*/ 0 w 31"/>
                <a:gd name="T13" fmla="*/ 15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39">
                  <a:moveTo>
                    <a:pt x="0" y="15"/>
                  </a:moveTo>
                  <a:cubicBezTo>
                    <a:pt x="0" y="323"/>
                    <a:pt x="0" y="323"/>
                    <a:pt x="0" y="323"/>
                  </a:cubicBezTo>
                  <a:cubicBezTo>
                    <a:pt x="0" y="332"/>
                    <a:pt x="7" y="339"/>
                    <a:pt x="15" y="339"/>
                  </a:cubicBezTo>
                  <a:cubicBezTo>
                    <a:pt x="24" y="339"/>
                    <a:pt x="31" y="332"/>
                    <a:pt x="31" y="32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7"/>
                    <a:pt x="24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</a:path>
              </a:pathLst>
            </a:custGeom>
            <a:solidFill>
              <a:srgbClr val="FCB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0" name="ïṥḷïďè">
              <a:extLst>
                <a:ext uri="{FF2B5EF4-FFF2-40B4-BE49-F238E27FC236}">
                  <a16:creationId xmlns:a16="http://schemas.microsoft.com/office/drawing/2014/main" xmlns="" id="{A0D7AA05-3681-4A8D-BA4A-F7D5A870FAB3}"/>
                </a:ext>
              </a:extLst>
            </p:cNvPr>
            <p:cNvSpPr/>
            <p:nvPr/>
          </p:nvSpPr>
          <p:spPr bwMode="auto">
            <a:xfrm>
              <a:off x="7766050" y="3784600"/>
              <a:ext cx="169863" cy="169863"/>
            </a:xfrm>
            <a:prstGeom prst="ellipse">
              <a:avLst/>
            </a:prstGeom>
            <a:solidFill>
              <a:srgbClr val="FA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1" name="îšľïdê">
              <a:extLst>
                <a:ext uri="{FF2B5EF4-FFF2-40B4-BE49-F238E27FC236}">
                  <a16:creationId xmlns:a16="http://schemas.microsoft.com/office/drawing/2014/main" xmlns="" id="{BE722835-7002-4D6A-AC2C-CE4A35F8ACC9}"/>
                </a:ext>
              </a:extLst>
            </p:cNvPr>
            <p:cNvSpPr/>
            <p:nvPr/>
          </p:nvSpPr>
          <p:spPr bwMode="auto">
            <a:xfrm>
              <a:off x="7593012" y="5272087"/>
              <a:ext cx="377825" cy="182563"/>
            </a:xfrm>
            <a:custGeom>
              <a:avLst/>
              <a:gdLst>
                <a:gd name="T0" fmla="*/ 0 w 118"/>
                <a:gd name="T1" fmla="*/ 57 h 57"/>
                <a:gd name="T2" fmla="*/ 0 w 118"/>
                <a:gd name="T3" fmla="*/ 57 h 57"/>
                <a:gd name="T4" fmla="*/ 17 w 118"/>
                <a:gd name="T5" fmla="*/ 39 h 57"/>
                <a:gd name="T6" fmla="*/ 33 w 118"/>
                <a:gd name="T7" fmla="*/ 38 h 57"/>
                <a:gd name="T8" fmla="*/ 55 w 118"/>
                <a:gd name="T9" fmla="*/ 20 h 57"/>
                <a:gd name="T10" fmla="*/ 58 w 118"/>
                <a:gd name="T11" fmla="*/ 17 h 57"/>
                <a:gd name="T12" fmla="*/ 58 w 118"/>
                <a:gd name="T13" fmla="*/ 3 h 57"/>
                <a:gd name="T14" fmla="*/ 61 w 118"/>
                <a:gd name="T15" fmla="*/ 0 h 57"/>
                <a:gd name="T16" fmla="*/ 116 w 118"/>
                <a:gd name="T17" fmla="*/ 0 h 57"/>
                <a:gd name="T18" fmla="*/ 118 w 118"/>
                <a:gd name="T19" fmla="*/ 3 h 57"/>
                <a:gd name="T20" fmla="*/ 118 w 118"/>
                <a:gd name="T21" fmla="*/ 37 h 57"/>
                <a:gd name="T22" fmla="*/ 118 w 118"/>
                <a:gd name="T23" fmla="*/ 37 h 57"/>
                <a:gd name="T24" fmla="*/ 118 w 118"/>
                <a:gd name="T25" fmla="*/ 57 h 57"/>
                <a:gd name="T26" fmla="*/ 0 w 118"/>
                <a:gd name="T2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8" h="57"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39"/>
                    <a:pt x="17" y="39"/>
                    <a:pt x="17" y="39"/>
                  </a:cubicBezTo>
                  <a:cubicBezTo>
                    <a:pt x="17" y="39"/>
                    <a:pt x="26" y="39"/>
                    <a:pt x="33" y="38"/>
                  </a:cubicBezTo>
                  <a:cubicBezTo>
                    <a:pt x="40" y="36"/>
                    <a:pt x="49" y="25"/>
                    <a:pt x="55" y="20"/>
                  </a:cubicBezTo>
                  <a:cubicBezTo>
                    <a:pt x="56" y="19"/>
                    <a:pt x="57" y="18"/>
                    <a:pt x="58" y="17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2"/>
                    <a:pt x="59" y="0"/>
                    <a:pt x="61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7" y="0"/>
                    <a:pt x="118" y="2"/>
                    <a:pt x="118" y="3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8" y="57"/>
                    <a:pt x="118" y="57"/>
                    <a:pt x="118" y="57"/>
                  </a:cubicBezTo>
                  <a:lnTo>
                    <a:pt x="0" y="57"/>
                  </a:lnTo>
                  <a:close/>
                </a:path>
              </a:pathLst>
            </a:custGeom>
            <a:solidFill>
              <a:srgbClr val="C48D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2" name="îṥļíḍê">
              <a:extLst>
                <a:ext uri="{FF2B5EF4-FFF2-40B4-BE49-F238E27FC236}">
                  <a16:creationId xmlns:a16="http://schemas.microsoft.com/office/drawing/2014/main" xmlns="" id="{83DA80A6-B2F4-4AB7-A8B1-0DEC4A2F3BF8}"/>
                </a:ext>
              </a:extLst>
            </p:cNvPr>
            <p:cNvSpPr/>
            <p:nvPr/>
          </p:nvSpPr>
          <p:spPr bwMode="auto">
            <a:xfrm>
              <a:off x="7769225" y="5297487"/>
              <a:ext cx="44450" cy="14288"/>
            </a:xfrm>
            <a:custGeom>
              <a:avLst/>
              <a:gdLst>
                <a:gd name="T0" fmla="*/ 12 w 14"/>
                <a:gd name="T1" fmla="*/ 4 h 4"/>
                <a:gd name="T2" fmla="*/ 1 w 14"/>
                <a:gd name="T3" fmla="*/ 4 h 4"/>
                <a:gd name="T4" fmla="*/ 0 w 14"/>
                <a:gd name="T5" fmla="*/ 2 h 4"/>
                <a:gd name="T6" fmla="*/ 1 w 14"/>
                <a:gd name="T7" fmla="*/ 0 h 4"/>
                <a:gd name="T8" fmla="*/ 12 w 14"/>
                <a:gd name="T9" fmla="*/ 0 h 4"/>
                <a:gd name="T10" fmla="*/ 14 w 14"/>
                <a:gd name="T11" fmla="*/ 2 h 4"/>
                <a:gd name="T12" fmla="*/ 12 w 1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12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4" y="1"/>
                    <a:pt x="14" y="2"/>
                  </a:cubicBezTo>
                  <a:cubicBezTo>
                    <a:pt x="14" y="3"/>
                    <a:pt x="14" y="4"/>
                    <a:pt x="12" y="4"/>
                  </a:cubicBezTo>
                </a:path>
              </a:pathLst>
            </a:custGeom>
            <a:solidFill>
              <a:srgbClr val="4A3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3" name="íṣḷiďe">
              <a:extLst>
                <a:ext uri="{FF2B5EF4-FFF2-40B4-BE49-F238E27FC236}">
                  <a16:creationId xmlns:a16="http://schemas.microsoft.com/office/drawing/2014/main" xmlns="" id="{2AA3EBD5-F0E2-4D75-A008-0505FA3615CC}"/>
                </a:ext>
              </a:extLst>
            </p:cNvPr>
            <p:cNvSpPr/>
            <p:nvPr/>
          </p:nvSpPr>
          <p:spPr bwMode="auto">
            <a:xfrm>
              <a:off x="7743825" y="5346700"/>
              <a:ext cx="38100" cy="38100"/>
            </a:xfrm>
            <a:custGeom>
              <a:avLst/>
              <a:gdLst>
                <a:gd name="T0" fmla="*/ 9 w 12"/>
                <a:gd name="T1" fmla="*/ 11 h 12"/>
                <a:gd name="T2" fmla="*/ 1 w 12"/>
                <a:gd name="T3" fmla="*/ 3 h 12"/>
                <a:gd name="T4" fmla="*/ 1 w 12"/>
                <a:gd name="T5" fmla="*/ 1 h 12"/>
                <a:gd name="T6" fmla="*/ 4 w 12"/>
                <a:gd name="T7" fmla="*/ 1 h 12"/>
                <a:gd name="T8" fmla="*/ 11 w 12"/>
                <a:gd name="T9" fmla="*/ 8 h 12"/>
                <a:gd name="T10" fmla="*/ 11 w 12"/>
                <a:gd name="T11" fmla="*/ 11 h 12"/>
                <a:gd name="T12" fmla="*/ 9 w 12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9" y="11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9"/>
                    <a:pt x="12" y="10"/>
                    <a:pt x="11" y="11"/>
                  </a:cubicBezTo>
                  <a:cubicBezTo>
                    <a:pt x="11" y="12"/>
                    <a:pt x="9" y="12"/>
                    <a:pt x="9" y="11"/>
                  </a:cubicBezTo>
                </a:path>
              </a:pathLst>
            </a:custGeom>
            <a:solidFill>
              <a:srgbClr val="4A3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4" name="íšļïḑé">
              <a:extLst>
                <a:ext uri="{FF2B5EF4-FFF2-40B4-BE49-F238E27FC236}">
                  <a16:creationId xmlns:a16="http://schemas.microsoft.com/office/drawing/2014/main" xmlns="" id="{5E8C8794-3501-42FD-8F73-65AA4F97383F}"/>
                </a:ext>
              </a:extLst>
            </p:cNvPr>
            <p:cNvSpPr/>
            <p:nvPr/>
          </p:nvSpPr>
          <p:spPr bwMode="auto">
            <a:xfrm>
              <a:off x="7759700" y="5321300"/>
              <a:ext cx="47625" cy="28575"/>
            </a:xfrm>
            <a:custGeom>
              <a:avLst/>
              <a:gdLst>
                <a:gd name="T0" fmla="*/ 12 w 15"/>
                <a:gd name="T1" fmla="*/ 9 h 9"/>
                <a:gd name="T2" fmla="*/ 2 w 15"/>
                <a:gd name="T3" fmla="*/ 4 h 9"/>
                <a:gd name="T4" fmla="*/ 1 w 15"/>
                <a:gd name="T5" fmla="*/ 2 h 9"/>
                <a:gd name="T6" fmla="*/ 3 w 15"/>
                <a:gd name="T7" fmla="*/ 1 h 9"/>
                <a:gd name="T8" fmla="*/ 13 w 15"/>
                <a:gd name="T9" fmla="*/ 5 h 9"/>
                <a:gd name="T10" fmla="*/ 15 w 15"/>
                <a:gd name="T11" fmla="*/ 8 h 9"/>
                <a:gd name="T12" fmla="*/ 12 w 1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9">
                  <a:moveTo>
                    <a:pt x="12" y="9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5" y="7"/>
                    <a:pt x="15" y="8"/>
                  </a:cubicBezTo>
                  <a:cubicBezTo>
                    <a:pt x="14" y="9"/>
                    <a:pt x="13" y="9"/>
                    <a:pt x="12" y="9"/>
                  </a:cubicBezTo>
                </a:path>
              </a:pathLst>
            </a:custGeom>
            <a:solidFill>
              <a:srgbClr val="4A3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5" name="ïṡ1ïḋè">
              <a:extLst>
                <a:ext uri="{FF2B5EF4-FFF2-40B4-BE49-F238E27FC236}">
                  <a16:creationId xmlns:a16="http://schemas.microsoft.com/office/drawing/2014/main" xmlns="" id="{3FC1FBDD-9FD7-4874-8831-9E4B51EB3F76}"/>
                </a:ext>
              </a:extLst>
            </p:cNvPr>
            <p:cNvSpPr/>
            <p:nvPr/>
          </p:nvSpPr>
          <p:spPr bwMode="auto">
            <a:xfrm>
              <a:off x="7897812" y="5381625"/>
              <a:ext cx="73025" cy="104775"/>
            </a:xfrm>
            <a:custGeom>
              <a:avLst/>
              <a:gdLst>
                <a:gd name="T0" fmla="*/ 0 w 23"/>
                <a:gd name="T1" fmla="*/ 23 h 33"/>
                <a:gd name="T2" fmla="*/ 2 w 23"/>
                <a:gd name="T3" fmla="*/ 33 h 33"/>
                <a:gd name="T4" fmla="*/ 20 w 23"/>
                <a:gd name="T5" fmla="*/ 33 h 33"/>
                <a:gd name="T6" fmla="*/ 23 w 23"/>
                <a:gd name="T7" fmla="*/ 30 h 33"/>
                <a:gd name="T8" fmla="*/ 23 w 23"/>
                <a:gd name="T9" fmla="*/ 0 h 33"/>
                <a:gd name="T10" fmla="*/ 0 w 23"/>
                <a:gd name="T11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3">
                  <a:moveTo>
                    <a:pt x="0" y="23"/>
                  </a:moveTo>
                  <a:cubicBezTo>
                    <a:pt x="0" y="27"/>
                    <a:pt x="1" y="30"/>
                    <a:pt x="2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2" y="33"/>
                    <a:pt x="23" y="31"/>
                    <a:pt x="23" y="3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lose/>
                </a:path>
              </a:pathLst>
            </a:custGeom>
            <a:solidFill>
              <a:srgbClr val="FA6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6" name="íśḷîḓè">
              <a:extLst>
                <a:ext uri="{FF2B5EF4-FFF2-40B4-BE49-F238E27FC236}">
                  <a16:creationId xmlns:a16="http://schemas.microsoft.com/office/drawing/2014/main" xmlns="" id="{CD308704-ED54-4E7B-B647-CC35BCCAECFF}"/>
                </a:ext>
              </a:extLst>
            </p:cNvPr>
            <p:cNvSpPr/>
            <p:nvPr/>
          </p:nvSpPr>
          <p:spPr bwMode="auto">
            <a:xfrm>
              <a:off x="7589837" y="5454650"/>
              <a:ext cx="381000" cy="31750"/>
            </a:xfrm>
            <a:custGeom>
              <a:avLst/>
              <a:gdLst>
                <a:gd name="T0" fmla="*/ 119 w 119"/>
                <a:gd name="T1" fmla="*/ 0 h 10"/>
                <a:gd name="T2" fmla="*/ 119 w 119"/>
                <a:gd name="T3" fmla="*/ 2 h 10"/>
                <a:gd name="T4" fmla="*/ 119 w 119"/>
                <a:gd name="T5" fmla="*/ 7 h 10"/>
                <a:gd name="T6" fmla="*/ 117 w 119"/>
                <a:gd name="T7" fmla="*/ 10 h 10"/>
                <a:gd name="T8" fmla="*/ 6 w 119"/>
                <a:gd name="T9" fmla="*/ 10 h 10"/>
                <a:gd name="T10" fmla="*/ 0 w 119"/>
                <a:gd name="T11" fmla="*/ 0 h 10"/>
                <a:gd name="T12" fmla="*/ 119 w 1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10">
                  <a:moveTo>
                    <a:pt x="119" y="0"/>
                  </a:moveTo>
                  <a:cubicBezTo>
                    <a:pt x="119" y="2"/>
                    <a:pt x="119" y="2"/>
                    <a:pt x="119" y="2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9"/>
                    <a:pt x="118" y="10"/>
                    <a:pt x="11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0" y="9"/>
                    <a:pt x="0" y="2"/>
                    <a:pt x="0" y="0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D11C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7" name="iśḷïḑè">
              <a:extLst>
                <a:ext uri="{FF2B5EF4-FFF2-40B4-BE49-F238E27FC236}">
                  <a16:creationId xmlns:a16="http://schemas.microsoft.com/office/drawing/2014/main" xmlns="" id="{0E6D73E5-A7BD-4C98-BCC8-961025BFFE61}"/>
                </a:ext>
              </a:extLst>
            </p:cNvPr>
            <p:cNvSpPr/>
            <p:nvPr/>
          </p:nvSpPr>
          <p:spPr bwMode="auto">
            <a:xfrm>
              <a:off x="7816850" y="3632200"/>
              <a:ext cx="342900" cy="669925"/>
            </a:xfrm>
            <a:custGeom>
              <a:avLst/>
              <a:gdLst>
                <a:gd name="T0" fmla="*/ 107 w 107"/>
                <a:gd name="T1" fmla="*/ 53 h 210"/>
                <a:gd name="T2" fmla="*/ 107 w 107"/>
                <a:gd name="T3" fmla="*/ 210 h 210"/>
                <a:gd name="T4" fmla="*/ 0 w 107"/>
                <a:gd name="T5" fmla="*/ 210 h 210"/>
                <a:gd name="T6" fmla="*/ 0 w 107"/>
                <a:gd name="T7" fmla="*/ 53 h 210"/>
                <a:gd name="T8" fmla="*/ 54 w 107"/>
                <a:gd name="T9" fmla="*/ 0 h 210"/>
                <a:gd name="T10" fmla="*/ 77 w 107"/>
                <a:gd name="T11" fmla="*/ 5 h 210"/>
                <a:gd name="T12" fmla="*/ 88 w 107"/>
                <a:gd name="T13" fmla="*/ 12 h 210"/>
                <a:gd name="T14" fmla="*/ 107 w 107"/>
                <a:gd name="T15" fmla="*/ 5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210">
                  <a:moveTo>
                    <a:pt x="107" y="53"/>
                  </a:moveTo>
                  <a:cubicBezTo>
                    <a:pt x="107" y="210"/>
                    <a:pt x="107" y="210"/>
                    <a:pt x="107" y="21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24"/>
                    <a:pt x="24" y="0"/>
                    <a:pt x="54" y="0"/>
                  </a:cubicBezTo>
                  <a:cubicBezTo>
                    <a:pt x="62" y="0"/>
                    <a:pt x="70" y="2"/>
                    <a:pt x="77" y="5"/>
                  </a:cubicBezTo>
                  <a:cubicBezTo>
                    <a:pt x="81" y="7"/>
                    <a:pt x="84" y="10"/>
                    <a:pt x="88" y="12"/>
                  </a:cubicBezTo>
                  <a:cubicBezTo>
                    <a:pt x="100" y="22"/>
                    <a:pt x="107" y="37"/>
                    <a:pt x="107" y="53"/>
                  </a:cubicBezTo>
                  <a:close/>
                </a:path>
              </a:pathLst>
            </a:custGeom>
            <a:solidFill>
              <a:srgbClr val="FA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8" name="ïṣľïḋè">
              <a:extLst>
                <a:ext uri="{FF2B5EF4-FFF2-40B4-BE49-F238E27FC236}">
                  <a16:creationId xmlns:a16="http://schemas.microsoft.com/office/drawing/2014/main" xmlns="" id="{7A0B3397-1512-4D16-A8D7-E10277EB680E}"/>
                </a:ext>
              </a:extLst>
            </p:cNvPr>
            <p:cNvSpPr/>
            <p:nvPr/>
          </p:nvSpPr>
          <p:spPr bwMode="auto">
            <a:xfrm>
              <a:off x="7816850" y="4302125"/>
              <a:ext cx="342900" cy="268288"/>
            </a:xfrm>
            <a:custGeom>
              <a:avLst/>
              <a:gdLst>
                <a:gd name="T0" fmla="*/ 0 w 107"/>
                <a:gd name="T1" fmla="*/ 0 h 84"/>
                <a:gd name="T2" fmla="*/ 0 w 107"/>
                <a:gd name="T3" fmla="*/ 30 h 84"/>
                <a:gd name="T4" fmla="*/ 54 w 107"/>
                <a:gd name="T5" fmla="*/ 84 h 84"/>
                <a:gd name="T6" fmla="*/ 107 w 107"/>
                <a:gd name="T7" fmla="*/ 30 h 84"/>
                <a:gd name="T8" fmla="*/ 107 w 107"/>
                <a:gd name="T9" fmla="*/ 0 h 84"/>
                <a:gd name="T10" fmla="*/ 0 w 107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84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60"/>
                    <a:pt x="24" y="84"/>
                    <a:pt x="54" y="84"/>
                  </a:cubicBezTo>
                  <a:cubicBezTo>
                    <a:pt x="83" y="84"/>
                    <a:pt x="107" y="60"/>
                    <a:pt x="107" y="30"/>
                  </a:cubicBezTo>
                  <a:cubicBezTo>
                    <a:pt x="107" y="0"/>
                    <a:pt x="107" y="0"/>
                    <a:pt x="10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A3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9" name="iŝļîḍê">
              <a:extLst>
                <a:ext uri="{FF2B5EF4-FFF2-40B4-BE49-F238E27FC236}">
                  <a16:creationId xmlns:a16="http://schemas.microsoft.com/office/drawing/2014/main" xmlns="" id="{630C62DF-4CC7-4342-AE7E-48203D4E3DEE}"/>
                </a:ext>
              </a:extLst>
            </p:cNvPr>
            <p:cNvSpPr/>
            <p:nvPr/>
          </p:nvSpPr>
          <p:spPr bwMode="auto">
            <a:xfrm>
              <a:off x="7904162" y="3860800"/>
              <a:ext cx="161925" cy="122238"/>
            </a:xfrm>
            <a:custGeom>
              <a:avLst/>
              <a:gdLst>
                <a:gd name="T0" fmla="*/ 23 w 51"/>
                <a:gd name="T1" fmla="*/ 25 h 38"/>
                <a:gd name="T2" fmla="*/ 5 w 51"/>
                <a:gd name="T3" fmla="*/ 0 h 38"/>
                <a:gd name="T4" fmla="*/ 4 w 51"/>
                <a:gd name="T5" fmla="*/ 5 h 38"/>
                <a:gd name="T6" fmla="*/ 21 w 51"/>
                <a:gd name="T7" fmla="*/ 34 h 38"/>
                <a:gd name="T8" fmla="*/ 50 w 51"/>
                <a:gd name="T9" fmla="*/ 17 h 38"/>
                <a:gd name="T10" fmla="*/ 51 w 51"/>
                <a:gd name="T11" fmla="*/ 13 h 38"/>
                <a:gd name="T12" fmla="*/ 23 w 51"/>
                <a:gd name="T13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38">
                  <a:moveTo>
                    <a:pt x="23" y="25"/>
                  </a:moveTo>
                  <a:cubicBezTo>
                    <a:pt x="12" y="22"/>
                    <a:pt x="5" y="12"/>
                    <a:pt x="5" y="0"/>
                  </a:cubicBezTo>
                  <a:cubicBezTo>
                    <a:pt x="5" y="2"/>
                    <a:pt x="4" y="3"/>
                    <a:pt x="4" y="5"/>
                  </a:cubicBezTo>
                  <a:cubicBezTo>
                    <a:pt x="0" y="18"/>
                    <a:pt x="8" y="31"/>
                    <a:pt x="21" y="34"/>
                  </a:cubicBezTo>
                  <a:cubicBezTo>
                    <a:pt x="33" y="38"/>
                    <a:pt x="47" y="30"/>
                    <a:pt x="50" y="17"/>
                  </a:cubicBezTo>
                  <a:cubicBezTo>
                    <a:pt x="50" y="16"/>
                    <a:pt x="51" y="14"/>
                    <a:pt x="51" y="13"/>
                  </a:cubicBezTo>
                  <a:cubicBezTo>
                    <a:pt x="46" y="23"/>
                    <a:pt x="34" y="28"/>
                    <a:pt x="23" y="25"/>
                  </a:cubicBezTo>
                  <a:close/>
                </a:path>
              </a:pathLst>
            </a:custGeom>
            <a:solidFill>
              <a:srgbClr val="F53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0" name="ïṧlïdé">
              <a:extLst>
                <a:ext uri="{FF2B5EF4-FFF2-40B4-BE49-F238E27FC236}">
                  <a16:creationId xmlns:a16="http://schemas.microsoft.com/office/drawing/2014/main" xmlns="" id="{E36EFAE8-4794-491A-B2BF-74BB6D85877A}"/>
                </a:ext>
              </a:extLst>
            </p:cNvPr>
            <p:cNvSpPr/>
            <p:nvPr/>
          </p:nvSpPr>
          <p:spPr bwMode="auto">
            <a:xfrm>
              <a:off x="8050212" y="3702050"/>
              <a:ext cx="307975" cy="814388"/>
            </a:xfrm>
            <a:custGeom>
              <a:avLst/>
              <a:gdLst>
                <a:gd name="T0" fmla="*/ 8 w 96"/>
                <a:gd name="T1" fmla="*/ 26 h 255"/>
                <a:gd name="T2" fmla="*/ 54 w 96"/>
                <a:gd name="T3" fmla="*/ 90 h 255"/>
                <a:gd name="T4" fmla="*/ 69 w 96"/>
                <a:gd name="T5" fmla="*/ 171 h 255"/>
                <a:gd name="T6" fmla="*/ 60 w 96"/>
                <a:gd name="T7" fmla="*/ 236 h 255"/>
                <a:gd name="T8" fmla="*/ 70 w 96"/>
                <a:gd name="T9" fmla="*/ 253 h 255"/>
                <a:gd name="T10" fmla="*/ 87 w 96"/>
                <a:gd name="T11" fmla="*/ 243 h 255"/>
                <a:gd name="T12" fmla="*/ 96 w 96"/>
                <a:gd name="T13" fmla="*/ 171 h 255"/>
                <a:gd name="T14" fmla="*/ 80 w 96"/>
                <a:gd name="T15" fmla="*/ 79 h 255"/>
                <a:gd name="T16" fmla="*/ 24 w 96"/>
                <a:gd name="T17" fmla="*/ 4 h 255"/>
                <a:gd name="T18" fmla="*/ 5 w 96"/>
                <a:gd name="T19" fmla="*/ 7 h 255"/>
                <a:gd name="T20" fmla="*/ 8 w 96"/>
                <a:gd name="T21" fmla="*/ 26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255">
                  <a:moveTo>
                    <a:pt x="8" y="26"/>
                  </a:moveTo>
                  <a:cubicBezTo>
                    <a:pt x="29" y="42"/>
                    <a:pt x="44" y="64"/>
                    <a:pt x="54" y="90"/>
                  </a:cubicBezTo>
                  <a:cubicBezTo>
                    <a:pt x="64" y="115"/>
                    <a:pt x="69" y="143"/>
                    <a:pt x="69" y="171"/>
                  </a:cubicBezTo>
                  <a:cubicBezTo>
                    <a:pt x="69" y="194"/>
                    <a:pt x="66" y="216"/>
                    <a:pt x="60" y="236"/>
                  </a:cubicBezTo>
                  <a:cubicBezTo>
                    <a:pt x="58" y="243"/>
                    <a:pt x="62" y="251"/>
                    <a:pt x="70" y="253"/>
                  </a:cubicBezTo>
                  <a:cubicBezTo>
                    <a:pt x="77" y="255"/>
                    <a:pt x="85" y="251"/>
                    <a:pt x="87" y="243"/>
                  </a:cubicBezTo>
                  <a:cubicBezTo>
                    <a:pt x="93" y="221"/>
                    <a:pt x="96" y="196"/>
                    <a:pt x="96" y="171"/>
                  </a:cubicBezTo>
                  <a:cubicBezTo>
                    <a:pt x="96" y="140"/>
                    <a:pt x="91" y="108"/>
                    <a:pt x="80" y="79"/>
                  </a:cubicBezTo>
                  <a:cubicBezTo>
                    <a:pt x="68" y="50"/>
                    <a:pt x="50" y="24"/>
                    <a:pt x="24" y="4"/>
                  </a:cubicBezTo>
                  <a:cubicBezTo>
                    <a:pt x="18" y="0"/>
                    <a:pt x="10" y="1"/>
                    <a:pt x="5" y="7"/>
                  </a:cubicBezTo>
                  <a:cubicBezTo>
                    <a:pt x="0" y="13"/>
                    <a:pt x="2" y="21"/>
                    <a:pt x="8" y="26"/>
                  </a:cubicBezTo>
                  <a:close/>
                </a:path>
              </a:pathLst>
            </a:custGeom>
            <a:solidFill>
              <a:srgbClr val="FCB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1" name="ïŝľide">
              <a:extLst>
                <a:ext uri="{FF2B5EF4-FFF2-40B4-BE49-F238E27FC236}">
                  <a16:creationId xmlns:a16="http://schemas.microsoft.com/office/drawing/2014/main" xmlns="" id="{B43C9D5E-D144-4297-BDDE-F5D2E89A90A8}"/>
                </a:ext>
              </a:extLst>
            </p:cNvPr>
            <p:cNvSpPr/>
            <p:nvPr/>
          </p:nvSpPr>
          <p:spPr bwMode="auto">
            <a:xfrm>
              <a:off x="8156575" y="4432300"/>
              <a:ext cx="168275" cy="179388"/>
            </a:xfrm>
            <a:custGeom>
              <a:avLst/>
              <a:gdLst>
                <a:gd name="T0" fmla="*/ 7 w 53"/>
                <a:gd name="T1" fmla="*/ 52 h 56"/>
                <a:gd name="T2" fmla="*/ 7 w 53"/>
                <a:gd name="T3" fmla="*/ 52 h 56"/>
                <a:gd name="T4" fmla="*/ 5 w 53"/>
                <a:gd name="T5" fmla="*/ 33 h 56"/>
                <a:gd name="T6" fmla="*/ 26 w 53"/>
                <a:gd name="T7" fmla="*/ 7 h 56"/>
                <a:gd name="T8" fmla="*/ 45 w 53"/>
                <a:gd name="T9" fmla="*/ 6 h 56"/>
                <a:gd name="T10" fmla="*/ 48 w 53"/>
                <a:gd name="T11" fmla="*/ 8 h 56"/>
                <a:gd name="T12" fmla="*/ 48 w 53"/>
                <a:gd name="T13" fmla="*/ 27 h 56"/>
                <a:gd name="T14" fmla="*/ 24 w 53"/>
                <a:gd name="T15" fmla="*/ 51 h 56"/>
                <a:gd name="T16" fmla="*/ 7 w 53"/>
                <a:gd name="T17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6">
                  <a:moveTo>
                    <a:pt x="7" y="52"/>
                  </a:moveTo>
                  <a:cubicBezTo>
                    <a:pt x="7" y="52"/>
                    <a:pt x="7" y="52"/>
                    <a:pt x="7" y="52"/>
                  </a:cubicBezTo>
                  <a:cubicBezTo>
                    <a:pt x="1" y="47"/>
                    <a:pt x="0" y="39"/>
                    <a:pt x="5" y="33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30" y="1"/>
                    <a:pt x="39" y="0"/>
                    <a:pt x="45" y="6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53" y="13"/>
                    <a:pt x="53" y="22"/>
                    <a:pt x="48" y="27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0" y="55"/>
                    <a:pt x="12" y="56"/>
                    <a:pt x="7" y="52"/>
                  </a:cubicBezTo>
                  <a:close/>
                </a:path>
              </a:pathLst>
            </a:custGeom>
            <a:solidFill>
              <a:srgbClr val="FCB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2" name="išḻídé">
              <a:extLst>
                <a:ext uri="{FF2B5EF4-FFF2-40B4-BE49-F238E27FC236}">
                  <a16:creationId xmlns:a16="http://schemas.microsoft.com/office/drawing/2014/main" xmlns="" id="{342D7749-B6D1-4D69-AA3A-9B01FEC5D5EA}"/>
                </a:ext>
              </a:extLst>
            </p:cNvPr>
            <p:cNvSpPr/>
            <p:nvPr/>
          </p:nvSpPr>
          <p:spPr bwMode="auto">
            <a:xfrm>
              <a:off x="8043862" y="3692525"/>
              <a:ext cx="355600" cy="701675"/>
            </a:xfrm>
            <a:custGeom>
              <a:avLst/>
              <a:gdLst>
                <a:gd name="T0" fmla="*/ 29 w 111"/>
                <a:gd name="T1" fmla="*/ 4 h 220"/>
                <a:gd name="T2" fmla="*/ 18 w 111"/>
                <a:gd name="T3" fmla="*/ 0 h 220"/>
                <a:gd name="T4" fmla="*/ 4 w 111"/>
                <a:gd name="T5" fmla="*/ 7 h 220"/>
                <a:gd name="T6" fmla="*/ 0 w 111"/>
                <a:gd name="T7" fmla="*/ 20 h 220"/>
                <a:gd name="T8" fmla="*/ 7 w 111"/>
                <a:gd name="T9" fmla="*/ 32 h 220"/>
                <a:gd name="T10" fmla="*/ 65 w 111"/>
                <a:gd name="T11" fmla="*/ 208 h 220"/>
                <a:gd name="T12" fmla="*/ 99 w 111"/>
                <a:gd name="T13" fmla="*/ 220 h 220"/>
                <a:gd name="T14" fmla="*/ 29 w 111"/>
                <a:gd name="T15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220">
                  <a:moveTo>
                    <a:pt x="29" y="4"/>
                  </a:moveTo>
                  <a:cubicBezTo>
                    <a:pt x="26" y="2"/>
                    <a:pt x="22" y="0"/>
                    <a:pt x="18" y="0"/>
                  </a:cubicBezTo>
                  <a:cubicBezTo>
                    <a:pt x="12" y="0"/>
                    <a:pt x="7" y="3"/>
                    <a:pt x="4" y="7"/>
                  </a:cubicBezTo>
                  <a:cubicBezTo>
                    <a:pt x="1" y="11"/>
                    <a:pt x="0" y="16"/>
                    <a:pt x="0" y="20"/>
                  </a:cubicBezTo>
                  <a:cubicBezTo>
                    <a:pt x="1" y="25"/>
                    <a:pt x="3" y="29"/>
                    <a:pt x="7" y="32"/>
                  </a:cubicBezTo>
                  <a:cubicBezTo>
                    <a:pt x="58" y="71"/>
                    <a:pt x="73" y="145"/>
                    <a:pt x="65" y="208"/>
                  </a:cubicBezTo>
                  <a:cubicBezTo>
                    <a:pt x="99" y="220"/>
                    <a:pt x="99" y="220"/>
                    <a:pt x="99" y="220"/>
                  </a:cubicBezTo>
                  <a:cubicBezTo>
                    <a:pt x="111" y="145"/>
                    <a:pt x="92" y="53"/>
                    <a:pt x="29" y="4"/>
                  </a:cubicBezTo>
                  <a:close/>
                </a:path>
              </a:pathLst>
            </a:custGeom>
            <a:solidFill>
              <a:srgbClr val="E63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3" name="íṥlidê">
              <a:extLst>
                <a:ext uri="{FF2B5EF4-FFF2-40B4-BE49-F238E27FC236}">
                  <a16:creationId xmlns:a16="http://schemas.microsoft.com/office/drawing/2014/main" xmlns="" id="{A1EE8037-A56B-4F0F-87AB-81120057CCFC}"/>
                </a:ext>
              </a:extLst>
            </p:cNvPr>
            <p:cNvSpPr/>
            <p:nvPr/>
          </p:nvSpPr>
          <p:spPr bwMode="auto">
            <a:xfrm>
              <a:off x="7989887" y="3648075"/>
              <a:ext cx="169863" cy="442913"/>
            </a:xfrm>
            <a:custGeom>
              <a:avLst/>
              <a:gdLst>
                <a:gd name="T0" fmla="*/ 13 w 53"/>
                <a:gd name="T1" fmla="*/ 73 h 139"/>
                <a:gd name="T2" fmla="*/ 16 w 53"/>
                <a:gd name="T3" fmla="*/ 28 h 139"/>
                <a:gd name="T4" fmla="*/ 34 w 53"/>
                <a:gd name="T5" fmla="*/ 7 h 139"/>
                <a:gd name="T6" fmla="*/ 23 w 53"/>
                <a:gd name="T7" fmla="*/ 0 h 139"/>
                <a:gd name="T8" fmla="*/ 6 w 53"/>
                <a:gd name="T9" fmla="*/ 24 h 139"/>
                <a:gd name="T10" fmla="*/ 3 w 53"/>
                <a:gd name="T11" fmla="*/ 75 h 139"/>
                <a:gd name="T12" fmla="*/ 53 w 53"/>
                <a:gd name="T13" fmla="*/ 139 h 139"/>
                <a:gd name="T14" fmla="*/ 53 w 53"/>
                <a:gd name="T15" fmla="*/ 128 h 139"/>
                <a:gd name="T16" fmla="*/ 13 w 53"/>
                <a:gd name="T17" fmla="*/ 7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39">
                  <a:moveTo>
                    <a:pt x="13" y="73"/>
                  </a:moveTo>
                  <a:cubicBezTo>
                    <a:pt x="10" y="57"/>
                    <a:pt x="11" y="40"/>
                    <a:pt x="16" y="28"/>
                  </a:cubicBezTo>
                  <a:cubicBezTo>
                    <a:pt x="20" y="16"/>
                    <a:pt x="26" y="9"/>
                    <a:pt x="34" y="7"/>
                  </a:cubicBezTo>
                  <a:cubicBezTo>
                    <a:pt x="30" y="5"/>
                    <a:pt x="27" y="2"/>
                    <a:pt x="23" y="0"/>
                  </a:cubicBezTo>
                  <a:cubicBezTo>
                    <a:pt x="16" y="5"/>
                    <a:pt x="10" y="13"/>
                    <a:pt x="6" y="24"/>
                  </a:cubicBezTo>
                  <a:cubicBezTo>
                    <a:pt x="1" y="39"/>
                    <a:pt x="0" y="57"/>
                    <a:pt x="3" y="75"/>
                  </a:cubicBezTo>
                  <a:cubicBezTo>
                    <a:pt x="10" y="112"/>
                    <a:pt x="31" y="138"/>
                    <a:pt x="53" y="139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36" y="128"/>
                    <a:pt x="19" y="104"/>
                    <a:pt x="13" y="73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304" name="图片 303">
              <a:extLst>
                <a:ext uri="{FF2B5EF4-FFF2-40B4-BE49-F238E27FC236}">
                  <a16:creationId xmlns:a16="http://schemas.microsoft.com/office/drawing/2014/main" xmlns="" id="{FA02E31F-30BA-4685-8CD8-216DC249A8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7812" y="3570287"/>
              <a:ext cx="104775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5" name="ís1îḓè">
              <a:extLst>
                <a:ext uri="{FF2B5EF4-FFF2-40B4-BE49-F238E27FC236}">
                  <a16:creationId xmlns:a16="http://schemas.microsoft.com/office/drawing/2014/main" xmlns="" id="{00D60B94-4F23-4825-9012-7033FB9E81EE}"/>
                </a:ext>
              </a:extLst>
            </p:cNvPr>
            <p:cNvSpPr/>
            <p:nvPr/>
          </p:nvSpPr>
          <p:spPr bwMode="auto">
            <a:xfrm>
              <a:off x="7686675" y="2992437"/>
              <a:ext cx="473075" cy="498475"/>
            </a:xfrm>
            <a:custGeom>
              <a:avLst/>
              <a:gdLst>
                <a:gd name="T0" fmla="*/ 117 w 148"/>
                <a:gd name="T1" fmla="*/ 64 h 156"/>
                <a:gd name="T2" fmla="*/ 143 w 148"/>
                <a:gd name="T3" fmla="*/ 43 h 156"/>
                <a:gd name="T4" fmla="*/ 123 w 148"/>
                <a:gd name="T5" fmla="*/ 5 h 156"/>
                <a:gd name="T6" fmla="*/ 86 w 148"/>
                <a:gd name="T7" fmla="*/ 25 h 156"/>
                <a:gd name="T8" fmla="*/ 85 w 148"/>
                <a:gd name="T9" fmla="*/ 37 h 156"/>
                <a:gd name="T10" fmla="*/ 82 w 148"/>
                <a:gd name="T11" fmla="*/ 36 h 156"/>
                <a:gd name="T12" fmla="*/ 13 w 148"/>
                <a:gd name="T13" fmla="*/ 73 h 156"/>
                <a:gd name="T14" fmla="*/ 4 w 148"/>
                <a:gd name="T15" fmla="*/ 105 h 156"/>
                <a:gd name="T16" fmla="*/ 19 w 148"/>
                <a:gd name="T17" fmla="*/ 133 h 156"/>
                <a:gd name="T18" fmla="*/ 86 w 148"/>
                <a:gd name="T19" fmla="*/ 153 h 156"/>
                <a:gd name="T20" fmla="*/ 113 w 148"/>
                <a:gd name="T21" fmla="*/ 138 h 156"/>
                <a:gd name="T22" fmla="*/ 122 w 148"/>
                <a:gd name="T23" fmla="*/ 109 h 156"/>
                <a:gd name="T24" fmla="*/ 117 w 148"/>
                <a:gd name="T25" fmla="*/ 6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56">
                  <a:moveTo>
                    <a:pt x="117" y="64"/>
                  </a:moveTo>
                  <a:cubicBezTo>
                    <a:pt x="129" y="63"/>
                    <a:pt x="140" y="55"/>
                    <a:pt x="143" y="43"/>
                  </a:cubicBezTo>
                  <a:cubicBezTo>
                    <a:pt x="148" y="27"/>
                    <a:pt x="139" y="10"/>
                    <a:pt x="123" y="5"/>
                  </a:cubicBezTo>
                  <a:cubicBezTo>
                    <a:pt x="107" y="0"/>
                    <a:pt x="91" y="10"/>
                    <a:pt x="86" y="25"/>
                  </a:cubicBezTo>
                  <a:cubicBezTo>
                    <a:pt x="85" y="29"/>
                    <a:pt x="84" y="33"/>
                    <a:pt x="85" y="37"/>
                  </a:cubicBezTo>
                  <a:cubicBezTo>
                    <a:pt x="84" y="36"/>
                    <a:pt x="83" y="36"/>
                    <a:pt x="82" y="36"/>
                  </a:cubicBezTo>
                  <a:cubicBezTo>
                    <a:pt x="53" y="27"/>
                    <a:pt x="22" y="44"/>
                    <a:pt x="13" y="73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0" y="117"/>
                    <a:pt x="7" y="129"/>
                    <a:pt x="19" y="133"/>
                  </a:cubicBezTo>
                  <a:cubicBezTo>
                    <a:pt x="86" y="153"/>
                    <a:pt x="86" y="153"/>
                    <a:pt x="86" y="153"/>
                  </a:cubicBezTo>
                  <a:cubicBezTo>
                    <a:pt x="98" y="156"/>
                    <a:pt x="110" y="149"/>
                    <a:pt x="113" y="138"/>
                  </a:cubicBezTo>
                  <a:cubicBezTo>
                    <a:pt x="122" y="109"/>
                    <a:pt x="122" y="109"/>
                    <a:pt x="122" y="109"/>
                  </a:cubicBezTo>
                  <a:cubicBezTo>
                    <a:pt x="127" y="93"/>
                    <a:pt x="125" y="77"/>
                    <a:pt x="117" y="64"/>
                  </a:cubicBezTo>
                </a:path>
              </a:pathLst>
            </a:custGeom>
            <a:solidFill>
              <a:srgbClr val="D83E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6" name="ïŝḻïḓê">
              <a:extLst>
                <a:ext uri="{FF2B5EF4-FFF2-40B4-BE49-F238E27FC236}">
                  <a16:creationId xmlns:a16="http://schemas.microsoft.com/office/drawing/2014/main" xmlns="" id="{3A73DB4F-C030-48F2-A060-506AF157978F}"/>
                </a:ext>
              </a:extLst>
            </p:cNvPr>
            <p:cNvSpPr/>
            <p:nvPr/>
          </p:nvSpPr>
          <p:spPr bwMode="auto">
            <a:xfrm>
              <a:off x="7670800" y="3152775"/>
              <a:ext cx="417513" cy="498475"/>
            </a:xfrm>
            <a:custGeom>
              <a:avLst/>
              <a:gdLst>
                <a:gd name="T0" fmla="*/ 47 w 131"/>
                <a:gd name="T1" fmla="*/ 148 h 156"/>
                <a:gd name="T2" fmla="*/ 37 w 131"/>
                <a:gd name="T3" fmla="*/ 145 h 156"/>
                <a:gd name="T4" fmla="*/ 7 w 131"/>
                <a:gd name="T5" fmla="*/ 89 h 156"/>
                <a:gd name="T6" fmla="*/ 25 w 131"/>
                <a:gd name="T7" fmla="*/ 31 h 156"/>
                <a:gd name="T8" fmla="*/ 72 w 131"/>
                <a:gd name="T9" fmla="*/ 6 h 156"/>
                <a:gd name="T10" fmla="*/ 99 w 131"/>
                <a:gd name="T11" fmla="*/ 14 h 156"/>
                <a:gd name="T12" fmla="*/ 125 w 131"/>
                <a:gd name="T13" fmla="*/ 61 h 156"/>
                <a:gd name="T14" fmla="*/ 108 w 131"/>
                <a:gd name="T15" fmla="*/ 115 h 156"/>
                <a:gd name="T16" fmla="*/ 47 w 131"/>
                <a:gd name="T17" fmla="*/ 14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56">
                  <a:moveTo>
                    <a:pt x="47" y="148"/>
                  </a:moveTo>
                  <a:cubicBezTo>
                    <a:pt x="37" y="145"/>
                    <a:pt x="37" y="145"/>
                    <a:pt x="37" y="145"/>
                  </a:cubicBezTo>
                  <a:cubicBezTo>
                    <a:pt x="14" y="138"/>
                    <a:pt x="0" y="113"/>
                    <a:pt x="7" y="89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31" y="11"/>
                    <a:pt x="52" y="0"/>
                    <a:pt x="72" y="6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119" y="20"/>
                    <a:pt x="131" y="41"/>
                    <a:pt x="125" y="61"/>
                  </a:cubicBezTo>
                  <a:cubicBezTo>
                    <a:pt x="108" y="115"/>
                    <a:pt x="108" y="115"/>
                    <a:pt x="108" y="115"/>
                  </a:cubicBezTo>
                  <a:cubicBezTo>
                    <a:pt x="101" y="141"/>
                    <a:pt x="73" y="156"/>
                    <a:pt x="47" y="148"/>
                  </a:cubicBezTo>
                </a:path>
              </a:pathLst>
            </a:custGeom>
            <a:solidFill>
              <a:srgbClr val="FCB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7" name="i$lidê">
              <a:extLst>
                <a:ext uri="{FF2B5EF4-FFF2-40B4-BE49-F238E27FC236}">
                  <a16:creationId xmlns:a16="http://schemas.microsoft.com/office/drawing/2014/main" xmlns="" id="{F259AEE1-45BA-4C2B-89C6-6FAF0375BF3E}"/>
                </a:ext>
              </a:extLst>
            </p:cNvPr>
            <p:cNvSpPr/>
            <p:nvPr/>
          </p:nvSpPr>
          <p:spPr bwMode="auto">
            <a:xfrm>
              <a:off x="7737475" y="3351212"/>
              <a:ext cx="31750" cy="12700"/>
            </a:xfrm>
            <a:custGeom>
              <a:avLst/>
              <a:gdLst>
                <a:gd name="T0" fmla="*/ 8 w 10"/>
                <a:gd name="T1" fmla="*/ 2 h 4"/>
                <a:gd name="T2" fmla="*/ 7 w 10"/>
                <a:gd name="T3" fmla="*/ 2 h 4"/>
                <a:gd name="T4" fmla="*/ 5 w 10"/>
                <a:gd name="T5" fmla="*/ 2 h 4"/>
                <a:gd name="T6" fmla="*/ 1 w 10"/>
                <a:gd name="T7" fmla="*/ 0 h 4"/>
                <a:gd name="T8" fmla="*/ 0 w 10"/>
                <a:gd name="T9" fmla="*/ 0 h 4"/>
                <a:gd name="T10" fmla="*/ 0 w 10"/>
                <a:gd name="T11" fmla="*/ 2 h 4"/>
                <a:gd name="T12" fmla="*/ 4 w 10"/>
                <a:gd name="T13" fmla="*/ 4 h 4"/>
                <a:gd name="T14" fmla="*/ 7 w 10"/>
                <a:gd name="T15" fmla="*/ 4 h 4"/>
                <a:gd name="T16" fmla="*/ 9 w 10"/>
                <a:gd name="T17" fmla="*/ 4 h 4"/>
                <a:gd name="T18" fmla="*/ 9 w 10"/>
                <a:gd name="T19" fmla="*/ 3 h 4"/>
                <a:gd name="T20" fmla="*/ 8 w 10"/>
                <a:gd name="T2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4">
                  <a:moveTo>
                    <a:pt x="8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3" y="3"/>
                    <a:pt x="4" y="4"/>
                  </a:cubicBezTo>
                  <a:cubicBezTo>
                    <a:pt x="5" y="4"/>
                    <a:pt x="6" y="4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10" y="4"/>
                    <a:pt x="9" y="3"/>
                  </a:cubicBezTo>
                  <a:cubicBezTo>
                    <a:pt x="9" y="3"/>
                    <a:pt x="9" y="2"/>
                    <a:pt x="8" y="2"/>
                  </a:cubicBezTo>
                  <a:close/>
                </a:path>
              </a:pathLst>
            </a:custGeom>
            <a:solidFill>
              <a:srgbClr val="D86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8" name="ïŝļíḑè">
              <a:extLst>
                <a:ext uri="{FF2B5EF4-FFF2-40B4-BE49-F238E27FC236}">
                  <a16:creationId xmlns:a16="http://schemas.microsoft.com/office/drawing/2014/main" xmlns="" id="{0647042C-EE4C-4593-A2FD-DDBEE7828E92}"/>
                </a:ext>
              </a:extLst>
            </p:cNvPr>
            <p:cNvSpPr/>
            <p:nvPr/>
          </p:nvSpPr>
          <p:spPr bwMode="auto">
            <a:xfrm>
              <a:off x="7869237" y="3389312"/>
              <a:ext cx="31750" cy="15875"/>
            </a:xfrm>
            <a:custGeom>
              <a:avLst/>
              <a:gdLst>
                <a:gd name="T0" fmla="*/ 9 w 10"/>
                <a:gd name="T1" fmla="*/ 3 h 5"/>
                <a:gd name="T2" fmla="*/ 8 w 10"/>
                <a:gd name="T3" fmla="*/ 3 h 5"/>
                <a:gd name="T4" fmla="*/ 5 w 10"/>
                <a:gd name="T5" fmla="*/ 2 h 5"/>
                <a:gd name="T6" fmla="*/ 2 w 10"/>
                <a:gd name="T7" fmla="*/ 1 h 5"/>
                <a:gd name="T8" fmla="*/ 0 w 10"/>
                <a:gd name="T9" fmla="*/ 1 h 5"/>
                <a:gd name="T10" fmla="*/ 1 w 10"/>
                <a:gd name="T11" fmla="*/ 2 h 5"/>
                <a:gd name="T12" fmla="*/ 5 w 10"/>
                <a:gd name="T13" fmla="*/ 4 h 5"/>
                <a:gd name="T14" fmla="*/ 8 w 10"/>
                <a:gd name="T15" fmla="*/ 5 h 5"/>
                <a:gd name="T16" fmla="*/ 9 w 10"/>
                <a:gd name="T17" fmla="*/ 5 h 5"/>
                <a:gd name="T18" fmla="*/ 10 w 10"/>
                <a:gd name="T19" fmla="*/ 3 h 5"/>
                <a:gd name="T20" fmla="*/ 9 w 10"/>
                <a:gd name="T2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5">
                  <a:moveTo>
                    <a:pt x="9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6" y="2"/>
                    <a:pt x="5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6" y="4"/>
                    <a:pt x="7" y="5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lose/>
                </a:path>
              </a:pathLst>
            </a:custGeom>
            <a:solidFill>
              <a:srgbClr val="D86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9" name="îŝḷïdê">
              <a:extLst>
                <a:ext uri="{FF2B5EF4-FFF2-40B4-BE49-F238E27FC236}">
                  <a16:creationId xmlns:a16="http://schemas.microsoft.com/office/drawing/2014/main" xmlns="" id="{C2937C7B-FEC7-4F7A-A4DC-9B4B7FA700CE}"/>
                </a:ext>
              </a:extLst>
            </p:cNvPr>
            <p:cNvSpPr/>
            <p:nvPr/>
          </p:nvSpPr>
          <p:spPr bwMode="auto">
            <a:xfrm>
              <a:off x="7737475" y="3475037"/>
              <a:ext cx="88900" cy="50800"/>
            </a:xfrm>
            <a:custGeom>
              <a:avLst/>
              <a:gdLst>
                <a:gd name="T0" fmla="*/ 24 w 28"/>
                <a:gd name="T1" fmla="*/ 8 h 16"/>
                <a:gd name="T2" fmla="*/ 21 w 28"/>
                <a:gd name="T3" fmla="*/ 11 h 16"/>
                <a:gd name="T4" fmla="*/ 17 w 28"/>
                <a:gd name="T5" fmla="*/ 12 h 16"/>
                <a:gd name="T6" fmla="*/ 15 w 28"/>
                <a:gd name="T7" fmla="*/ 12 h 16"/>
                <a:gd name="T8" fmla="*/ 12 w 28"/>
                <a:gd name="T9" fmla="*/ 12 h 16"/>
                <a:gd name="T10" fmla="*/ 8 w 28"/>
                <a:gd name="T11" fmla="*/ 10 h 16"/>
                <a:gd name="T12" fmla="*/ 5 w 28"/>
                <a:gd name="T13" fmla="*/ 6 h 16"/>
                <a:gd name="T14" fmla="*/ 4 w 28"/>
                <a:gd name="T15" fmla="*/ 2 h 16"/>
                <a:gd name="T16" fmla="*/ 2 w 28"/>
                <a:gd name="T17" fmla="*/ 0 h 16"/>
                <a:gd name="T18" fmla="*/ 0 w 28"/>
                <a:gd name="T19" fmla="*/ 2 h 16"/>
                <a:gd name="T20" fmla="*/ 2 w 28"/>
                <a:gd name="T21" fmla="*/ 8 h 16"/>
                <a:gd name="T22" fmla="*/ 6 w 28"/>
                <a:gd name="T23" fmla="*/ 13 h 16"/>
                <a:gd name="T24" fmla="*/ 11 w 28"/>
                <a:gd name="T25" fmla="*/ 16 h 16"/>
                <a:gd name="T26" fmla="*/ 15 w 28"/>
                <a:gd name="T27" fmla="*/ 16 h 16"/>
                <a:gd name="T28" fmla="*/ 17 w 28"/>
                <a:gd name="T29" fmla="*/ 16 h 16"/>
                <a:gd name="T30" fmla="*/ 23 w 28"/>
                <a:gd name="T31" fmla="*/ 14 h 16"/>
                <a:gd name="T32" fmla="*/ 27 w 28"/>
                <a:gd name="T33" fmla="*/ 11 h 16"/>
                <a:gd name="T34" fmla="*/ 27 w 28"/>
                <a:gd name="T35" fmla="*/ 8 h 16"/>
                <a:gd name="T36" fmla="*/ 24 w 28"/>
                <a:gd name="T3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6">
                  <a:moveTo>
                    <a:pt x="24" y="8"/>
                  </a:moveTo>
                  <a:cubicBezTo>
                    <a:pt x="23" y="9"/>
                    <a:pt x="22" y="10"/>
                    <a:pt x="21" y="11"/>
                  </a:cubicBezTo>
                  <a:cubicBezTo>
                    <a:pt x="20" y="12"/>
                    <a:pt x="18" y="12"/>
                    <a:pt x="17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4" y="12"/>
                    <a:pt x="13" y="12"/>
                    <a:pt x="12" y="12"/>
                  </a:cubicBezTo>
                  <a:cubicBezTo>
                    <a:pt x="11" y="11"/>
                    <a:pt x="9" y="11"/>
                    <a:pt x="8" y="10"/>
                  </a:cubicBezTo>
                  <a:cubicBezTo>
                    <a:pt x="7" y="9"/>
                    <a:pt x="6" y="7"/>
                    <a:pt x="5" y="6"/>
                  </a:cubicBezTo>
                  <a:cubicBezTo>
                    <a:pt x="5" y="5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8"/>
                  </a:cubicBezTo>
                  <a:cubicBezTo>
                    <a:pt x="3" y="10"/>
                    <a:pt x="4" y="11"/>
                    <a:pt x="6" y="13"/>
                  </a:cubicBezTo>
                  <a:cubicBezTo>
                    <a:pt x="7" y="14"/>
                    <a:pt x="9" y="15"/>
                    <a:pt x="11" y="16"/>
                  </a:cubicBezTo>
                  <a:cubicBezTo>
                    <a:pt x="12" y="16"/>
                    <a:pt x="14" y="16"/>
                    <a:pt x="15" y="16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9" y="16"/>
                    <a:pt x="21" y="15"/>
                    <a:pt x="23" y="14"/>
                  </a:cubicBezTo>
                  <a:cubicBezTo>
                    <a:pt x="24" y="13"/>
                    <a:pt x="26" y="12"/>
                    <a:pt x="27" y="11"/>
                  </a:cubicBezTo>
                  <a:cubicBezTo>
                    <a:pt x="28" y="10"/>
                    <a:pt x="28" y="8"/>
                    <a:pt x="27" y="8"/>
                  </a:cubicBezTo>
                  <a:cubicBezTo>
                    <a:pt x="26" y="7"/>
                    <a:pt x="25" y="7"/>
                    <a:pt x="24" y="8"/>
                  </a:cubicBezTo>
                  <a:close/>
                </a:path>
              </a:pathLst>
            </a:custGeom>
            <a:solidFill>
              <a:srgbClr val="D86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0" name="îŝḷíḑê">
              <a:extLst>
                <a:ext uri="{FF2B5EF4-FFF2-40B4-BE49-F238E27FC236}">
                  <a16:creationId xmlns:a16="http://schemas.microsoft.com/office/drawing/2014/main" xmlns="" id="{65BFB5F3-80F6-467D-94EC-9301CCAD23BE}"/>
                </a:ext>
              </a:extLst>
            </p:cNvPr>
            <p:cNvSpPr/>
            <p:nvPr/>
          </p:nvSpPr>
          <p:spPr bwMode="auto">
            <a:xfrm>
              <a:off x="7750175" y="3306762"/>
              <a:ext cx="28575" cy="44450"/>
            </a:xfrm>
            <a:custGeom>
              <a:avLst/>
              <a:gdLst>
                <a:gd name="T0" fmla="*/ 3 w 9"/>
                <a:gd name="T1" fmla="*/ 13 h 14"/>
                <a:gd name="T2" fmla="*/ 3 w 9"/>
                <a:gd name="T3" fmla="*/ 13 h 14"/>
                <a:gd name="T4" fmla="*/ 1 w 9"/>
                <a:gd name="T5" fmla="*/ 9 h 14"/>
                <a:gd name="T6" fmla="*/ 3 w 9"/>
                <a:gd name="T7" fmla="*/ 3 h 14"/>
                <a:gd name="T8" fmla="*/ 6 w 9"/>
                <a:gd name="T9" fmla="*/ 1 h 14"/>
                <a:gd name="T10" fmla="*/ 8 w 9"/>
                <a:gd name="T11" fmla="*/ 5 h 14"/>
                <a:gd name="T12" fmla="*/ 6 w 9"/>
                <a:gd name="T13" fmla="*/ 11 h 14"/>
                <a:gd name="T14" fmla="*/ 3 w 9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4"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1" y="13"/>
                    <a:pt x="0" y="11"/>
                    <a:pt x="1" y="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5" y="0"/>
                    <a:pt x="6" y="1"/>
                  </a:cubicBezTo>
                  <a:cubicBezTo>
                    <a:pt x="8" y="1"/>
                    <a:pt x="9" y="3"/>
                    <a:pt x="8" y="5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3"/>
                    <a:pt x="4" y="14"/>
                    <a:pt x="3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1" name="î$ḻïḋè">
              <a:extLst>
                <a:ext uri="{FF2B5EF4-FFF2-40B4-BE49-F238E27FC236}">
                  <a16:creationId xmlns:a16="http://schemas.microsoft.com/office/drawing/2014/main" xmlns="" id="{33885B0D-3219-406E-9B66-7DBC929B3EE7}"/>
                </a:ext>
              </a:extLst>
            </p:cNvPr>
            <p:cNvSpPr/>
            <p:nvPr/>
          </p:nvSpPr>
          <p:spPr bwMode="auto">
            <a:xfrm>
              <a:off x="7881937" y="3344862"/>
              <a:ext cx="25400" cy="44450"/>
            </a:xfrm>
            <a:custGeom>
              <a:avLst/>
              <a:gdLst>
                <a:gd name="T0" fmla="*/ 2 w 8"/>
                <a:gd name="T1" fmla="*/ 13 h 14"/>
                <a:gd name="T2" fmla="*/ 2 w 8"/>
                <a:gd name="T3" fmla="*/ 13 h 14"/>
                <a:gd name="T4" fmla="*/ 0 w 8"/>
                <a:gd name="T5" fmla="*/ 9 h 14"/>
                <a:gd name="T6" fmla="*/ 2 w 8"/>
                <a:gd name="T7" fmla="*/ 3 h 14"/>
                <a:gd name="T8" fmla="*/ 6 w 8"/>
                <a:gd name="T9" fmla="*/ 1 h 14"/>
                <a:gd name="T10" fmla="*/ 8 w 8"/>
                <a:gd name="T11" fmla="*/ 5 h 14"/>
                <a:gd name="T12" fmla="*/ 6 w 8"/>
                <a:gd name="T13" fmla="*/ 11 h 14"/>
                <a:gd name="T14" fmla="*/ 2 w 8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4">
                  <a:moveTo>
                    <a:pt x="2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13"/>
                    <a:pt x="0" y="11"/>
                    <a:pt x="0" y="9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7" y="1"/>
                    <a:pt x="8" y="3"/>
                    <a:pt x="8" y="5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3"/>
                    <a:pt x="4" y="14"/>
                    <a:pt x="2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312" name="图片 311">
              <a:extLst>
                <a:ext uri="{FF2B5EF4-FFF2-40B4-BE49-F238E27FC236}">
                  <a16:creationId xmlns:a16="http://schemas.microsoft.com/office/drawing/2014/main" xmlns="" id="{E50FFDA2-5A3F-45CF-8234-F48759539E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0650" y="3263900"/>
              <a:ext cx="114300" cy="1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3" name="iṡlïḍê">
              <a:extLst>
                <a:ext uri="{FF2B5EF4-FFF2-40B4-BE49-F238E27FC236}">
                  <a16:creationId xmlns:a16="http://schemas.microsoft.com/office/drawing/2014/main" xmlns="" id="{20B0D2A4-088A-4705-8903-C3C33A402AA2}"/>
                </a:ext>
              </a:extLst>
            </p:cNvPr>
            <p:cNvSpPr/>
            <p:nvPr/>
          </p:nvSpPr>
          <p:spPr bwMode="auto">
            <a:xfrm>
              <a:off x="7986712" y="3089275"/>
              <a:ext cx="233363" cy="373063"/>
            </a:xfrm>
            <a:custGeom>
              <a:avLst/>
              <a:gdLst>
                <a:gd name="T0" fmla="*/ 68 w 73"/>
                <a:gd name="T1" fmla="*/ 41 h 117"/>
                <a:gd name="T2" fmla="*/ 48 w 73"/>
                <a:gd name="T3" fmla="*/ 5 h 117"/>
                <a:gd name="T4" fmla="*/ 12 w 73"/>
                <a:gd name="T5" fmla="*/ 24 h 117"/>
                <a:gd name="T6" fmla="*/ 16 w 73"/>
                <a:gd name="T7" fmla="*/ 50 h 117"/>
                <a:gd name="T8" fmla="*/ 16 w 73"/>
                <a:gd name="T9" fmla="*/ 51 h 117"/>
                <a:gd name="T10" fmla="*/ 2 w 73"/>
                <a:gd name="T11" fmla="*/ 97 h 117"/>
                <a:gd name="T12" fmla="*/ 12 w 73"/>
                <a:gd name="T13" fmla="*/ 116 h 117"/>
                <a:gd name="T14" fmla="*/ 28 w 73"/>
                <a:gd name="T15" fmla="*/ 110 h 117"/>
                <a:gd name="T16" fmla="*/ 43 w 73"/>
                <a:gd name="T17" fmla="*/ 84 h 117"/>
                <a:gd name="T18" fmla="*/ 47 w 73"/>
                <a:gd name="T19" fmla="*/ 61 h 117"/>
                <a:gd name="T20" fmla="*/ 68 w 73"/>
                <a:gd name="T21" fmla="*/ 4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117">
                  <a:moveTo>
                    <a:pt x="68" y="41"/>
                  </a:moveTo>
                  <a:cubicBezTo>
                    <a:pt x="73" y="26"/>
                    <a:pt x="64" y="9"/>
                    <a:pt x="48" y="5"/>
                  </a:cubicBezTo>
                  <a:cubicBezTo>
                    <a:pt x="33" y="0"/>
                    <a:pt x="17" y="9"/>
                    <a:pt x="12" y="24"/>
                  </a:cubicBezTo>
                  <a:cubicBezTo>
                    <a:pt x="9" y="33"/>
                    <a:pt x="11" y="43"/>
                    <a:pt x="16" y="50"/>
                  </a:cubicBezTo>
                  <a:cubicBezTo>
                    <a:pt x="16" y="50"/>
                    <a:pt x="16" y="51"/>
                    <a:pt x="16" y="51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0" y="105"/>
                    <a:pt x="4" y="113"/>
                    <a:pt x="12" y="116"/>
                  </a:cubicBezTo>
                  <a:cubicBezTo>
                    <a:pt x="18" y="117"/>
                    <a:pt x="24" y="115"/>
                    <a:pt x="28" y="110"/>
                  </a:cubicBezTo>
                  <a:cubicBezTo>
                    <a:pt x="34" y="107"/>
                    <a:pt x="40" y="96"/>
                    <a:pt x="43" y="84"/>
                  </a:cubicBezTo>
                  <a:cubicBezTo>
                    <a:pt x="46" y="75"/>
                    <a:pt x="47" y="67"/>
                    <a:pt x="47" y="61"/>
                  </a:cubicBezTo>
                  <a:cubicBezTo>
                    <a:pt x="57" y="59"/>
                    <a:pt x="65" y="51"/>
                    <a:pt x="68" y="41"/>
                  </a:cubicBezTo>
                  <a:close/>
                </a:path>
              </a:pathLst>
            </a:custGeom>
            <a:solidFill>
              <a:srgbClr val="D83E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4" name="íṡľíḋè">
              <a:extLst>
                <a:ext uri="{FF2B5EF4-FFF2-40B4-BE49-F238E27FC236}">
                  <a16:creationId xmlns:a16="http://schemas.microsoft.com/office/drawing/2014/main" xmlns="" id="{7327AF41-1AED-40BE-9648-6443EC3D8D00}"/>
                </a:ext>
              </a:extLst>
            </p:cNvPr>
            <p:cNvSpPr/>
            <p:nvPr/>
          </p:nvSpPr>
          <p:spPr bwMode="auto">
            <a:xfrm>
              <a:off x="7715250" y="3098800"/>
              <a:ext cx="347663" cy="242888"/>
            </a:xfrm>
            <a:custGeom>
              <a:avLst/>
              <a:gdLst>
                <a:gd name="T0" fmla="*/ 67 w 109"/>
                <a:gd name="T1" fmla="*/ 8 h 76"/>
                <a:gd name="T2" fmla="*/ 65 w 109"/>
                <a:gd name="T3" fmla="*/ 8 h 76"/>
                <a:gd name="T4" fmla="*/ 2 w 109"/>
                <a:gd name="T5" fmla="*/ 42 h 76"/>
                <a:gd name="T6" fmla="*/ 0 w 109"/>
                <a:gd name="T7" fmla="*/ 46 h 76"/>
                <a:gd name="T8" fmla="*/ 32 w 109"/>
                <a:gd name="T9" fmla="*/ 56 h 76"/>
                <a:gd name="T10" fmla="*/ 46 w 109"/>
                <a:gd name="T11" fmla="*/ 35 h 76"/>
                <a:gd name="T12" fmla="*/ 37 w 109"/>
                <a:gd name="T13" fmla="*/ 58 h 76"/>
                <a:gd name="T14" fmla="*/ 73 w 109"/>
                <a:gd name="T15" fmla="*/ 68 h 76"/>
                <a:gd name="T16" fmla="*/ 75 w 109"/>
                <a:gd name="T17" fmla="*/ 54 h 76"/>
                <a:gd name="T18" fmla="*/ 76 w 109"/>
                <a:gd name="T19" fmla="*/ 69 h 76"/>
                <a:gd name="T20" fmla="*/ 99 w 109"/>
                <a:gd name="T21" fmla="*/ 76 h 76"/>
                <a:gd name="T22" fmla="*/ 101 w 109"/>
                <a:gd name="T23" fmla="*/ 71 h 76"/>
                <a:gd name="T24" fmla="*/ 67 w 109"/>
                <a:gd name="T25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76">
                  <a:moveTo>
                    <a:pt x="67" y="8"/>
                  </a:moveTo>
                  <a:cubicBezTo>
                    <a:pt x="65" y="8"/>
                    <a:pt x="65" y="8"/>
                    <a:pt x="65" y="8"/>
                  </a:cubicBezTo>
                  <a:cubicBezTo>
                    <a:pt x="38" y="0"/>
                    <a:pt x="10" y="15"/>
                    <a:pt x="2" y="4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5" y="48"/>
                    <a:pt x="40" y="41"/>
                    <a:pt x="46" y="35"/>
                  </a:cubicBezTo>
                  <a:cubicBezTo>
                    <a:pt x="42" y="42"/>
                    <a:pt x="39" y="49"/>
                    <a:pt x="37" y="5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4" y="63"/>
                    <a:pt x="75" y="59"/>
                    <a:pt x="75" y="54"/>
                  </a:cubicBezTo>
                  <a:cubicBezTo>
                    <a:pt x="76" y="59"/>
                    <a:pt x="77" y="64"/>
                    <a:pt x="76" y="69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9" y="45"/>
                    <a:pt x="94" y="16"/>
                    <a:pt x="67" y="8"/>
                  </a:cubicBezTo>
                  <a:close/>
                </a:path>
              </a:pathLst>
            </a:custGeom>
            <a:solidFill>
              <a:srgbClr val="F94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5" name="íşļïďe">
              <a:extLst>
                <a:ext uri="{FF2B5EF4-FFF2-40B4-BE49-F238E27FC236}">
                  <a16:creationId xmlns:a16="http://schemas.microsoft.com/office/drawing/2014/main" xmlns="" id="{B2EFF97E-C90C-4D91-8E66-A887085EAEC0}"/>
                </a:ext>
              </a:extLst>
            </p:cNvPr>
            <p:cNvSpPr/>
            <p:nvPr/>
          </p:nvSpPr>
          <p:spPr bwMode="auto">
            <a:xfrm>
              <a:off x="7753350" y="3140075"/>
              <a:ext cx="115888" cy="66675"/>
            </a:xfrm>
            <a:custGeom>
              <a:avLst/>
              <a:gdLst>
                <a:gd name="T0" fmla="*/ 1 w 36"/>
                <a:gd name="T1" fmla="*/ 20 h 21"/>
                <a:gd name="T2" fmla="*/ 2 w 36"/>
                <a:gd name="T3" fmla="*/ 19 h 21"/>
                <a:gd name="T4" fmla="*/ 12 w 36"/>
                <a:gd name="T5" fmla="*/ 9 h 21"/>
                <a:gd name="T6" fmla="*/ 31 w 36"/>
                <a:gd name="T7" fmla="*/ 2 h 21"/>
                <a:gd name="T8" fmla="*/ 35 w 36"/>
                <a:gd name="T9" fmla="*/ 2 h 21"/>
                <a:gd name="T10" fmla="*/ 36 w 36"/>
                <a:gd name="T11" fmla="*/ 1 h 21"/>
                <a:gd name="T12" fmla="*/ 35 w 36"/>
                <a:gd name="T13" fmla="*/ 0 h 21"/>
                <a:gd name="T14" fmla="*/ 31 w 36"/>
                <a:gd name="T15" fmla="*/ 0 h 21"/>
                <a:gd name="T16" fmla="*/ 8 w 36"/>
                <a:gd name="T17" fmla="*/ 9 h 21"/>
                <a:gd name="T18" fmla="*/ 2 w 36"/>
                <a:gd name="T19" fmla="*/ 16 h 21"/>
                <a:gd name="T20" fmla="*/ 1 w 36"/>
                <a:gd name="T21" fmla="*/ 18 h 21"/>
                <a:gd name="T22" fmla="*/ 0 w 36"/>
                <a:gd name="T23" fmla="*/ 19 h 21"/>
                <a:gd name="T24" fmla="*/ 0 w 36"/>
                <a:gd name="T25" fmla="*/ 21 h 21"/>
                <a:gd name="T26" fmla="*/ 1 w 36"/>
                <a:gd name="T2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21">
                  <a:moveTo>
                    <a:pt x="1" y="20"/>
                  </a:moveTo>
                  <a:cubicBezTo>
                    <a:pt x="2" y="20"/>
                    <a:pt x="2" y="20"/>
                    <a:pt x="2" y="19"/>
                  </a:cubicBezTo>
                  <a:cubicBezTo>
                    <a:pt x="4" y="17"/>
                    <a:pt x="7" y="13"/>
                    <a:pt x="12" y="9"/>
                  </a:cubicBezTo>
                  <a:cubicBezTo>
                    <a:pt x="16" y="5"/>
                    <a:pt x="23" y="2"/>
                    <a:pt x="31" y="2"/>
                  </a:cubicBezTo>
                  <a:cubicBezTo>
                    <a:pt x="32" y="2"/>
                    <a:pt x="34" y="2"/>
                    <a:pt x="35" y="2"/>
                  </a:cubicBezTo>
                  <a:cubicBezTo>
                    <a:pt x="35" y="2"/>
                    <a:pt x="36" y="2"/>
                    <a:pt x="36" y="1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4" y="0"/>
                    <a:pt x="32" y="0"/>
                    <a:pt x="31" y="0"/>
                  </a:cubicBezTo>
                  <a:cubicBezTo>
                    <a:pt x="21" y="0"/>
                    <a:pt x="13" y="4"/>
                    <a:pt x="8" y="9"/>
                  </a:cubicBezTo>
                  <a:cubicBezTo>
                    <a:pt x="6" y="11"/>
                    <a:pt x="4" y="14"/>
                    <a:pt x="2" y="16"/>
                  </a:cubicBezTo>
                  <a:cubicBezTo>
                    <a:pt x="2" y="17"/>
                    <a:pt x="1" y="17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1" y="21"/>
                    <a:pt x="1" y="21"/>
                    <a:pt x="1" y="20"/>
                  </a:cubicBezTo>
                  <a:close/>
                </a:path>
              </a:pathLst>
            </a:custGeom>
            <a:solidFill>
              <a:srgbClr val="F48B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6" name="îšļidê">
              <a:extLst>
                <a:ext uri="{FF2B5EF4-FFF2-40B4-BE49-F238E27FC236}">
                  <a16:creationId xmlns:a16="http://schemas.microsoft.com/office/drawing/2014/main" xmlns="" id="{C0301F7D-238C-4425-B1F1-D5A78D32F327}"/>
                </a:ext>
              </a:extLst>
            </p:cNvPr>
            <p:cNvSpPr/>
            <p:nvPr/>
          </p:nvSpPr>
          <p:spPr bwMode="auto">
            <a:xfrm>
              <a:off x="7737475" y="3270250"/>
              <a:ext cx="66675" cy="30163"/>
            </a:xfrm>
            <a:custGeom>
              <a:avLst/>
              <a:gdLst>
                <a:gd name="T0" fmla="*/ 3 w 21"/>
                <a:gd name="T1" fmla="*/ 4 h 9"/>
                <a:gd name="T2" fmla="*/ 5 w 21"/>
                <a:gd name="T3" fmla="*/ 4 h 9"/>
                <a:gd name="T4" fmla="*/ 10 w 21"/>
                <a:gd name="T5" fmla="*/ 5 h 9"/>
                <a:gd name="T6" fmla="*/ 17 w 21"/>
                <a:gd name="T7" fmla="*/ 8 h 9"/>
                <a:gd name="T8" fmla="*/ 20 w 21"/>
                <a:gd name="T9" fmla="*/ 8 h 9"/>
                <a:gd name="T10" fmla="*/ 20 w 21"/>
                <a:gd name="T11" fmla="*/ 5 h 9"/>
                <a:gd name="T12" fmla="*/ 11 w 21"/>
                <a:gd name="T13" fmla="*/ 1 h 9"/>
                <a:gd name="T14" fmla="*/ 5 w 21"/>
                <a:gd name="T15" fmla="*/ 0 h 9"/>
                <a:gd name="T16" fmla="*/ 2 w 21"/>
                <a:gd name="T17" fmla="*/ 0 h 9"/>
                <a:gd name="T18" fmla="*/ 0 w 21"/>
                <a:gd name="T19" fmla="*/ 2 h 9"/>
                <a:gd name="T20" fmla="*/ 3 w 21"/>
                <a:gd name="T2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9">
                  <a:moveTo>
                    <a:pt x="3" y="4"/>
                  </a:moveTo>
                  <a:cubicBezTo>
                    <a:pt x="3" y="4"/>
                    <a:pt x="4" y="4"/>
                    <a:pt x="5" y="4"/>
                  </a:cubicBezTo>
                  <a:cubicBezTo>
                    <a:pt x="7" y="4"/>
                    <a:pt x="8" y="4"/>
                    <a:pt x="10" y="5"/>
                  </a:cubicBezTo>
                  <a:cubicBezTo>
                    <a:pt x="13" y="5"/>
                    <a:pt x="15" y="7"/>
                    <a:pt x="17" y="8"/>
                  </a:cubicBezTo>
                  <a:cubicBezTo>
                    <a:pt x="18" y="9"/>
                    <a:pt x="19" y="9"/>
                    <a:pt x="20" y="8"/>
                  </a:cubicBezTo>
                  <a:cubicBezTo>
                    <a:pt x="21" y="7"/>
                    <a:pt x="21" y="6"/>
                    <a:pt x="20" y="5"/>
                  </a:cubicBezTo>
                  <a:cubicBezTo>
                    <a:pt x="17" y="3"/>
                    <a:pt x="15" y="2"/>
                    <a:pt x="11" y="1"/>
                  </a:cubicBezTo>
                  <a:cubicBezTo>
                    <a:pt x="9" y="0"/>
                    <a:pt x="7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lose/>
                </a:path>
              </a:pathLst>
            </a:custGeom>
            <a:solidFill>
              <a:srgbClr val="845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7" name="iŝļíḑê">
              <a:extLst>
                <a:ext uri="{FF2B5EF4-FFF2-40B4-BE49-F238E27FC236}">
                  <a16:creationId xmlns:a16="http://schemas.microsoft.com/office/drawing/2014/main" xmlns="" id="{832C5710-8466-40F3-ACC1-70753885B42F}"/>
                </a:ext>
              </a:extLst>
            </p:cNvPr>
            <p:cNvSpPr/>
            <p:nvPr/>
          </p:nvSpPr>
          <p:spPr bwMode="auto">
            <a:xfrm>
              <a:off x="7872412" y="3313112"/>
              <a:ext cx="66675" cy="28575"/>
            </a:xfrm>
            <a:custGeom>
              <a:avLst/>
              <a:gdLst>
                <a:gd name="T0" fmla="*/ 3 w 21"/>
                <a:gd name="T1" fmla="*/ 4 h 9"/>
                <a:gd name="T2" fmla="*/ 5 w 21"/>
                <a:gd name="T3" fmla="*/ 3 h 9"/>
                <a:gd name="T4" fmla="*/ 11 w 21"/>
                <a:gd name="T5" fmla="*/ 4 h 9"/>
                <a:gd name="T6" fmla="*/ 18 w 21"/>
                <a:gd name="T7" fmla="*/ 8 h 9"/>
                <a:gd name="T8" fmla="*/ 20 w 21"/>
                <a:gd name="T9" fmla="*/ 8 h 9"/>
                <a:gd name="T10" fmla="*/ 20 w 21"/>
                <a:gd name="T11" fmla="*/ 5 h 9"/>
                <a:gd name="T12" fmla="*/ 12 w 21"/>
                <a:gd name="T13" fmla="*/ 1 h 9"/>
                <a:gd name="T14" fmla="*/ 5 w 21"/>
                <a:gd name="T15" fmla="*/ 0 h 9"/>
                <a:gd name="T16" fmla="*/ 2 w 21"/>
                <a:gd name="T17" fmla="*/ 0 h 9"/>
                <a:gd name="T18" fmla="*/ 1 w 21"/>
                <a:gd name="T19" fmla="*/ 2 h 9"/>
                <a:gd name="T20" fmla="*/ 3 w 21"/>
                <a:gd name="T2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9">
                  <a:moveTo>
                    <a:pt x="3" y="4"/>
                  </a:moveTo>
                  <a:cubicBezTo>
                    <a:pt x="4" y="4"/>
                    <a:pt x="4" y="3"/>
                    <a:pt x="5" y="3"/>
                  </a:cubicBezTo>
                  <a:cubicBezTo>
                    <a:pt x="7" y="3"/>
                    <a:pt x="9" y="4"/>
                    <a:pt x="11" y="4"/>
                  </a:cubicBezTo>
                  <a:cubicBezTo>
                    <a:pt x="13" y="5"/>
                    <a:pt x="16" y="6"/>
                    <a:pt x="18" y="8"/>
                  </a:cubicBezTo>
                  <a:cubicBezTo>
                    <a:pt x="18" y="9"/>
                    <a:pt x="20" y="9"/>
                    <a:pt x="20" y="8"/>
                  </a:cubicBezTo>
                  <a:cubicBezTo>
                    <a:pt x="21" y="7"/>
                    <a:pt x="21" y="6"/>
                    <a:pt x="20" y="5"/>
                  </a:cubicBezTo>
                  <a:cubicBezTo>
                    <a:pt x="18" y="3"/>
                    <a:pt x="15" y="1"/>
                    <a:pt x="12" y="1"/>
                  </a:cubicBezTo>
                  <a:cubicBezTo>
                    <a:pt x="9" y="0"/>
                    <a:pt x="7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2" y="4"/>
                    <a:pt x="3" y="4"/>
                  </a:cubicBezTo>
                  <a:close/>
                </a:path>
              </a:pathLst>
            </a:custGeom>
            <a:solidFill>
              <a:srgbClr val="845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318" name="图片 317">
              <a:extLst>
                <a:ext uri="{FF2B5EF4-FFF2-40B4-BE49-F238E27FC236}">
                  <a16:creationId xmlns:a16="http://schemas.microsoft.com/office/drawing/2014/main" xmlns="" id="{B4AFA3D3-BBE5-4534-A941-3CB668AA42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8762" y="3427412"/>
              <a:ext cx="104775" cy="95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9" name="iSľiḋe">
              <a:extLst>
                <a:ext uri="{FF2B5EF4-FFF2-40B4-BE49-F238E27FC236}">
                  <a16:creationId xmlns:a16="http://schemas.microsoft.com/office/drawing/2014/main" xmlns="" id="{DFFD9719-5D11-4451-A0C4-4AA0A17E3838}"/>
                </a:ext>
              </a:extLst>
            </p:cNvPr>
            <p:cNvSpPr/>
            <p:nvPr/>
          </p:nvSpPr>
          <p:spPr bwMode="auto">
            <a:xfrm>
              <a:off x="8005762" y="3417887"/>
              <a:ext cx="96838" cy="95250"/>
            </a:xfrm>
            <a:custGeom>
              <a:avLst/>
              <a:gdLst>
                <a:gd name="T0" fmla="*/ 2 w 30"/>
                <a:gd name="T1" fmla="*/ 11 h 30"/>
                <a:gd name="T2" fmla="*/ 11 w 30"/>
                <a:gd name="T3" fmla="*/ 28 h 30"/>
                <a:gd name="T4" fmla="*/ 28 w 30"/>
                <a:gd name="T5" fmla="*/ 19 h 30"/>
                <a:gd name="T6" fmla="*/ 19 w 30"/>
                <a:gd name="T7" fmla="*/ 2 h 30"/>
                <a:gd name="T8" fmla="*/ 2 w 30"/>
                <a:gd name="T9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2" y="11"/>
                  </a:moveTo>
                  <a:cubicBezTo>
                    <a:pt x="0" y="18"/>
                    <a:pt x="4" y="26"/>
                    <a:pt x="11" y="28"/>
                  </a:cubicBezTo>
                  <a:cubicBezTo>
                    <a:pt x="18" y="30"/>
                    <a:pt x="26" y="26"/>
                    <a:pt x="28" y="19"/>
                  </a:cubicBezTo>
                  <a:cubicBezTo>
                    <a:pt x="30" y="12"/>
                    <a:pt x="26" y="4"/>
                    <a:pt x="19" y="2"/>
                  </a:cubicBezTo>
                  <a:cubicBezTo>
                    <a:pt x="12" y="0"/>
                    <a:pt x="4" y="4"/>
                    <a:pt x="2" y="11"/>
                  </a:cubicBezTo>
                  <a:close/>
                </a:path>
              </a:pathLst>
            </a:custGeom>
            <a:solidFill>
              <a:srgbClr val="FCB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320" name="图片 319">
              <a:extLst>
                <a:ext uri="{FF2B5EF4-FFF2-40B4-BE49-F238E27FC236}">
                  <a16:creationId xmlns:a16="http://schemas.microsoft.com/office/drawing/2014/main" xmlns="" id="{9FB7A112-A614-4424-B7B4-2DE650B802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15287" y="3424237"/>
              <a:ext cx="7620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1" name="iṧľïḓê">
              <a:extLst>
                <a:ext uri="{FF2B5EF4-FFF2-40B4-BE49-F238E27FC236}">
                  <a16:creationId xmlns:a16="http://schemas.microsoft.com/office/drawing/2014/main" xmlns="" id="{CFFBC36E-ADFA-4BAB-A138-48CD2519C165}"/>
                </a:ext>
              </a:extLst>
            </p:cNvPr>
            <p:cNvSpPr/>
            <p:nvPr/>
          </p:nvSpPr>
          <p:spPr bwMode="auto">
            <a:xfrm>
              <a:off x="8277225" y="3279775"/>
              <a:ext cx="131763" cy="150813"/>
            </a:xfrm>
            <a:custGeom>
              <a:avLst/>
              <a:gdLst>
                <a:gd name="T0" fmla="*/ 5 w 41"/>
                <a:gd name="T1" fmla="*/ 17 h 47"/>
                <a:gd name="T2" fmla="*/ 30 w 41"/>
                <a:gd name="T3" fmla="*/ 0 h 47"/>
                <a:gd name="T4" fmla="*/ 35 w 41"/>
                <a:gd name="T5" fmla="*/ 30 h 47"/>
                <a:gd name="T6" fmla="*/ 10 w 41"/>
                <a:gd name="T7" fmla="*/ 47 h 47"/>
                <a:gd name="T8" fmla="*/ 5 w 41"/>
                <a:gd name="T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7">
                  <a:moveTo>
                    <a:pt x="5" y="17"/>
                  </a:moveTo>
                  <a:cubicBezTo>
                    <a:pt x="11" y="4"/>
                    <a:pt x="30" y="0"/>
                    <a:pt x="30" y="0"/>
                  </a:cubicBezTo>
                  <a:cubicBezTo>
                    <a:pt x="30" y="0"/>
                    <a:pt x="41" y="17"/>
                    <a:pt x="35" y="30"/>
                  </a:cubicBezTo>
                  <a:cubicBezTo>
                    <a:pt x="29" y="43"/>
                    <a:pt x="10" y="47"/>
                    <a:pt x="10" y="47"/>
                  </a:cubicBezTo>
                  <a:cubicBezTo>
                    <a:pt x="10" y="47"/>
                    <a:pt x="0" y="30"/>
                    <a:pt x="5" y="17"/>
                  </a:cubicBezTo>
                  <a:close/>
                </a:path>
              </a:pathLst>
            </a:custGeom>
            <a:solidFill>
              <a:srgbClr val="858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2" name="íṡľídé">
              <a:extLst>
                <a:ext uri="{FF2B5EF4-FFF2-40B4-BE49-F238E27FC236}">
                  <a16:creationId xmlns:a16="http://schemas.microsoft.com/office/drawing/2014/main" xmlns="" id="{00EB6311-815E-4CCF-B5AB-BBB893CF2DC0}"/>
                </a:ext>
              </a:extLst>
            </p:cNvPr>
            <p:cNvSpPr/>
            <p:nvPr/>
          </p:nvSpPr>
          <p:spPr bwMode="auto">
            <a:xfrm>
              <a:off x="8308975" y="3279775"/>
              <a:ext cx="100013" cy="150813"/>
            </a:xfrm>
            <a:custGeom>
              <a:avLst/>
              <a:gdLst>
                <a:gd name="T0" fmla="*/ 20 w 31"/>
                <a:gd name="T1" fmla="*/ 0 h 47"/>
                <a:gd name="T2" fmla="*/ 0 w 31"/>
                <a:gd name="T3" fmla="*/ 47 h 47"/>
                <a:gd name="T4" fmla="*/ 25 w 31"/>
                <a:gd name="T5" fmla="*/ 30 h 47"/>
                <a:gd name="T6" fmla="*/ 20 w 31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7">
                  <a:moveTo>
                    <a:pt x="2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19" y="43"/>
                    <a:pt x="25" y="30"/>
                  </a:cubicBezTo>
                  <a:cubicBezTo>
                    <a:pt x="31" y="17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A19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3" name="íṧlîḋè">
              <a:extLst>
                <a:ext uri="{FF2B5EF4-FFF2-40B4-BE49-F238E27FC236}">
                  <a16:creationId xmlns:a16="http://schemas.microsoft.com/office/drawing/2014/main" xmlns="" id="{F2819DA6-F0CB-47F1-BF8F-0860C549D5E7}"/>
                </a:ext>
              </a:extLst>
            </p:cNvPr>
            <p:cNvSpPr/>
            <p:nvPr/>
          </p:nvSpPr>
          <p:spPr bwMode="auto">
            <a:xfrm>
              <a:off x="8308975" y="3402012"/>
              <a:ext cx="153988" cy="130175"/>
            </a:xfrm>
            <a:custGeom>
              <a:avLst/>
              <a:gdLst>
                <a:gd name="T0" fmla="*/ 18 w 48"/>
                <a:gd name="T1" fmla="*/ 5 h 41"/>
                <a:gd name="T2" fmla="*/ 48 w 48"/>
                <a:gd name="T3" fmla="*/ 11 h 41"/>
                <a:gd name="T4" fmla="*/ 30 w 48"/>
                <a:gd name="T5" fmla="*/ 35 h 41"/>
                <a:gd name="T6" fmla="*/ 0 w 48"/>
                <a:gd name="T7" fmla="*/ 30 h 41"/>
                <a:gd name="T8" fmla="*/ 18 w 48"/>
                <a:gd name="T9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1">
                  <a:moveTo>
                    <a:pt x="18" y="5"/>
                  </a:moveTo>
                  <a:cubicBezTo>
                    <a:pt x="31" y="0"/>
                    <a:pt x="48" y="11"/>
                    <a:pt x="48" y="11"/>
                  </a:cubicBezTo>
                  <a:cubicBezTo>
                    <a:pt x="48" y="11"/>
                    <a:pt x="43" y="30"/>
                    <a:pt x="30" y="35"/>
                  </a:cubicBezTo>
                  <a:cubicBezTo>
                    <a:pt x="17" y="41"/>
                    <a:pt x="0" y="30"/>
                    <a:pt x="0" y="30"/>
                  </a:cubicBezTo>
                  <a:cubicBezTo>
                    <a:pt x="0" y="30"/>
                    <a:pt x="5" y="11"/>
                    <a:pt x="18" y="5"/>
                  </a:cubicBezTo>
                  <a:close/>
                </a:path>
              </a:pathLst>
            </a:custGeom>
            <a:solidFill>
              <a:srgbClr val="858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4" name="ïSliḑé">
              <a:extLst>
                <a:ext uri="{FF2B5EF4-FFF2-40B4-BE49-F238E27FC236}">
                  <a16:creationId xmlns:a16="http://schemas.microsoft.com/office/drawing/2014/main" xmlns="" id="{BA966C39-3191-4A29-9164-8EC76A949BD4}"/>
                </a:ext>
              </a:extLst>
            </p:cNvPr>
            <p:cNvSpPr/>
            <p:nvPr/>
          </p:nvSpPr>
          <p:spPr bwMode="auto">
            <a:xfrm>
              <a:off x="8308975" y="3436937"/>
              <a:ext cx="153988" cy="95250"/>
            </a:xfrm>
            <a:custGeom>
              <a:avLst/>
              <a:gdLst>
                <a:gd name="T0" fmla="*/ 48 w 48"/>
                <a:gd name="T1" fmla="*/ 0 h 30"/>
                <a:gd name="T2" fmla="*/ 0 w 48"/>
                <a:gd name="T3" fmla="*/ 19 h 30"/>
                <a:gd name="T4" fmla="*/ 30 w 48"/>
                <a:gd name="T5" fmla="*/ 24 h 30"/>
                <a:gd name="T6" fmla="*/ 48 w 48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30">
                  <a:moveTo>
                    <a:pt x="48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17" y="30"/>
                    <a:pt x="30" y="24"/>
                  </a:cubicBezTo>
                  <a:cubicBezTo>
                    <a:pt x="43" y="19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A19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5" name="išḷîḋe">
              <a:extLst>
                <a:ext uri="{FF2B5EF4-FFF2-40B4-BE49-F238E27FC236}">
                  <a16:creationId xmlns:a16="http://schemas.microsoft.com/office/drawing/2014/main" xmlns="" id="{167A018D-E28A-4A37-AC62-0D472EBD8517}"/>
                </a:ext>
              </a:extLst>
            </p:cNvPr>
            <p:cNvSpPr/>
            <p:nvPr/>
          </p:nvSpPr>
          <p:spPr bwMode="auto">
            <a:xfrm>
              <a:off x="8270875" y="3462337"/>
              <a:ext cx="119063" cy="53975"/>
            </a:xfrm>
            <a:custGeom>
              <a:avLst/>
              <a:gdLst>
                <a:gd name="T0" fmla="*/ 35 w 37"/>
                <a:gd name="T1" fmla="*/ 1 h 17"/>
                <a:gd name="T2" fmla="*/ 1 w 37"/>
                <a:gd name="T3" fmla="*/ 14 h 17"/>
                <a:gd name="T4" fmla="*/ 0 w 37"/>
                <a:gd name="T5" fmla="*/ 16 h 17"/>
                <a:gd name="T6" fmla="*/ 2 w 37"/>
                <a:gd name="T7" fmla="*/ 16 h 17"/>
                <a:gd name="T8" fmla="*/ 36 w 37"/>
                <a:gd name="T9" fmla="*/ 3 h 17"/>
                <a:gd name="T10" fmla="*/ 37 w 37"/>
                <a:gd name="T11" fmla="*/ 1 h 17"/>
                <a:gd name="T12" fmla="*/ 35 w 37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7">
                  <a:moveTo>
                    <a:pt x="35" y="1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1" y="16"/>
                    <a:pt x="1" y="17"/>
                    <a:pt x="2" y="16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2"/>
                    <a:pt x="37" y="1"/>
                  </a:cubicBezTo>
                  <a:cubicBezTo>
                    <a:pt x="36" y="1"/>
                    <a:pt x="36" y="0"/>
                    <a:pt x="35" y="1"/>
                  </a:cubicBezTo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6" name="ï$ļíḑe">
              <a:extLst>
                <a:ext uri="{FF2B5EF4-FFF2-40B4-BE49-F238E27FC236}">
                  <a16:creationId xmlns:a16="http://schemas.microsoft.com/office/drawing/2014/main" xmlns="" id="{96AB71FC-CE6A-4B8B-AA0E-A9EC25F6CAEC}"/>
                </a:ext>
              </a:extLst>
            </p:cNvPr>
            <p:cNvSpPr/>
            <p:nvPr/>
          </p:nvSpPr>
          <p:spPr bwMode="auto">
            <a:xfrm>
              <a:off x="8166100" y="3325812"/>
              <a:ext cx="130175" cy="149225"/>
            </a:xfrm>
            <a:custGeom>
              <a:avLst/>
              <a:gdLst>
                <a:gd name="T0" fmla="*/ 36 w 41"/>
                <a:gd name="T1" fmla="*/ 17 h 47"/>
                <a:gd name="T2" fmla="*/ 11 w 41"/>
                <a:gd name="T3" fmla="*/ 0 h 47"/>
                <a:gd name="T4" fmla="*/ 6 w 41"/>
                <a:gd name="T5" fmla="*/ 29 h 47"/>
                <a:gd name="T6" fmla="*/ 30 w 41"/>
                <a:gd name="T7" fmla="*/ 47 h 47"/>
                <a:gd name="T8" fmla="*/ 36 w 41"/>
                <a:gd name="T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7">
                  <a:moveTo>
                    <a:pt x="36" y="17"/>
                  </a:moveTo>
                  <a:cubicBezTo>
                    <a:pt x="30" y="4"/>
                    <a:pt x="11" y="0"/>
                    <a:pt x="11" y="0"/>
                  </a:cubicBezTo>
                  <a:cubicBezTo>
                    <a:pt x="11" y="0"/>
                    <a:pt x="0" y="16"/>
                    <a:pt x="6" y="29"/>
                  </a:cubicBezTo>
                  <a:cubicBezTo>
                    <a:pt x="11" y="43"/>
                    <a:pt x="30" y="47"/>
                    <a:pt x="30" y="47"/>
                  </a:cubicBezTo>
                  <a:cubicBezTo>
                    <a:pt x="30" y="47"/>
                    <a:pt x="41" y="31"/>
                    <a:pt x="36" y="17"/>
                  </a:cubicBezTo>
                  <a:close/>
                </a:path>
              </a:pathLst>
            </a:custGeom>
            <a:solidFill>
              <a:srgbClr val="858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7" name="ïš1ïḓé">
              <a:extLst>
                <a:ext uri="{FF2B5EF4-FFF2-40B4-BE49-F238E27FC236}">
                  <a16:creationId xmlns:a16="http://schemas.microsoft.com/office/drawing/2014/main" xmlns="" id="{5A34BBF5-F52A-4DF4-9492-4AB440429F10}"/>
                </a:ext>
              </a:extLst>
            </p:cNvPr>
            <p:cNvSpPr/>
            <p:nvPr/>
          </p:nvSpPr>
          <p:spPr bwMode="auto">
            <a:xfrm>
              <a:off x="8166100" y="3325812"/>
              <a:ext cx="95250" cy="149225"/>
            </a:xfrm>
            <a:custGeom>
              <a:avLst/>
              <a:gdLst>
                <a:gd name="T0" fmla="*/ 11 w 30"/>
                <a:gd name="T1" fmla="*/ 0 h 47"/>
                <a:gd name="T2" fmla="*/ 30 w 30"/>
                <a:gd name="T3" fmla="*/ 47 h 47"/>
                <a:gd name="T4" fmla="*/ 6 w 30"/>
                <a:gd name="T5" fmla="*/ 29 h 47"/>
                <a:gd name="T6" fmla="*/ 11 w 30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7">
                  <a:moveTo>
                    <a:pt x="11" y="0"/>
                  </a:moveTo>
                  <a:cubicBezTo>
                    <a:pt x="30" y="47"/>
                    <a:pt x="30" y="47"/>
                    <a:pt x="30" y="47"/>
                  </a:cubicBezTo>
                  <a:cubicBezTo>
                    <a:pt x="30" y="47"/>
                    <a:pt x="11" y="43"/>
                    <a:pt x="6" y="29"/>
                  </a:cubicBezTo>
                  <a:cubicBezTo>
                    <a:pt x="0" y="16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A19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8" name="íšḷïdê">
              <a:extLst>
                <a:ext uri="{FF2B5EF4-FFF2-40B4-BE49-F238E27FC236}">
                  <a16:creationId xmlns:a16="http://schemas.microsoft.com/office/drawing/2014/main" xmlns="" id="{A6D1BAAD-E45D-4AF6-A786-4B08822D46E6}"/>
                </a:ext>
              </a:extLst>
            </p:cNvPr>
            <p:cNvSpPr/>
            <p:nvPr/>
          </p:nvSpPr>
          <p:spPr bwMode="auto">
            <a:xfrm>
              <a:off x="8229600" y="3398837"/>
              <a:ext cx="50800" cy="117475"/>
            </a:xfrm>
            <a:custGeom>
              <a:avLst/>
              <a:gdLst>
                <a:gd name="T0" fmla="*/ 0 w 16"/>
                <a:gd name="T1" fmla="*/ 2 h 37"/>
                <a:gd name="T2" fmla="*/ 13 w 16"/>
                <a:gd name="T3" fmla="*/ 36 h 37"/>
                <a:gd name="T4" fmla="*/ 15 w 16"/>
                <a:gd name="T5" fmla="*/ 36 h 37"/>
                <a:gd name="T6" fmla="*/ 16 w 16"/>
                <a:gd name="T7" fmla="*/ 35 h 37"/>
                <a:gd name="T8" fmla="*/ 2 w 16"/>
                <a:gd name="T9" fmla="*/ 1 h 37"/>
                <a:gd name="T10" fmla="*/ 0 w 16"/>
                <a:gd name="T11" fmla="*/ 0 h 37"/>
                <a:gd name="T12" fmla="*/ 0 w 16"/>
                <a:gd name="T13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7">
                  <a:moveTo>
                    <a:pt x="0" y="2"/>
                  </a:moveTo>
                  <a:cubicBezTo>
                    <a:pt x="13" y="36"/>
                    <a:pt x="13" y="36"/>
                    <a:pt x="13" y="36"/>
                  </a:cubicBezTo>
                  <a:cubicBezTo>
                    <a:pt x="14" y="36"/>
                    <a:pt x="14" y="37"/>
                    <a:pt x="15" y="36"/>
                  </a:cubicBezTo>
                  <a:cubicBezTo>
                    <a:pt x="16" y="36"/>
                    <a:pt x="16" y="35"/>
                    <a:pt x="16" y="3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" name="îśḷiḍè">
              <a:extLst>
                <a:ext uri="{FF2B5EF4-FFF2-40B4-BE49-F238E27FC236}">
                  <a16:creationId xmlns:a16="http://schemas.microsoft.com/office/drawing/2014/main" xmlns="" id="{B5B7EDDE-A45D-40D0-AA3C-989317899849}"/>
                </a:ext>
              </a:extLst>
            </p:cNvPr>
            <p:cNvSpPr/>
            <p:nvPr/>
          </p:nvSpPr>
          <p:spPr bwMode="auto">
            <a:xfrm>
              <a:off x="8248650" y="3357562"/>
              <a:ext cx="96838" cy="209550"/>
            </a:xfrm>
            <a:custGeom>
              <a:avLst/>
              <a:gdLst>
                <a:gd name="T0" fmla="*/ 27 w 30"/>
                <a:gd name="T1" fmla="*/ 1 h 66"/>
                <a:gd name="T2" fmla="*/ 0 w 30"/>
                <a:gd name="T3" fmla="*/ 64 h 66"/>
                <a:gd name="T4" fmla="*/ 1 w 30"/>
                <a:gd name="T5" fmla="*/ 65 h 66"/>
                <a:gd name="T6" fmla="*/ 2 w 30"/>
                <a:gd name="T7" fmla="*/ 65 h 66"/>
                <a:gd name="T8" fmla="*/ 29 w 30"/>
                <a:gd name="T9" fmla="*/ 2 h 66"/>
                <a:gd name="T10" fmla="*/ 29 w 30"/>
                <a:gd name="T11" fmla="*/ 1 h 66"/>
                <a:gd name="T12" fmla="*/ 27 w 30"/>
                <a:gd name="T13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66">
                  <a:moveTo>
                    <a:pt x="27" y="1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5"/>
                    <a:pt x="1" y="65"/>
                  </a:cubicBezTo>
                  <a:cubicBezTo>
                    <a:pt x="1" y="66"/>
                    <a:pt x="2" y="65"/>
                    <a:pt x="2" y="65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0" y="2"/>
                    <a:pt x="29" y="1"/>
                    <a:pt x="29" y="1"/>
                  </a:cubicBezTo>
                  <a:cubicBezTo>
                    <a:pt x="28" y="0"/>
                    <a:pt x="27" y="1"/>
                    <a:pt x="27" y="1"/>
                  </a:cubicBezTo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" name="ïSlîḑê">
              <a:extLst>
                <a:ext uri="{FF2B5EF4-FFF2-40B4-BE49-F238E27FC236}">
                  <a16:creationId xmlns:a16="http://schemas.microsoft.com/office/drawing/2014/main" xmlns="" id="{AEE67855-8036-4471-9A47-7CFC62625041}"/>
                </a:ext>
              </a:extLst>
            </p:cNvPr>
            <p:cNvSpPr/>
            <p:nvPr/>
          </p:nvSpPr>
          <p:spPr bwMode="auto">
            <a:xfrm>
              <a:off x="8021637" y="4346575"/>
              <a:ext cx="100013" cy="990600"/>
            </a:xfrm>
            <a:custGeom>
              <a:avLst/>
              <a:gdLst>
                <a:gd name="T0" fmla="*/ 31 w 31"/>
                <a:gd name="T1" fmla="*/ 15 h 310"/>
                <a:gd name="T2" fmla="*/ 15 w 31"/>
                <a:gd name="T3" fmla="*/ 0 h 310"/>
                <a:gd name="T4" fmla="*/ 0 w 31"/>
                <a:gd name="T5" fmla="*/ 15 h 310"/>
                <a:gd name="T6" fmla="*/ 0 w 31"/>
                <a:gd name="T7" fmla="*/ 310 h 310"/>
                <a:gd name="T8" fmla="*/ 31 w 31"/>
                <a:gd name="T9" fmla="*/ 310 h 310"/>
                <a:gd name="T10" fmla="*/ 31 w 31"/>
                <a:gd name="T11" fmla="*/ 1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10">
                  <a:moveTo>
                    <a:pt x="31" y="15"/>
                  </a:moveTo>
                  <a:cubicBezTo>
                    <a:pt x="31" y="7"/>
                    <a:pt x="24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31" y="310"/>
                    <a:pt x="31" y="310"/>
                    <a:pt x="31" y="310"/>
                  </a:cubicBezTo>
                  <a:lnTo>
                    <a:pt x="31" y="15"/>
                  </a:lnTo>
                  <a:close/>
                </a:path>
              </a:pathLst>
            </a:custGeom>
            <a:solidFill>
              <a:srgbClr val="4A3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1" name="iŝ1íḑê">
              <a:extLst>
                <a:ext uri="{FF2B5EF4-FFF2-40B4-BE49-F238E27FC236}">
                  <a16:creationId xmlns:a16="http://schemas.microsoft.com/office/drawing/2014/main" xmlns="" id="{731E6F2D-3DC5-4DCC-BA7D-D4F8EA02EC85}"/>
                </a:ext>
              </a:extLst>
            </p:cNvPr>
            <p:cNvSpPr/>
            <p:nvPr/>
          </p:nvSpPr>
          <p:spPr bwMode="auto">
            <a:xfrm>
              <a:off x="7778750" y="5272087"/>
              <a:ext cx="381000" cy="182563"/>
            </a:xfrm>
            <a:custGeom>
              <a:avLst/>
              <a:gdLst>
                <a:gd name="T0" fmla="*/ 0 w 119"/>
                <a:gd name="T1" fmla="*/ 57 h 57"/>
                <a:gd name="T2" fmla="*/ 0 w 119"/>
                <a:gd name="T3" fmla="*/ 57 h 57"/>
                <a:gd name="T4" fmla="*/ 17 w 119"/>
                <a:gd name="T5" fmla="*/ 39 h 57"/>
                <a:gd name="T6" fmla="*/ 33 w 119"/>
                <a:gd name="T7" fmla="*/ 38 h 57"/>
                <a:gd name="T8" fmla="*/ 55 w 119"/>
                <a:gd name="T9" fmla="*/ 20 h 57"/>
                <a:gd name="T10" fmla="*/ 58 w 119"/>
                <a:gd name="T11" fmla="*/ 17 h 57"/>
                <a:gd name="T12" fmla="*/ 58 w 119"/>
                <a:gd name="T13" fmla="*/ 3 h 57"/>
                <a:gd name="T14" fmla="*/ 61 w 119"/>
                <a:gd name="T15" fmla="*/ 0 h 57"/>
                <a:gd name="T16" fmla="*/ 116 w 119"/>
                <a:gd name="T17" fmla="*/ 0 h 57"/>
                <a:gd name="T18" fmla="*/ 119 w 119"/>
                <a:gd name="T19" fmla="*/ 3 h 57"/>
                <a:gd name="T20" fmla="*/ 119 w 119"/>
                <a:gd name="T21" fmla="*/ 37 h 57"/>
                <a:gd name="T22" fmla="*/ 119 w 119"/>
                <a:gd name="T23" fmla="*/ 37 h 57"/>
                <a:gd name="T24" fmla="*/ 119 w 119"/>
                <a:gd name="T25" fmla="*/ 57 h 57"/>
                <a:gd name="T26" fmla="*/ 0 w 119"/>
                <a:gd name="T2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57"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39"/>
                    <a:pt x="17" y="39"/>
                    <a:pt x="17" y="39"/>
                  </a:cubicBezTo>
                  <a:cubicBezTo>
                    <a:pt x="17" y="39"/>
                    <a:pt x="27" y="39"/>
                    <a:pt x="33" y="38"/>
                  </a:cubicBezTo>
                  <a:cubicBezTo>
                    <a:pt x="40" y="36"/>
                    <a:pt x="50" y="25"/>
                    <a:pt x="55" y="20"/>
                  </a:cubicBezTo>
                  <a:cubicBezTo>
                    <a:pt x="56" y="19"/>
                    <a:pt x="57" y="18"/>
                    <a:pt x="58" y="17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2"/>
                    <a:pt x="59" y="0"/>
                    <a:pt x="61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7" y="0"/>
                    <a:pt x="119" y="2"/>
                    <a:pt x="119" y="3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9" y="57"/>
                    <a:pt x="119" y="57"/>
                    <a:pt x="119" y="57"/>
                  </a:cubicBezTo>
                  <a:lnTo>
                    <a:pt x="0" y="57"/>
                  </a:lnTo>
                  <a:close/>
                </a:path>
              </a:pathLst>
            </a:custGeom>
            <a:solidFill>
              <a:srgbClr val="EFB1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2" name="isliďè">
              <a:extLst>
                <a:ext uri="{FF2B5EF4-FFF2-40B4-BE49-F238E27FC236}">
                  <a16:creationId xmlns:a16="http://schemas.microsoft.com/office/drawing/2014/main" xmlns="" id="{8938EBB4-7CC1-4F08-9B49-5C7E855C8BBB}"/>
                </a:ext>
              </a:extLst>
            </p:cNvPr>
            <p:cNvSpPr/>
            <p:nvPr/>
          </p:nvSpPr>
          <p:spPr bwMode="auto">
            <a:xfrm>
              <a:off x="7954962" y="5297487"/>
              <a:ext cx="47625" cy="14288"/>
            </a:xfrm>
            <a:custGeom>
              <a:avLst/>
              <a:gdLst>
                <a:gd name="T0" fmla="*/ 13 w 15"/>
                <a:gd name="T1" fmla="*/ 4 h 4"/>
                <a:gd name="T2" fmla="*/ 2 w 15"/>
                <a:gd name="T3" fmla="*/ 4 h 4"/>
                <a:gd name="T4" fmla="*/ 0 w 15"/>
                <a:gd name="T5" fmla="*/ 2 h 4"/>
                <a:gd name="T6" fmla="*/ 2 w 15"/>
                <a:gd name="T7" fmla="*/ 0 h 4"/>
                <a:gd name="T8" fmla="*/ 13 w 15"/>
                <a:gd name="T9" fmla="*/ 0 h 4"/>
                <a:gd name="T10" fmla="*/ 15 w 15"/>
                <a:gd name="T11" fmla="*/ 2 h 4"/>
                <a:gd name="T12" fmla="*/ 13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1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</a:path>
              </a:pathLst>
            </a:custGeom>
            <a:solidFill>
              <a:srgbClr val="4A3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" name="işlîḓê">
              <a:extLst>
                <a:ext uri="{FF2B5EF4-FFF2-40B4-BE49-F238E27FC236}">
                  <a16:creationId xmlns:a16="http://schemas.microsoft.com/office/drawing/2014/main" xmlns="" id="{98F60F29-6BCF-4681-B26A-3B847FD6D050}"/>
                </a:ext>
              </a:extLst>
            </p:cNvPr>
            <p:cNvSpPr/>
            <p:nvPr/>
          </p:nvSpPr>
          <p:spPr bwMode="auto">
            <a:xfrm>
              <a:off x="7929562" y="5346700"/>
              <a:ext cx="38100" cy="38100"/>
            </a:xfrm>
            <a:custGeom>
              <a:avLst/>
              <a:gdLst>
                <a:gd name="T0" fmla="*/ 9 w 12"/>
                <a:gd name="T1" fmla="*/ 11 h 12"/>
                <a:gd name="T2" fmla="*/ 1 w 12"/>
                <a:gd name="T3" fmla="*/ 3 h 12"/>
                <a:gd name="T4" fmla="*/ 1 w 12"/>
                <a:gd name="T5" fmla="*/ 1 h 12"/>
                <a:gd name="T6" fmla="*/ 4 w 12"/>
                <a:gd name="T7" fmla="*/ 1 h 12"/>
                <a:gd name="T8" fmla="*/ 12 w 12"/>
                <a:gd name="T9" fmla="*/ 8 h 12"/>
                <a:gd name="T10" fmla="*/ 12 w 12"/>
                <a:gd name="T11" fmla="*/ 11 h 12"/>
                <a:gd name="T12" fmla="*/ 9 w 12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9" y="11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2" y="10"/>
                    <a:pt x="12" y="11"/>
                  </a:cubicBezTo>
                  <a:cubicBezTo>
                    <a:pt x="11" y="12"/>
                    <a:pt x="10" y="12"/>
                    <a:pt x="9" y="11"/>
                  </a:cubicBezTo>
                </a:path>
              </a:pathLst>
            </a:custGeom>
            <a:solidFill>
              <a:srgbClr val="4A3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4" name="ïśḷïde">
              <a:extLst>
                <a:ext uri="{FF2B5EF4-FFF2-40B4-BE49-F238E27FC236}">
                  <a16:creationId xmlns:a16="http://schemas.microsoft.com/office/drawing/2014/main" xmlns="" id="{81C0B982-B6ED-4545-BB59-0B8C21610454}"/>
                </a:ext>
              </a:extLst>
            </p:cNvPr>
            <p:cNvSpPr/>
            <p:nvPr/>
          </p:nvSpPr>
          <p:spPr bwMode="auto">
            <a:xfrm>
              <a:off x="7948612" y="5321300"/>
              <a:ext cx="44450" cy="28575"/>
            </a:xfrm>
            <a:custGeom>
              <a:avLst/>
              <a:gdLst>
                <a:gd name="T0" fmla="*/ 11 w 14"/>
                <a:gd name="T1" fmla="*/ 9 h 9"/>
                <a:gd name="T2" fmla="*/ 1 w 14"/>
                <a:gd name="T3" fmla="*/ 4 h 9"/>
                <a:gd name="T4" fmla="*/ 0 w 14"/>
                <a:gd name="T5" fmla="*/ 2 h 9"/>
                <a:gd name="T6" fmla="*/ 3 w 14"/>
                <a:gd name="T7" fmla="*/ 1 h 9"/>
                <a:gd name="T8" fmla="*/ 13 w 14"/>
                <a:gd name="T9" fmla="*/ 5 h 9"/>
                <a:gd name="T10" fmla="*/ 14 w 14"/>
                <a:gd name="T11" fmla="*/ 8 h 9"/>
                <a:gd name="T12" fmla="*/ 11 w 14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9">
                  <a:moveTo>
                    <a:pt x="11" y="9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2" y="0"/>
                    <a:pt x="3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4" y="7"/>
                    <a:pt x="14" y="8"/>
                  </a:cubicBezTo>
                  <a:cubicBezTo>
                    <a:pt x="13" y="9"/>
                    <a:pt x="12" y="9"/>
                    <a:pt x="11" y="9"/>
                  </a:cubicBezTo>
                </a:path>
              </a:pathLst>
            </a:custGeom>
            <a:solidFill>
              <a:srgbClr val="4A3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" name="íŝḷíḍé">
              <a:extLst>
                <a:ext uri="{FF2B5EF4-FFF2-40B4-BE49-F238E27FC236}">
                  <a16:creationId xmlns:a16="http://schemas.microsoft.com/office/drawing/2014/main" xmlns="" id="{3BF7E3B3-5BB6-41B5-A66A-B8982EB297C5}"/>
                </a:ext>
              </a:extLst>
            </p:cNvPr>
            <p:cNvSpPr/>
            <p:nvPr/>
          </p:nvSpPr>
          <p:spPr bwMode="auto">
            <a:xfrm>
              <a:off x="8081962" y="5381625"/>
              <a:ext cx="77788" cy="104775"/>
            </a:xfrm>
            <a:custGeom>
              <a:avLst/>
              <a:gdLst>
                <a:gd name="T0" fmla="*/ 0 w 24"/>
                <a:gd name="T1" fmla="*/ 23 h 33"/>
                <a:gd name="T2" fmla="*/ 2 w 24"/>
                <a:gd name="T3" fmla="*/ 33 h 33"/>
                <a:gd name="T4" fmla="*/ 20 w 24"/>
                <a:gd name="T5" fmla="*/ 33 h 33"/>
                <a:gd name="T6" fmla="*/ 24 w 24"/>
                <a:gd name="T7" fmla="*/ 30 h 33"/>
                <a:gd name="T8" fmla="*/ 24 w 24"/>
                <a:gd name="T9" fmla="*/ 0 h 33"/>
                <a:gd name="T10" fmla="*/ 0 w 24"/>
                <a:gd name="T11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3">
                  <a:moveTo>
                    <a:pt x="0" y="23"/>
                  </a:moveTo>
                  <a:cubicBezTo>
                    <a:pt x="0" y="27"/>
                    <a:pt x="1" y="30"/>
                    <a:pt x="2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2" y="33"/>
                    <a:pt x="24" y="31"/>
                    <a:pt x="24" y="3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3"/>
                  </a:cubicBezTo>
                  <a:close/>
                </a:path>
              </a:pathLst>
            </a:custGeom>
            <a:solidFill>
              <a:srgbClr val="FA6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" name="ïSlíḓê">
              <a:extLst>
                <a:ext uri="{FF2B5EF4-FFF2-40B4-BE49-F238E27FC236}">
                  <a16:creationId xmlns:a16="http://schemas.microsoft.com/office/drawing/2014/main" xmlns="" id="{E1CC92DE-FDDD-4CF3-A8A5-EDE0A917D911}"/>
                </a:ext>
              </a:extLst>
            </p:cNvPr>
            <p:cNvSpPr/>
            <p:nvPr/>
          </p:nvSpPr>
          <p:spPr bwMode="auto">
            <a:xfrm>
              <a:off x="7775575" y="5454650"/>
              <a:ext cx="384175" cy="31750"/>
            </a:xfrm>
            <a:custGeom>
              <a:avLst/>
              <a:gdLst>
                <a:gd name="T0" fmla="*/ 120 w 120"/>
                <a:gd name="T1" fmla="*/ 0 h 10"/>
                <a:gd name="T2" fmla="*/ 120 w 120"/>
                <a:gd name="T3" fmla="*/ 2 h 10"/>
                <a:gd name="T4" fmla="*/ 120 w 120"/>
                <a:gd name="T5" fmla="*/ 7 h 10"/>
                <a:gd name="T6" fmla="*/ 117 w 120"/>
                <a:gd name="T7" fmla="*/ 10 h 10"/>
                <a:gd name="T8" fmla="*/ 6 w 120"/>
                <a:gd name="T9" fmla="*/ 10 h 10"/>
                <a:gd name="T10" fmla="*/ 1 w 120"/>
                <a:gd name="T11" fmla="*/ 0 h 10"/>
                <a:gd name="T12" fmla="*/ 120 w 12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0">
                  <a:moveTo>
                    <a:pt x="120" y="0"/>
                  </a:moveTo>
                  <a:cubicBezTo>
                    <a:pt x="120" y="2"/>
                    <a:pt x="120" y="2"/>
                    <a:pt x="120" y="2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0" y="9"/>
                    <a:pt x="118" y="10"/>
                    <a:pt x="11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0" y="9"/>
                    <a:pt x="1" y="2"/>
                    <a:pt x="1" y="0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ED20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" name="î$lïďê">
              <a:extLst>
                <a:ext uri="{FF2B5EF4-FFF2-40B4-BE49-F238E27FC236}">
                  <a16:creationId xmlns:a16="http://schemas.microsoft.com/office/drawing/2014/main" xmlns="" id="{2686BC30-C931-4BA2-8730-BCE97F7A0893}"/>
                </a:ext>
              </a:extLst>
            </p:cNvPr>
            <p:cNvSpPr/>
            <p:nvPr/>
          </p:nvSpPr>
          <p:spPr bwMode="auto">
            <a:xfrm>
              <a:off x="7375525" y="4229100"/>
              <a:ext cx="39688" cy="1244600"/>
            </a:xfrm>
            <a:custGeom>
              <a:avLst/>
              <a:gdLst>
                <a:gd name="T0" fmla="*/ 0 w 12"/>
                <a:gd name="T1" fmla="*/ 6 h 390"/>
                <a:gd name="T2" fmla="*/ 0 w 12"/>
                <a:gd name="T3" fmla="*/ 384 h 390"/>
                <a:gd name="T4" fmla="*/ 6 w 12"/>
                <a:gd name="T5" fmla="*/ 390 h 390"/>
                <a:gd name="T6" fmla="*/ 12 w 12"/>
                <a:gd name="T7" fmla="*/ 384 h 390"/>
                <a:gd name="T8" fmla="*/ 12 w 12"/>
                <a:gd name="T9" fmla="*/ 6 h 390"/>
                <a:gd name="T10" fmla="*/ 6 w 12"/>
                <a:gd name="T11" fmla="*/ 0 h 390"/>
                <a:gd name="T12" fmla="*/ 0 w 12"/>
                <a:gd name="T13" fmla="*/ 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90">
                  <a:moveTo>
                    <a:pt x="0" y="6"/>
                  </a:moveTo>
                  <a:cubicBezTo>
                    <a:pt x="0" y="384"/>
                    <a:pt x="0" y="384"/>
                    <a:pt x="0" y="384"/>
                  </a:cubicBezTo>
                  <a:cubicBezTo>
                    <a:pt x="0" y="388"/>
                    <a:pt x="3" y="390"/>
                    <a:pt x="6" y="390"/>
                  </a:cubicBezTo>
                  <a:cubicBezTo>
                    <a:pt x="9" y="390"/>
                    <a:pt x="12" y="388"/>
                    <a:pt x="12" y="384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</a:path>
              </a:pathLst>
            </a:custGeom>
            <a:solidFill>
              <a:srgbClr val="685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" name="îṡlíďè">
              <a:extLst>
                <a:ext uri="{FF2B5EF4-FFF2-40B4-BE49-F238E27FC236}">
                  <a16:creationId xmlns:a16="http://schemas.microsoft.com/office/drawing/2014/main" xmlns="" id="{9CBBE2EF-EB42-45A2-A545-672B49F4EBDA}"/>
                </a:ext>
              </a:extLst>
            </p:cNvPr>
            <p:cNvSpPr/>
            <p:nvPr/>
          </p:nvSpPr>
          <p:spPr bwMode="auto">
            <a:xfrm>
              <a:off x="7375525" y="4576762"/>
              <a:ext cx="112713" cy="111125"/>
            </a:xfrm>
            <a:custGeom>
              <a:avLst/>
              <a:gdLst>
                <a:gd name="T0" fmla="*/ 10 w 35"/>
                <a:gd name="T1" fmla="*/ 33 h 35"/>
                <a:gd name="T2" fmla="*/ 33 w 35"/>
                <a:gd name="T3" fmla="*/ 11 h 35"/>
                <a:gd name="T4" fmla="*/ 33 w 35"/>
                <a:gd name="T5" fmla="*/ 2 h 35"/>
                <a:gd name="T6" fmla="*/ 24 w 35"/>
                <a:gd name="T7" fmla="*/ 2 h 35"/>
                <a:gd name="T8" fmla="*/ 2 w 35"/>
                <a:gd name="T9" fmla="*/ 24 h 35"/>
                <a:gd name="T10" fmla="*/ 2 w 35"/>
                <a:gd name="T11" fmla="*/ 33 h 35"/>
                <a:gd name="T12" fmla="*/ 10 w 35"/>
                <a:gd name="T13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5">
                  <a:moveTo>
                    <a:pt x="10" y="33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5" y="8"/>
                    <a:pt x="35" y="5"/>
                    <a:pt x="33" y="2"/>
                  </a:cubicBezTo>
                  <a:cubicBezTo>
                    <a:pt x="30" y="0"/>
                    <a:pt x="27" y="0"/>
                    <a:pt x="24" y="2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0" y="31"/>
                    <a:pt x="2" y="33"/>
                  </a:cubicBezTo>
                  <a:cubicBezTo>
                    <a:pt x="4" y="35"/>
                    <a:pt x="8" y="35"/>
                    <a:pt x="10" y="33"/>
                  </a:cubicBezTo>
                </a:path>
              </a:pathLst>
            </a:custGeom>
            <a:solidFill>
              <a:srgbClr val="685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" name="ïṡľíḓè">
              <a:extLst>
                <a:ext uri="{FF2B5EF4-FFF2-40B4-BE49-F238E27FC236}">
                  <a16:creationId xmlns:a16="http://schemas.microsoft.com/office/drawing/2014/main" xmlns="" id="{584E7F57-58DE-45B2-B7E3-1F10DC1E1A05}"/>
                </a:ext>
              </a:extLst>
            </p:cNvPr>
            <p:cNvSpPr/>
            <p:nvPr/>
          </p:nvSpPr>
          <p:spPr bwMode="auto">
            <a:xfrm>
              <a:off x="7312025" y="5059362"/>
              <a:ext cx="106363" cy="101600"/>
            </a:xfrm>
            <a:custGeom>
              <a:avLst/>
              <a:gdLst>
                <a:gd name="T0" fmla="*/ 30 w 33"/>
                <a:gd name="T1" fmla="*/ 22 h 32"/>
                <a:gd name="T2" fmla="*/ 11 w 33"/>
                <a:gd name="T3" fmla="*/ 2 h 32"/>
                <a:gd name="T4" fmla="*/ 2 w 33"/>
                <a:gd name="T5" fmla="*/ 2 h 32"/>
                <a:gd name="T6" fmla="*/ 2 w 33"/>
                <a:gd name="T7" fmla="*/ 10 h 32"/>
                <a:gd name="T8" fmla="*/ 22 w 33"/>
                <a:gd name="T9" fmla="*/ 30 h 32"/>
                <a:gd name="T10" fmla="*/ 30 w 33"/>
                <a:gd name="T11" fmla="*/ 30 h 32"/>
                <a:gd name="T12" fmla="*/ 30 w 33"/>
                <a:gd name="T13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2">
                  <a:moveTo>
                    <a:pt x="30" y="2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32"/>
                    <a:pt x="28" y="32"/>
                    <a:pt x="30" y="30"/>
                  </a:cubicBezTo>
                  <a:cubicBezTo>
                    <a:pt x="33" y="28"/>
                    <a:pt x="33" y="24"/>
                    <a:pt x="30" y="22"/>
                  </a:cubicBezTo>
                </a:path>
              </a:pathLst>
            </a:custGeom>
            <a:solidFill>
              <a:srgbClr val="685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0" name="i$ļiďê">
              <a:extLst>
                <a:ext uri="{FF2B5EF4-FFF2-40B4-BE49-F238E27FC236}">
                  <a16:creationId xmlns:a16="http://schemas.microsoft.com/office/drawing/2014/main" xmlns="" id="{1D0E4D94-7EC5-4D77-9205-65BA8EC1F180}"/>
                </a:ext>
              </a:extLst>
            </p:cNvPr>
            <p:cNvSpPr/>
            <p:nvPr/>
          </p:nvSpPr>
          <p:spPr bwMode="auto">
            <a:xfrm>
              <a:off x="5640387" y="5164137"/>
              <a:ext cx="128588" cy="123825"/>
            </a:xfrm>
            <a:custGeom>
              <a:avLst/>
              <a:gdLst>
                <a:gd name="T0" fmla="*/ 40 w 81"/>
                <a:gd name="T1" fmla="*/ 0 h 78"/>
                <a:gd name="T2" fmla="*/ 48 w 81"/>
                <a:gd name="T3" fmla="*/ 32 h 78"/>
                <a:gd name="T4" fmla="*/ 81 w 81"/>
                <a:gd name="T5" fmla="*/ 40 h 78"/>
                <a:gd name="T6" fmla="*/ 48 w 81"/>
                <a:gd name="T7" fmla="*/ 46 h 78"/>
                <a:gd name="T8" fmla="*/ 40 w 81"/>
                <a:gd name="T9" fmla="*/ 78 h 78"/>
                <a:gd name="T10" fmla="*/ 32 w 81"/>
                <a:gd name="T11" fmla="*/ 46 h 78"/>
                <a:gd name="T12" fmla="*/ 0 w 81"/>
                <a:gd name="T13" fmla="*/ 40 h 78"/>
                <a:gd name="T14" fmla="*/ 32 w 81"/>
                <a:gd name="T15" fmla="*/ 32 h 78"/>
                <a:gd name="T16" fmla="*/ 40 w 81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78">
                  <a:moveTo>
                    <a:pt x="40" y="0"/>
                  </a:moveTo>
                  <a:lnTo>
                    <a:pt x="48" y="32"/>
                  </a:lnTo>
                  <a:lnTo>
                    <a:pt x="81" y="40"/>
                  </a:lnTo>
                  <a:lnTo>
                    <a:pt x="48" y="46"/>
                  </a:lnTo>
                  <a:lnTo>
                    <a:pt x="40" y="78"/>
                  </a:lnTo>
                  <a:lnTo>
                    <a:pt x="32" y="46"/>
                  </a:lnTo>
                  <a:lnTo>
                    <a:pt x="0" y="40"/>
                  </a:lnTo>
                  <a:lnTo>
                    <a:pt x="32" y="3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" name="iṣḷîḋê">
              <a:extLst>
                <a:ext uri="{FF2B5EF4-FFF2-40B4-BE49-F238E27FC236}">
                  <a16:creationId xmlns:a16="http://schemas.microsoft.com/office/drawing/2014/main" xmlns="" id="{A0C0D425-08A6-4C33-A2CC-AFD9B332707D}"/>
                </a:ext>
              </a:extLst>
            </p:cNvPr>
            <p:cNvSpPr/>
            <p:nvPr/>
          </p:nvSpPr>
          <p:spPr bwMode="auto">
            <a:xfrm>
              <a:off x="5564187" y="5340350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36 w 60"/>
                <a:gd name="T3" fmla="*/ 24 h 58"/>
                <a:gd name="T4" fmla="*/ 60 w 60"/>
                <a:gd name="T5" fmla="*/ 30 h 58"/>
                <a:gd name="T6" fmla="*/ 36 w 60"/>
                <a:gd name="T7" fmla="*/ 34 h 58"/>
                <a:gd name="T8" fmla="*/ 30 w 60"/>
                <a:gd name="T9" fmla="*/ 58 h 58"/>
                <a:gd name="T10" fmla="*/ 24 w 60"/>
                <a:gd name="T11" fmla="*/ 34 h 58"/>
                <a:gd name="T12" fmla="*/ 0 w 60"/>
                <a:gd name="T13" fmla="*/ 30 h 58"/>
                <a:gd name="T14" fmla="*/ 24 w 60"/>
                <a:gd name="T15" fmla="*/ 24 h 58"/>
                <a:gd name="T16" fmla="*/ 30 w 60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36" y="24"/>
                  </a:lnTo>
                  <a:lnTo>
                    <a:pt x="60" y="30"/>
                  </a:lnTo>
                  <a:lnTo>
                    <a:pt x="36" y="34"/>
                  </a:lnTo>
                  <a:lnTo>
                    <a:pt x="30" y="58"/>
                  </a:lnTo>
                  <a:lnTo>
                    <a:pt x="24" y="34"/>
                  </a:lnTo>
                  <a:lnTo>
                    <a:pt x="0" y="30"/>
                  </a:lnTo>
                  <a:lnTo>
                    <a:pt x="24" y="24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2" name="işlíďé">
              <a:extLst>
                <a:ext uri="{FF2B5EF4-FFF2-40B4-BE49-F238E27FC236}">
                  <a16:creationId xmlns:a16="http://schemas.microsoft.com/office/drawing/2014/main" xmlns="" id="{684B62B2-D332-4278-B0E6-FFECD3AE8F62}"/>
                </a:ext>
              </a:extLst>
            </p:cNvPr>
            <p:cNvSpPr/>
            <p:nvPr/>
          </p:nvSpPr>
          <p:spPr bwMode="auto">
            <a:xfrm>
              <a:off x="5665787" y="3332162"/>
              <a:ext cx="125413" cy="127000"/>
            </a:xfrm>
            <a:custGeom>
              <a:avLst/>
              <a:gdLst>
                <a:gd name="T0" fmla="*/ 40 w 79"/>
                <a:gd name="T1" fmla="*/ 0 h 80"/>
                <a:gd name="T2" fmla="*/ 46 w 79"/>
                <a:gd name="T3" fmla="*/ 34 h 80"/>
                <a:gd name="T4" fmla="*/ 79 w 79"/>
                <a:gd name="T5" fmla="*/ 40 h 80"/>
                <a:gd name="T6" fmla="*/ 46 w 79"/>
                <a:gd name="T7" fmla="*/ 48 h 80"/>
                <a:gd name="T8" fmla="*/ 40 w 79"/>
                <a:gd name="T9" fmla="*/ 80 h 80"/>
                <a:gd name="T10" fmla="*/ 32 w 79"/>
                <a:gd name="T11" fmla="*/ 48 h 80"/>
                <a:gd name="T12" fmla="*/ 0 w 79"/>
                <a:gd name="T13" fmla="*/ 40 h 80"/>
                <a:gd name="T14" fmla="*/ 32 w 79"/>
                <a:gd name="T15" fmla="*/ 34 h 80"/>
                <a:gd name="T16" fmla="*/ 40 w 79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80">
                  <a:moveTo>
                    <a:pt x="40" y="0"/>
                  </a:moveTo>
                  <a:lnTo>
                    <a:pt x="46" y="34"/>
                  </a:lnTo>
                  <a:lnTo>
                    <a:pt x="79" y="40"/>
                  </a:lnTo>
                  <a:lnTo>
                    <a:pt x="46" y="48"/>
                  </a:lnTo>
                  <a:lnTo>
                    <a:pt x="40" y="80"/>
                  </a:lnTo>
                  <a:lnTo>
                    <a:pt x="32" y="48"/>
                  </a:lnTo>
                  <a:lnTo>
                    <a:pt x="0" y="40"/>
                  </a:lnTo>
                  <a:lnTo>
                    <a:pt x="32" y="3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3" name="îslïḋê">
              <a:extLst>
                <a:ext uri="{FF2B5EF4-FFF2-40B4-BE49-F238E27FC236}">
                  <a16:creationId xmlns:a16="http://schemas.microsoft.com/office/drawing/2014/main" xmlns="" id="{B18CEC27-C08E-40D8-878C-9EF5793182D0}"/>
                </a:ext>
              </a:extLst>
            </p:cNvPr>
            <p:cNvSpPr/>
            <p:nvPr/>
          </p:nvSpPr>
          <p:spPr bwMode="auto">
            <a:xfrm>
              <a:off x="5768975" y="3436937"/>
              <a:ext cx="95250" cy="92075"/>
            </a:xfrm>
            <a:custGeom>
              <a:avLst/>
              <a:gdLst>
                <a:gd name="T0" fmla="*/ 30 w 60"/>
                <a:gd name="T1" fmla="*/ 0 h 58"/>
                <a:gd name="T2" fmla="*/ 36 w 60"/>
                <a:gd name="T3" fmla="*/ 24 h 58"/>
                <a:gd name="T4" fmla="*/ 60 w 60"/>
                <a:gd name="T5" fmla="*/ 30 h 58"/>
                <a:gd name="T6" fmla="*/ 36 w 60"/>
                <a:gd name="T7" fmla="*/ 34 h 58"/>
                <a:gd name="T8" fmla="*/ 30 w 60"/>
                <a:gd name="T9" fmla="*/ 58 h 58"/>
                <a:gd name="T10" fmla="*/ 24 w 60"/>
                <a:gd name="T11" fmla="*/ 34 h 58"/>
                <a:gd name="T12" fmla="*/ 0 w 60"/>
                <a:gd name="T13" fmla="*/ 30 h 58"/>
                <a:gd name="T14" fmla="*/ 24 w 60"/>
                <a:gd name="T15" fmla="*/ 24 h 58"/>
                <a:gd name="T16" fmla="*/ 30 w 60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8">
                  <a:moveTo>
                    <a:pt x="30" y="0"/>
                  </a:moveTo>
                  <a:lnTo>
                    <a:pt x="36" y="24"/>
                  </a:lnTo>
                  <a:lnTo>
                    <a:pt x="60" y="30"/>
                  </a:lnTo>
                  <a:lnTo>
                    <a:pt x="36" y="34"/>
                  </a:lnTo>
                  <a:lnTo>
                    <a:pt x="30" y="58"/>
                  </a:lnTo>
                  <a:lnTo>
                    <a:pt x="24" y="34"/>
                  </a:lnTo>
                  <a:lnTo>
                    <a:pt x="0" y="30"/>
                  </a:lnTo>
                  <a:lnTo>
                    <a:pt x="24" y="24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48956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 flipV="1">
            <a:off x="-2064" y="5141088"/>
            <a:ext cx="1224893" cy="1724467"/>
          </a:xfrm>
          <a:custGeom>
            <a:avLst/>
            <a:gdLst>
              <a:gd name="connsiteX0" fmla="*/ 0 w 1224893"/>
              <a:gd name="connsiteY0" fmla="*/ 0 h 1724467"/>
              <a:gd name="connsiteX1" fmla="*/ 1005562 w 1224893"/>
              <a:gd name="connsiteY1" fmla="*/ 0 h 1724467"/>
              <a:gd name="connsiteX2" fmla="*/ 1041219 w 1224893"/>
              <a:gd name="connsiteY2" fmla="*/ 47684 h 1724467"/>
              <a:gd name="connsiteX3" fmla="*/ 1224893 w 1224893"/>
              <a:gd name="connsiteY3" fmla="*/ 648992 h 1724467"/>
              <a:gd name="connsiteX4" fmla="*/ 149418 w 1224893"/>
              <a:gd name="connsiteY4" fmla="*/ 1724467 h 1724467"/>
              <a:gd name="connsiteX5" fmla="*/ 39457 w 1224893"/>
              <a:gd name="connsiteY5" fmla="*/ 1718914 h 1724467"/>
              <a:gd name="connsiteX6" fmla="*/ 0 w 1224893"/>
              <a:gd name="connsiteY6" fmla="*/ 1712892 h 1724467"/>
              <a:gd name="connsiteX7" fmla="*/ 0 w 1224893"/>
              <a:gd name="connsiteY7" fmla="*/ 0 h 1724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4893" h="1724467">
                <a:moveTo>
                  <a:pt x="0" y="0"/>
                </a:moveTo>
                <a:lnTo>
                  <a:pt x="1005562" y="0"/>
                </a:lnTo>
                <a:lnTo>
                  <a:pt x="1041219" y="47684"/>
                </a:lnTo>
                <a:cubicBezTo>
                  <a:pt x="1157181" y="219331"/>
                  <a:pt x="1224893" y="426254"/>
                  <a:pt x="1224893" y="648992"/>
                </a:cubicBezTo>
                <a:cubicBezTo>
                  <a:pt x="1224893" y="1242960"/>
                  <a:pt x="743386" y="1724467"/>
                  <a:pt x="149418" y="1724467"/>
                </a:cubicBezTo>
                <a:cubicBezTo>
                  <a:pt x="112295" y="1724467"/>
                  <a:pt x="75611" y="1722586"/>
                  <a:pt x="39457" y="1718914"/>
                </a:cubicBezTo>
                <a:lnTo>
                  <a:pt x="0" y="1712892"/>
                </a:lnTo>
                <a:lnTo>
                  <a:pt x="0" y="0"/>
                </a:lnTo>
                <a:close/>
              </a:path>
            </a:pathLst>
          </a:cu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515648" y="341095"/>
            <a:ext cx="745722" cy="745722"/>
          </a:xfrm>
          <a:prstGeom prst="ellipse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11392249" y="3605608"/>
            <a:ext cx="799751" cy="1476362"/>
          </a:xfrm>
          <a:custGeom>
            <a:avLst/>
            <a:gdLst>
              <a:gd name="connsiteX0" fmla="*/ 738181 w 799751"/>
              <a:gd name="connsiteY0" fmla="*/ 0 h 1476362"/>
              <a:gd name="connsiteX1" fmla="*/ 799751 w 799751"/>
              <a:gd name="connsiteY1" fmla="*/ 3109 h 1476362"/>
              <a:gd name="connsiteX2" fmla="*/ 799751 w 799751"/>
              <a:gd name="connsiteY2" fmla="*/ 1473253 h 1476362"/>
              <a:gd name="connsiteX3" fmla="*/ 738181 w 799751"/>
              <a:gd name="connsiteY3" fmla="*/ 1476362 h 1476362"/>
              <a:gd name="connsiteX4" fmla="*/ 0 w 799751"/>
              <a:gd name="connsiteY4" fmla="*/ 738181 h 1476362"/>
              <a:gd name="connsiteX5" fmla="*/ 738181 w 799751"/>
              <a:gd name="connsiteY5" fmla="*/ 0 h 147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9751" h="1476362">
                <a:moveTo>
                  <a:pt x="738181" y="0"/>
                </a:moveTo>
                <a:lnTo>
                  <a:pt x="799751" y="3109"/>
                </a:lnTo>
                <a:lnTo>
                  <a:pt x="799751" y="1473253"/>
                </a:lnTo>
                <a:lnTo>
                  <a:pt x="738181" y="1476362"/>
                </a:lnTo>
                <a:cubicBezTo>
                  <a:pt x="330495" y="1476362"/>
                  <a:pt x="0" y="1145867"/>
                  <a:pt x="0" y="738181"/>
                </a:cubicBezTo>
                <a:cubicBezTo>
                  <a:pt x="0" y="330495"/>
                  <a:pt x="330495" y="0"/>
                  <a:pt x="738181" y="0"/>
                </a:cubicBezTo>
                <a:close/>
              </a:path>
            </a:pathLst>
          </a:cu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074169" y="357732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Please change the text description or style here according to the subject content.</a:t>
            </a:r>
          </a:p>
        </p:txBody>
      </p:sp>
      <p:sp>
        <p:nvSpPr>
          <p:cNvPr id="28" name="任意多边形 27"/>
          <p:cNvSpPr/>
          <p:nvPr/>
        </p:nvSpPr>
        <p:spPr>
          <a:xfrm>
            <a:off x="5038970" y="5485899"/>
            <a:ext cx="3321313" cy="1379656"/>
          </a:xfrm>
          <a:custGeom>
            <a:avLst/>
            <a:gdLst>
              <a:gd name="connsiteX0" fmla="*/ 2052782 w 3321313"/>
              <a:gd name="connsiteY0" fmla="*/ 0 h 1379656"/>
              <a:gd name="connsiteX1" fmla="*/ 2696930 w 3321313"/>
              <a:gd name="connsiteY1" fmla="*/ 571325 h 1379656"/>
              <a:gd name="connsiteX2" fmla="*/ 2689852 w 3321313"/>
              <a:gd name="connsiteY2" fmla="*/ 690613 h 1379656"/>
              <a:gd name="connsiteX3" fmla="*/ 3267352 w 3321313"/>
              <a:gd name="connsiteY3" fmla="*/ 1207239 h 1379656"/>
              <a:gd name="connsiteX4" fmla="*/ 3269403 w 3321313"/>
              <a:gd name="connsiteY4" fmla="*/ 1245370 h 1379656"/>
              <a:gd name="connsiteX5" fmla="*/ 3283838 w 3321313"/>
              <a:gd name="connsiteY5" fmla="*/ 1272042 h 1379656"/>
              <a:gd name="connsiteX6" fmla="*/ 3321313 w 3321313"/>
              <a:gd name="connsiteY6" fmla="*/ 1379656 h 1379656"/>
              <a:gd name="connsiteX7" fmla="*/ 13514 w 3321313"/>
              <a:gd name="connsiteY7" fmla="*/ 1379656 h 1379656"/>
              <a:gd name="connsiteX8" fmla="*/ 13176 w 3321313"/>
              <a:gd name="connsiteY8" fmla="*/ 1378687 h 1379656"/>
              <a:gd name="connsiteX9" fmla="*/ 0 w 3321313"/>
              <a:gd name="connsiteY9" fmla="*/ 1261938 h 1379656"/>
              <a:gd name="connsiteX10" fmla="*/ 573363 w 3321313"/>
              <a:gd name="connsiteY10" fmla="*/ 690613 h 1379656"/>
              <a:gd name="connsiteX11" fmla="*/ 1217512 w 3321313"/>
              <a:gd name="connsiteY11" fmla="*/ 156958 h 1379656"/>
              <a:gd name="connsiteX12" fmla="*/ 1536047 w 3321313"/>
              <a:gd name="connsiteY12" fmla="*/ 226019 h 1379656"/>
              <a:gd name="connsiteX13" fmla="*/ 2052782 w 3321313"/>
              <a:gd name="connsiteY13" fmla="*/ 0 h 137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21313" h="1379656">
                <a:moveTo>
                  <a:pt x="2052782" y="0"/>
                </a:moveTo>
                <a:cubicBezTo>
                  <a:pt x="2406710" y="0"/>
                  <a:pt x="2696930" y="257410"/>
                  <a:pt x="2696930" y="571325"/>
                </a:cubicBezTo>
                <a:cubicBezTo>
                  <a:pt x="2696930" y="615273"/>
                  <a:pt x="2696930" y="652943"/>
                  <a:pt x="2689852" y="690613"/>
                </a:cubicBezTo>
                <a:cubicBezTo>
                  <a:pt x="2995115" y="720042"/>
                  <a:pt x="3238164" y="937085"/>
                  <a:pt x="3267352" y="1207239"/>
                </a:cubicBezTo>
                <a:lnTo>
                  <a:pt x="3269403" y="1245370"/>
                </a:lnTo>
                <a:lnTo>
                  <a:pt x="3283838" y="1272042"/>
                </a:lnTo>
                <a:lnTo>
                  <a:pt x="3321313" y="1379656"/>
                </a:lnTo>
                <a:lnTo>
                  <a:pt x="13514" y="1379656"/>
                </a:lnTo>
                <a:lnTo>
                  <a:pt x="13176" y="1378687"/>
                </a:lnTo>
                <a:cubicBezTo>
                  <a:pt x="4535" y="1341005"/>
                  <a:pt x="0" y="1301962"/>
                  <a:pt x="0" y="1261938"/>
                </a:cubicBezTo>
                <a:cubicBezTo>
                  <a:pt x="0" y="966858"/>
                  <a:pt x="254828" y="728283"/>
                  <a:pt x="573363" y="690613"/>
                </a:cubicBezTo>
                <a:cubicBezTo>
                  <a:pt x="594599" y="395533"/>
                  <a:pt x="877741" y="156958"/>
                  <a:pt x="1217512" y="156958"/>
                </a:cubicBezTo>
                <a:cubicBezTo>
                  <a:pt x="1337847" y="156958"/>
                  <a:pt x="1444026" y="182071"/>
                  <a:pt x="1536047" y="226019"/>
                </a:cubicBezTo>
                <a:cubicBezTo>
                  <a:pt x="1656382" y="87896"/>
                  <a:pt x="1840425" y="0"/>
                  <a:pt x="2052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885132" y="2680156"/>
            <a:ext cx="762967" cy="634087"/>
            <a:chOff x="505208" y="2437916"/>
            <a:chExt cx="762967" cy="634087"/>
          </a:xfrm>
        </p:grpSpPr>
        <p:sp>
          <p:nvSpPr>
            <p:cNvPr id="24" name="Freeform 130"/>
            <p:cNvSpPr>
              <a:spLocks/>
            </p:cNvSpPr>
            <p:nvPr/>
          </p:nvSpPr>
          <p:spPr bwMode="auto">
            <a:xfrm>
              <a:off x="523251" y="2437916"/>
              <a:ext cx="725592" cy="69595"/>
            </a:xfrm>
            <a:custGeom>
              <a:avLst/>
              <a:gdLst>
                <a:gd name="T0" fmla="*/ 500 w 563"/>
                <a:gd name="T1" fmla="*/ 24 h 54"/>
                <a:gd name="T2" fmla="*/ 535 w 563"/>
                <a:gd name="T3" fmla="*/ 0 h 54"/>
                <a:gd name="T4" fmla="*/ 29 w 563"/>
                <a:gd name="T5" fmla="*/ 0 h 54"/>
                <a:gd name="T6" fmla="*/ 67 w 563"/>
                <a:gd name="T7" fmla="*/ 24 h 54"/>
                <a:gd name="T8" fmla="*/ 0 w 563"/>
                <a:gd name="T9" fmla="*/ 54 h 54"/>
                <a:gd name="T10" fmla="*/ 563 w 563"/>
                <a:gd name="T11" fmla="*/ 54 h 54"/>
                <a:gd name="T12" fmla="*/ 500 w 563"/>
                <a:gd name="T13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3" h="54">
                  <a:moveTo>
                    <a:pt x="500" y="24"/>
                  </a:moveTo>
                  <a:lnTo>
                    <a:pt x="535" y="0"/>
                  </a:lnTo>
                  <a:lnTo>
                    <a:pt x="29" y="0"/>
                  </a:lnTo>
                  <a:lnTo>
                    <a:pt x="67" y="24"/>
                  </a:lnTo>
                  <a:lnTo>
                    <a:pt x="0" y="54"/>
                  </a:lnTo>
                  <a:lnTo>
                    <a:pt x="563" y="54"/>
                  </a:lnTo>
                  <a:lnTo>
                    <a:pt x="500" y="24"/>
                  </a:lnTo>
                  <a:close/>
                </a:path>
              </a:pathLst>
            </a:custGeom>
            <a:solidFill>
              <a:srgbClr val="C1B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1"/>
            <p:cNvSpPr>
              <a:spLocks/>
            </p:cNvSpPr>
            <p:nvPr/>
          </p:nvSpPr>
          <p:spPr bwMode="auto">
            <a:xfrm>
              <a:off x="554182" y="2437916"/>
              <a:ext cx="55418" cy="112125"/>
            </a:xfrm>
            <a:custGeom>
              <a:avLst/>
              <a:gdLst>
                <a:gd name="T0" fmla="*/ 5 w 43"/>
                <a:gd name="T1" fmla="*/ 0 h 87"/>
                <a:gd name="T2" fmla="*/ 43 w 43"/>
                <a:gd name="T3" fmla="*/ 24 h 87"/>
                <a:gd name="T4" fmla="*/ 0 w 43"/>
                <a:gd name="T5" fmla="*/ 87 h 87"/>
                <a:gd name="T6" fmla="*/ 5 w 43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87">
                  <a:moveTo>
                    <a:pt x="5" y="0"/>
                  </a:moveTo>
                  <a:lnTo>
                    <a:pt x="43" y="24"/>
                  </a:lnTo>
                  <a:lnTo>
                    <a:pt x="0" y="8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2"/>
            <p:cNvSpPr>
              <a:spLocks/>
            </p:cNvSpPr>
            <p:nvPr/>
          </p:nvSpPr>
          <p:spPr bwMode="auto">
            <a:xfrm>
              <a:off x="1167648" y="2437916"/>
              <a:ext cx="51552" cy="112125"/>
            </a:xfrm>
            <a:custGeom>
              <a:avLst/>
              <a:gdLst>
                <a:gd name="T0" fmla="*/ 35 w 40"/>
                <a:gd name="T1" fmla="*/ 0 h 87"/>
                <a:gd name="T2" fmla="*/ 0 w 40"/>
                <a:gd name="T3" fmla="*/ 24 h 87"/>
                <a:gd name="T4" fmla="*/ 40 w 40"/>
                <a:gd name="T5" fmla="*/ 87 h 87"/>
                <a:gd name="T6" fmla="*/ 35 w 40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87">
                  <a:moveTo>
                    <a:pt x="35" y="0"/>
                  </a:moveTo>
                  <a:lnTo>
                    <a:pt x="0" y="24"/>
                  </a:lnTo>
                  <a:lnTo>
                    <a:pt x="40" y="87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3"/>
            <p:cNvSpPr>
              <a:spLocks/>
            </p:cNvSpPr>
            <p:nvPr/>
          </p:nvSpPr>
          <p:spPr bwMode="auto">
            <a:xfrm>
              <a:off x="523251" y="2468847"/>
              <a:ext cx="86349" cy="38664"/>
            </a:xfrm>
            <a:custGeom>
              <a:avLst/>
              <a:gdLst>
                <a:gd name="T0" fmla="*/ 67 w 67"/>
                <a:gd name="T1" fmla="*/ 0 h 30"/>
                <a:gd name="T2" fmla="*/ 0 w 67"/>
                <a:gd name="T3" fmla="*/ 30 h 30"/>
                <a:gd name="T4" fmla="*/ 67 w 67"/>
                <a:gd name="T5" fmla="*/ 30 h 30"/>
                <a:gd name="T6" fmla="*/ 67 w 67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30">
                  <a:moveTo>
                    <a:pt x="67" y="0"/>
                  </a:moveTo>
                  <a:lnTo>
                    <a:pt x="0" y="30"/>
                  </a:lnTo>
                  <a:lnTo>
                    <a:pt x="67" y="3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4"/>
            <p:cNvSpPr>
              <a:spLocks/>
            </p:cNvSpPr>
            <p:nvPr/>
          </p:nvSpPr>
          <p:spPr bwMode="auto">
            <a:xfrm>
              <a:off x="1167648" y="2468847"/>
              <a:ext cx="81194" cy="38664"/>
            </a:xfrm>
            <a:custGeom>
              <a:avLst/>
              <a:gdLst>
                <a:gd name="T0" fmla="*/ 0 w 63"/>
                <a:gd name="T1" fmla="*/ 0 h 30"/>
                <a:gd name="T2" fmla="*/ 0 w 63"/>
                <a:gd name="T3" fmla="*/ 30 h 30"/>
                <a:gd name="T4" fmla="*/ 63 w 63"/>
                <a:gd name="T5" fmla="*/ 30 h 30"/>
                <a:gd name="T6" fmla="*/ 0 w 6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30">
                  <a:moveTo>
                    <a:pt x="0" y="0"/>
                  </a:moveTo>
                  <a:lnTo>
                    <a:pt x="0" y="30"/>
                  </a:lnTo>
                  <a:lnTo>
                    <a:pt x="63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5"/>
            <p:cNvSpPr>
              <a:spLocks/>
            </p:cNvSpPr>
            <p:nvPr/>
          </p:nvSpPr>
          <p:spPr bwMode="auto">
            <a:xfrm>
              <a:off x="505208" y="2507511"/>
              <a:ext cx="762967" cy="564492"/>
            </a:xfrm>
            <a:custGeom>
              <a:avLst/>
              <a:gdLst>
                <a:gd name="T0" fmla="*/ 244 w 250"/>
                <a:gd name="T1" fmla="*/ 0 h 185"/>
                <a:gd name="T2" fmla="*/ 250 w 250"/>
                <a:gd name="T3" fmla="*/ 170 h 185"/>
                <a:gd name="T4" fmla="*/ 238 w 250"/>
                <a:gd name="T5" fmla="*/ 185 h 185"/>
                <a:gd name="T6" fmla="*/ 13 w 250"/>
                <a:gd name="T7" fmla="*/ 185 h 185"/>
                <a:gd name="T8" fmla="*/ 0 w 250"/>
                <a:gd name="T9" fmla="*/ 170 h 185"/>
                <a:gd name="T10" fmla="*/ 6 w 250"/>
                <a:gd name="T11" fmla="*/ 0 h 185"/>
                <a:gd name="T12" fmla="*/ 244 w 250"/>
                <a:gd name="T1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85">
                  <a:moveTo>
                    <a:pt x="244" y="0"/>
                  </a:moveTo>
                  <a:cubicBezTo>
                    <a:pt x="250" y="170"/>
                    <a:pt x="250" y="170"/>
                    <a:pt x="250" y="170"/>
                  </a:cubicBezTo>
                  <a:cubicBezTo>
                    <a:pt x="250" y="178"/>
                    <a:pt x="244" y="185"/>
                    <a:pt x="238" y="185"/>
                  </a:cubicBezTo>
                  <a:cubicBezTo>
                    <a:pt x="13" y="185"/>
                    <a:pt x="13" y="185"/>
                    <a:pt x="13" y="185"/>
                  </a:cubicBezTo>
                  <a:cubicBezTo>
                    <a:pt x="6" y="185"/>
                    <a:pt x="0" y="178"/>
                    <a:pt x="0" y="17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244" y="0"/>
                  </a:lnTo>
                  <a:close/>
                </a:path>
              </a:pathLst>
            </a:custGeom>
            <a:solidFill>
              <a:srgbClr val="F7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36"/>
            <p:cNvSpPr>
              <a:spLocks/>
            </p:cNvSpPr>
            <p:nvPr/>
          </p:nvSpPr>
          <p:spPr bwMode="auto">
            <a:xfrm>
              <a:off x="710126" y="2629946"/>
              <a:ext cx="353130" cy="274513"/>
            </a:xfrm>
            <a:custGeom>
              <a:avLst/>
              <a:gdLst>
                <a:gd name="T0" fmla="*/ 5 w 116"/>
                <a:gd name="T1" fmla="*/ 0 h 90"/>
                <a:gd name="T2" fmla="*/ 9 w 116"/>
                <a:gd name="T3" fmla="*/ 4 h 90"/>
                <a:gd name="T4" fmla="*/ 58 w 116"/>
                <a:gd name="T5" fmla="*/ 82 h 90"/>
                <a:gd name="T6" fmla="*/ 107 w 116"/>
                <a:gd name="T7" fmla="*/ 4 h 90"/>
                <a:gd name="T8" fmla="*/ 112 w 116"/>
                <a:gd name="T9" fmla="*/ 0 h 90"/>
                <a:gd name="T10" fmla="*/ 116 w 116"/>
                <a:gd name="T11" fmla="*/ 4 h 90"/>
                <a:gd name="T12" fmla="*/ 58 w 116"/>
                <a:gd name="T13" fmla="*/ 90 h 90"/>
                <a:gd name="T14" fmla="*/ 0 w 116"/>
                <a:gd name="T15" fmla="*/ 4 h 90"/>
                <a:gd name="T16" fmla="*/ 5 w 116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90">
                  <a:moveTo>
                    <a:pt x="5" y="0"/>
                  </a:moveTo>
                  <a:cubicBezTo>
                    <a:pt x="7" y="0"/>
                    <a:pt x="9" y="2"/>
                    <a:pt x="9" y="4"/>
                  </a:cubicBezTo>
                  <a:cubicBezTo>
                    <a:pt x="9" y="31"/>
                    <a:pt x="24" y="82"/>
                    <a:pt x="58" y="82"/>
                  </a:cubicBezTo>
                  <a:cubicBezTo>
                    <a:pt x="94" y="82"/>
                    <a:pt x="107" y="35"/>
                    <a:pt x="107" y="4"/>
                  </a:cubicBezTo>
                  <a:cubicBezTo>
                    <a:pt x="107" y="2"/>
                    <a:pt x="109" y="0"/>
                    <a:pt x="112" y="0"/>
                  </a:cubicBezTo>
                  <a:cubicBezTo>
                    <a:pt x="114" y="0"/>
                    <a:pt x="116" y="2"/>
                    <a:pt x="116" y="4"/>
                  </a:cubicBezTo>
                  <a:cubicBezTo>
                    <a:pt x="116" y="39"/>
                    <a:pt x="101" y="90"/>
                    <a:pt x="58" y="90"/>
                  </a:cubicBezTo>
                  <a:cubicBezTo>
                    <a:pt x="19" y="90"/>
                    <a:pt x="0" y="39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C1B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137"/>
            <p:cNvSpPr>
              <a:spLocks noChangeArrowheads="1"/>
            </p:cNvSpPr>
            <p:nvPr/>
          </p:nvSpPr>
          <p:spPr bwMode="auto">
            <a:xfrm>
              <a:off x="692083" y="2583550"/>
              <a:ext cx="63151" cy="61862"/>
            </a:xfrm>
            <a:prstGeom prst="ellipse">
              <a:avLst/>
            </a:prstGeom>
            <a:solidFill>
              <a:srgbClr val="524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138"/>
            <p:cNvSpPr>
              <a:spLocks noChangeArrowheads="1"/>
            </p:cNvSpPr>
            <p:nvPr/>
          </p:nvSpPr>
          <p:spPr bwMode="auto">
            <a:xfrm>
              <a:off x="1020726" y="2583550"/>
              <a:ext cx="60573" cy="61862"/>
            </a:xfrm>
            <a:prstGeom prst="ellipse">
              <a:avLst/>
            </a:prstGeom>
            <a:solidFill>
              <a:srgbClr val="524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9"/>
            <p:cNvSpPr>
              <a:spLocks/>
            </p:cNvSpPr>
            <p:nvPr/>
          </p:nvSpPr>
          <p:spPr bwMode="auto">
            <a:xfrm>
              <a:off x="710126" y="2608037"/>
              <a:ext cx="353130" cy="274513"/>
            </a:xfrm>
            <a:custGeom>
              <a:avLst/>
              <a:gdLst>
                <a:gd name="T0" fmla="*/ 5 w 116"/>
                <a:gd name="T1" fmla="*/ 0 h 90"/>
                <a:gd name="T2" fmla="*/ 9 w 116"/>
                <a:gd name="T3" fmla="*/ 4 h 90"/>
                <a:gd name="T4" fmla="*/ 58 w 116"/>
                <a:gd name="T5" fmla="*/ 82 h 90"/>
                <a:gd name="T6" fmla="*/ 107 w 116"/>
                <a:gd name="T7" fmla="*/ 4 h 90"/>
                <a:gd name="T8" fmla="*/ 112 w 116"/>
                <a:gd name="T9" fmla="*/ 0 h 90"/>
                <a:gd name="T10" fmla="*/ 116 w 116"/>
                <a:gd name="T11" fmla="*/ 4 h 90"/>
                <a:gd name="T12" fmla="*/ 58 w 116"/>
                <a:gd name="T13" fmla="*/ 90 h 90"/>
                <a:gd name="T14" fmla="*/ 0 w 116"/>
                <a:gd name="T15" fmla="*/ 4 h 90"/>
                <a:gd name="T16" fmla="*/ 5 w 116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90">
                  <a:moveTo>
                    <a:pt x="5" y="0"/>
                  </a:moveTo>
                  <a:cubicBezTo>
                    <a:pt x="7" y="0"/>
                    <a:pt x="9" y="2"/>
                    <a:pt x="9" y="4"/>
                  </a:cubicBezTo>
                  <a:cubicBezTo>
                    <a:pt x="9" y="31"/>
                    <a:pt x="24" y="82"/>
                    <a:pt x="58" y="82"/>
                  </a:cubicBezTo>
                  <a:cubicBezTo>
                    <a:pt x="94" y="82"/>
                    <a:pt x="107" y="35"/>
                    <a:pt x="107" y="4"/>
                  </a:cubicBezTo>
                  <a:cubicBezTo>
                    <a:pt x="107" y="2"/>
                    <a:pt x="109" y="0"/>
                    <a:pt x="112" y="0"/>
                  </a:cubicBezTo>
                  <a:cubicBezTo>
                    <a:pt x="114" y="0"/>
                    <a:pt x="116" y="2"/>
                    <a:pt x="116" y="4"/>
                  </a:cubicBezTo>
                  <a:cubicBezTo>
                    <a:pt x="116" y="38"/>
                    <a:pt x="101" y="90"/>
                    <a:pt x="58" y="90"/>
                  </a:cubicBezTo>
                  <a:cubicBezTo>
                    <a:pt x="19" y="90"/>
                    <a:pt x="0" y="38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D06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任意多边形 40"/>
          <p:cNvSpPr/>
          <p:nvPr/>
        </p:nvSpPr>
        <p:spPr>
          <a:xfrm>
            <a:off x="-17530" y="1668"/>
            <a:ext cx="1884737" cy="2398434"/>
          </a:xfrm>
          <a:custGeom>
            <a:avLst/>
            <a:gdLst>
              <a:gd name="connsiteX0" fmla="*/ 0 w 1884737"/>
              <a:gd name="connsiteY0" fmla="*/ 0 h 2398434"/>
              <a:gd name="connsiteX1" fmla="*/ 1205537 w 1884737"/>
              <a:gd name="connsiteY1" fmla="*/ 0 h 2398434"/>
              <a:gd name="connsiteX2" fmla="*/ 1210922 w 1884737"/>
              <a:gd name="connsiteY2" fmla="*/ 15282 h 2398434"/>
              <a:gd name="connsiteX3" fmla="*/ 1224544 w 1884737"/>
              <a:gd name="connsiteY3" fmla="*/ 133967 h 2398434"/>
              <a:gd name="connsiteX4" fmla="*/ 1217218 w 1884737"/>
              <a:gd name="connsiteY4" fmla="*/ 257425 h 2398434"/>
              <a:gd name="connsiteX5" fmla="*/ 1814905 w 1884737"/>
              <a:gd name="connsiteY5" fmla="*/ 792109 h 2398434"/>
              <a:gd name="connsiteX6" fmla="*/ 1817027 w 1884737"/>
              <a:gd name="connsiteY6" fmla="*/ 831573 h 2398434"/>
              <a:gd name="connsiteX7" fmla="*/ 1831967 w 1884737"/>
              <a:gd name="connsiteY7" fmla="*/ 859178 h 2398434"/>
              <a:gd name="connsiteX8" fmla="*/ 1884737 w 1884737"/>
              <a:gd name="connsiteY8" fmla="*/ 1092386 h 2398434"/>
              <a:gd name="connsiteX9" fmla="*/ 1284007 w 1884737"/>
              <a:gd name="connsiteY9" fmla="*/ 1683681 h 2398434"/>
              <a:gd name="connsiteX10" fmla="*/ 1291332 w 1884737"/>
              <a:gd name="connsiteY10" fmla="*/ 1807139 h 2398434"/>
              <a:gd name="connsiteX11" fmla="*/ 624668 w 1884737"/>
              <a:gd name="connsiteY11" fmla="*/ 2398434 h 2398434"/>
              <a:gd name="connsiteX12" fmla="*/ 89871 w 1884737"/>
              <a:gd name="connsiteY12" fmla="*/ 2164515 h 2398434"/>
              <a:gd name="connsiteX13" fmla="*/ 15695 w 1884737"/>
              <a:gd name="connsiteY13" fmla="*/ 2194872 h 2398434"/>
              <a:gd name="connsiteX14" fmla="*/ 0 w 1884737"/>
              <a:gd name="connsiteY14" fmla="*/ 2199292 h 2398434"/>
              <a:gd name="connsiteX15" fmla="*/ 0 w 1884737"/>
              <a:gd name="connsiteY15" fmla="*/ 0 h 2398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884737" h="2398434">
                <a:moveTo>
                  <a:pt x="0" y="0"/>
                </a:moveTo>
                <a:lnTo>
                  <a:pt x="1205537" y="0"/>
                </a:lnTo>
                <a:lnTo>
                  <a:pt x="1210922" y="15282"/>
                </a:lnTo>
                <a:cubicBezTo>
                  <a:pt x="1219851" y="53659"/>
                  <a:pt x="1224544" y="93356"/>
                  <a:pt x="1224544" y="133967"/>
                </a:cubicBezTo>
                <a:cubicBezTo>
                  <a:pt x="1224544" y="179452"/>
                  <a:pt x="1224544" y="218438"/>
                  <a:pt x="1217218" y="257425"/>
                </a:cubicBezTo>
                <a:cubicBezTo>
                  <a:pt x="1533151" y="287883"/>
                  <a:pt x="1784696" y="512513"/>
                  <a:pt x="1814905" y="792109"/>
                </a:cubicBezTo>
                <a:lnTo>
                  <a:pt x="1817027" y="831573"/>
                </a:lnTo>
                <a:lnTo>
                  <a:pt x="1831967" y="859178"/>
                </a:lnTo>
                <a:cubicBezTo>
                  <a:pt x="1865964" y="930754"/>
                  <a:pt x="1884737" y="1009540"/>
                  <a:pt x="1884737" y="1092386"/>
                </a:cubicBezTo>
                <a:cubicBezTo>
                  <a:pt x="1884737" y="1397780"/>
                  <a:pt x="1621002" y="1651193"/>
                  <a:pt x="1284007" y="1683681"/>
                </a:cubicBezTo>
                <a:cubicBezTo>
                  <a:pt x="1291332" y="1722668"/>
                  <a:pt x="1291332" y="1761654"/>
                  <a:pt x="1291332" y="1807139"/>
                </a:cubicBezTo>
                <a:cubicBezTo>
                  <a:pt x="1291332" y="2132026"/>
                  <a:pt x="990967" y="2398434"/>
                  <a:pt x="624668" y="2398434"/>
                </a:cubicBezTo>
                <a:cubicBezTo>
                  <a:pt x="404888" y="2398434"/>
                  <a:pt x="214413" y="2307465"/>
                  <a:pt x="89871" y="2164515"/>
                </a:cubicBezTo>
                <a:cubicBezTo>
                  <a:pt x="66062" y="2175886"/>
                  <a:pt x="41336" y="2186039"/>
                  <a:pt x="15695" y="2194872"/>
                </a:cubicBezTo>
                <a:lnTo>
                  <a:pt x="0" y="219929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048769" y="2072057"/>
            <a:ext cx="734348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66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Your shopping plan</a:t>
            </a:r>
          </a:p>
        </p:txBody>
      </p:sp>
    </p:spTree>
    <p:extLst>
      <p:ext uri="{BB962C8B-B14F-4D97-AF65-F5344CB8AC3E}">
        <p14:creationId xmlns:p14="http://schemas.microsoft.com/office/powerpoint/2010/main" val="317628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 flipV="1">
            <a:off x="-2063" y="5600612"/>
            <a:ext cx="898492" cy="1264942"/>
          </a:xfrm>
          <a:custGeom>
            <a:avLst/>
            <a:gdLst>
              <a:gd name="connsiteX0" fmla="*/ 0 w 1224893"/>
              <a:gd name="connsiteY0" fmla="*/ 0 h 1724467"/>
              <a:gd name="connsiteX1" fmla="*/ 1005562 w 1224893"/>
              <a:gd name="connsiteY1" fmla="*/ 0 h 1724467"/>
              <a:gd name="connsiteX2" fmla="*/ 1041219 w 1224893"/>
              <a:gd name="connsiteY2" fmla="*/ 47684 h 1724467"/>
              <a:gd name="connsiteX3" fmla="*/ 1224893 w 1224893"/>
              <a:gd name="connsiteY3" fmla="*/ 648992 h 1724467"/>
              <a:gd name="connsiteX4" fmla="*/ 149418 w 1224893"/>
              <a:gd name="connsiteY4" fmla="*/ 1724467 h 1724467"/>
              <a:gd name="connsiteX5" fmla="*/ 39457 w 1224893"/>
              <a:gd name="connsiteY5" fmla="*/ 1718914 h 1724467"/>
              <a:gd name="connsiteX6" fmla="*/ 0 w 1224893"/>
              <a:gd name="connsiteY6" fmla="*/ 1712892 h 1724467"/>
              <a:gd name="connsiteX7" fmla="*/ 0 w 1224893"/>
              <a:gd name="connsiteY7" fmla="*/ 0 h 1724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4893" h="1724467">
                <a:moveTo>
                  <a:pt x="0" y="0"/>
                </a:moveTo>
                <a:lnTo>
                  <a:pt x="1005562" y="0"/>
                </a:lnTo>
                <a:lnTo>
                  <a:pt x="1041219" y="47684"/>
                </a:lnTo>
                <a:cubicBezTo>
                  <a:pt x="1157181" y="219331"/>
                  <a:pt x="1224893" y="426254"/>
                  <a:pt x="1224893" y="648992"/>
                </a:cubicBezTo>
                <a:cubicBezTo>
                  <a:pt x="1224893" y="1242960"/>
                  <a:pt x="743386" y="1724467"/>
                  <a:pt x="149418" y="1724467"/>
                </a:cubicBezTo>
                <a:cubicBezTo>
                  <a:pt x="112295" y="1724467"/>
                  <a:pt x="75611" y="1722586"/>
                  <a:pt x="39457" y="1718914"/>
                </a:cubicBezTo>
                <a:lnTo>
                  <a:pt x="0" y="1712892"/>
                </a:lnTo>
                <a:lnTo>
                  <a:pt x="0" y="0"/>
                </a:lnTo>
                <a:close/>
              </a:path>
            </a:pathLst>
          </a:custGeom>
          <a:solidFill>
            <a:srgbClr val="4EB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515648" y="341095"/>
            <a:ext cx="745722" cy="745722"/>
          </a:xfrm>
          <a:prstGeom prst="ellipse">
            <a:avLst/>
          </a:pr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182077" y="556420"/>
            <a:ext cx="6333571" cy="921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40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  <a:sym typeface="+mn-lt"/>
              </a:rPr>
              <a:t>Shopping list</a:t>
            </a:r>
          </a:p>
        </p:txBody>
      </p:sp>
      <p:sp>
        <p:nvSpPr>
          <p:cNvPr id="68" name="任意多边形 67"/>
          <p:cNvSpPr/>
          <p:nvPr/>
        </p:nvSpPr>
        <p:spPr>
          <a:xfrm>
            <a:off x="-2064" y="262547"/>
            <a:ext cx="898493" cy="1490283"/>
          </a:xfrm>
          <a:custGeom>
            <a:avLst/>
            <a:gdLst>
              <a:gd name="connsiteX0" fmla="*/ 206071 w 898493"/>
              <a:gd name="connsiteY0" fmla="*/ 0 h 1490283"/>
              <a:gd name="connsiteX1" fmla="*/ 553970 w 898493"/>
              <a:gd name="connsiteY1" fmla="*/ 308568 h 1490283"/>
              <a:gd name="connsiteX2" fmla="*/ 550147 w 898493"/>
              <a:gd name="connsiteY2" fmla="*/ 372995 h 1490283"/>
              <a:gd name="connsiteX3" fmla="*/ 862051 w 898493"/>
              <a:gd name="connsiteY3" fmla="*/ 652020 h 1490283"/>
              <a:gd name="connsiteX4" fmla="*/ 863158 w 898493"/>
              <a:gd name="connsiteY4" fmla="*/ 672615 h 1490283"/>
              <a:gd name="connsiteX5" fmla="*/ 870955 w 898493"/>
              <a:gd name="connsiteY5" fmla="*/ 687020 h 1490283"/>
              <a:gd name="connsiteX6" fmla="*/ 898493 w 898493"/>
              <a:gd name="connsiteY6" fmla="*/ 808720 h 1490283"/>
              <a:gd name="connsiteX7" fmla="*/ 585001 w 898493"/>
              <a:gd name="connsiteY7" fmla="*/ 1117288 h 1490283"/>
              <a:gd name="connsiteX8" fmla="*/ 588824 w 898493"/>
              <a:gd name="connsiteY8" fmla="*/ 1181715 h 1490283"/>
              <a:gd name="connsiteX9" fmla="*/ 240924 w 898493"/>
              <a:gd name="connsiteY9" fmla="*/ 1490283 h 1490283"/>
              <a:gd name="connsiteX10" fmla="*/ 16737 w 898493"/>
              <a:gd name="connsiteY10" fmla="*/ 1418757 h 1490283"/>
              <a:gd name="connsiteX11" fmla="*/ 0 w 898493"/>
              <a:gd name="connsiteY11" fmla="*/ 1403347 h 1490283"/>
              <a:gd name="connsiteX12" fmla="*/ 0 w 898493"/>
              <a:gd name="connsiteY12" fmla="*/ 60969 h 1490283"/>
              <a:gd name="connsiteX13" fmla="*/ 47891 w 898493"/>
              <a:gd name="connsiteY13" fmla="*/ 33061 h 1490283"/>
              <a:gd name="connsiteX14" fmla="*/ 206071 w 898493"/>
              <a:gd name="connsiteY14" fmla="*/ 0 h 1490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98493" h="1490283">
                <a:moveTo>
                  <a:pt x="206071" y="0"/>
                </a:moveTo>
                <a:cubicBezTo>
                  <a:pt x="397224" y="0"/>
                  <a:pt x="553970" y="139025"/>
                  <a:pt x="553970" y="308568"/>
                </a:cubicBezTo>
                <a:cubicBezTo>
                  <a:pt x="553970" y="332304"/>
                  <a:pt x="553970" y="352650"/>
                  <a:pt x="550147" y="372995"/>
                </a:cubicBezTo>
                <a:cubicBezTo>
                  <a:pt x="715018" y="388889"/>
                  <a:pt x="846286" y="506113"/>
                  <a:pt x="862051" y="652020"/>
                </a:cubicBezTo>
                <a:lnTo>
                  <a:pt x="863158" y="672615"/>
                </a:lnTo>
                <a:lnTo>
                  <a:pt x="870955" y="687020"/>
                </a:lnTo>
                <a:cubicBezTo>
                  <a:pt x="888697" y="724373"/>
                  <a:pt x="898493" y="765487"/>
                  <a:pt x="898493" y="808720"/>
                </a:cubicBezTo>
                <a:cubicBezTo>
                  <a:pt x="898493" y="968091"/>
                  <a:pt x="760862" y="1100334"/>
                  <a:pt x="585001" y="1117288"/>
                </a:cubicBezTo>
                <a:cubicBezTo>
                  <a:pt x="588824" y="1137634"/>
                  <a:pt x="588824" y="1157979"/>
                  <a:pt x="588824" y="1181715"/>
                </a:cubicBezTo>
                <a:cubicBezTo>
                  <a:pt x="588824" y="1351258"/>
                  <a:pt x="432078" y="1490283"/>
                  <a:pt x="240924" y="1490283"/>
                </a:cubicBezTo>
                <a:cubicBezTo>
                  <a:pt x="154905" y="1490283"/>
                  <a:pt x="77488" y="1463580"/>
                  <a:pt x="16737" y="1418757"/>
                </a:cubicBezTo>
                <a:lnTo>
                  <a:pt x="0" y="1403347"/>
                </a:lnTo>
                <a:lnTo>
                  <a:pt x="0" y="60969"/>
                </a:lnTo>
                <a:lnTo>
                  <a:pt x="47891" y="33061"/>
                </a:lnTo>
                <a:cubicBezTo>
                  <a:pt x="95201" y="11868"/>
                  <a:pt x="148725" y="0"/>
                  <a:pt x="206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11392249" y="1506860"/>
            <a:ext cx="799751" cy="1476362"/>
          </a:xfrm>
          <a:custGeom>
            <a:avLst/>
            <a:gdLst>
              <a:gd name="connsiteX0" fmla="*/ 738181 w 799751"/>
              <a:gd name="connsiteY0" fmla="*/ 0 h 1476362"/>
              <a:gd name="connsiteX1" fmla="*/ 799751 w 799751"/>
              <a:gd name="connsiteY1" fmla="*/ 3109 h 1476362"/>
              <a:gd name="connsiteX2" fmla="*/ 799751 w 799751"/>
              <a:gd name="connsiteY2" fmla="*/ 1473253 h 1476362"/>
              <a:gd name="connsiteX3" fmla="*/ 738181 w 799751"/>
              <a:gd name="connsiteY3" fmla="*/ 1476362 h 1476362"/>
              <a:gd name="connsiteX4" fmla="*/ 0 w 799751"/>
              <a:gd name="connsiteY4" fmla="*/ 738181 h 1476362"/>
              <a:gd name="connsiteX5" fmla="*/ 738181 w 799751"/>
              <a:gd name="connsiteY5" fmla="*/ 0 h 147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9751" h="1476362">
                <a:moveTo>
                  <a:pt x="738181" y="0"/>
                </a:moveTo>
                <a:lnTo>
                  <a:pt x="799751" y="3109"/>
                </a:lnTo>
                <a:lnTo>
                  <a:pt x="799751" y="1473253"/>
                </a:lnTo>
                <a:lnTo>
                  <a:pt x="738181" y="1476362"/>
                </a:lnTo>
                <a:cubicBezTo>
                  <a:pt x="330495" y="1476362"/>
                  <a:pt x="0" y="1145867"/>
                  <a:pt x="0" y="738181"/>
                </a:cubicBezTo>
                <a:cubicBezTo>
                  <a:pt x="0" y="330495"/>
                  <a:pt x="330495" y="0"/>
                  <a:pt x="738181" y="0"/>
                </a:cubicBezTo>
                <a:close/>
              </a:path>
            </a:pathLst>
          </a:custGeom>
          <a:solidFill>
            <a:srgbClr val="83DF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>
            <a:off x="8870687" y="5497379"/>
            <a:ext cx="3321313" cy="1379656"/>
          </a:xfrm>
          <a:custGeom>
            <a:avLst/>
            <a:gdLst>
              <a:gd name="connsiteX0" fmla="*/ 2052782 w 3321313"/>
              <a:gd name="connsiteY0" fmla="*/ 0 h 1379656"/>
              <a:gd name="connsiteX1" fmla="*/ 2696930 w 3321313"/>
              <a:gd name="connsiteY1" fmla="*/ 571325 h 1379656"/>
              <a:gd name="connsiteX2" fmla="*/ 2689852 w 3321313"/>
              <a:gd name="connsiteY2" fmla="*/ 690613 h 1379656"/>
              <a:gd name="connsiteX3" fmla="*/ 3267352 w 3321313"/>
              <a:gd name="connsiteY3" fmla="*/ 1207239 h 1379656"/>
              <a:gd name="connsiteX4" fmla="*/ 3269403 w 3321313"/>
              <a:gd name="connsiteY4" fmla="*/ 1245370 h 1379656"/>
              <a:gd name="connsiteX5" fmla="*/ 3283838 w 3321313"/>
              <a:gd name="connsiteY5" fmla="*/ 1272042 h 1379656"/>
              <a:gd name="connsiteX6" fmla="*/ 3321313 w 3321313"/>
              <a:gd name="connsiteY6" fmla="*/ 1379656 h 1379656"/>
              <a:gd name="connsiteX7" fmla="*/ 13514 w 3321313"/>
              <a:gd name="connsiteY7" fmla="*/ 1379656 h 1379656"/>
              <a:gd name="connsiteX8" fmla="*/ 13176 w 3321313"/>
              <a:gd name="connsiteY8" fmla="*/ 1378687 h 1379656"/>
              <a:gd name="connsiteX9" fmla="*/ 0 w 3321313"/>
              <a:gd name="connsiteY9" fmla="*/ 1261938 h 1379656"/>
              <a:gd name="connsiteX10" fmla="*/ 573363 w 3321313"/>
              <a:gd name="connsiteY10" fmla="*/ 690613 h 1379656"/>
              <a:gd name="connsiteX11" fmla="*/ 1217512 w 3321313"/>
              <a:gd name="connsiteY11" fmla="*/ 156958 h 1379656"/>
              <a:gd name="connsiteX12" fmla="*/ 1536047 w 3321313"/>
              <a:gd name="connsiteY12" fmla="*/ 226019 h 1379656"/>
              <a:gd name="connsiteX13" fmla="*/ 2052782 w 3321313"/>
              <a:gd name="connsiteY13" fmla="*/ 0 h 137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21313" h="1379656">
                <a:moveTo>
                  <a:pt x="2052782" y="0"/>
                </a:moveTo>
                <a:cubicBezTo>
                  <a:pt x="2406710" y="0"/>
                  <a:pt x="2696930" y="257410"/>
                  <a:pt x="2696930" y="571325"/>
                </a:cubicBezTo>
                <a:cubicBezTo>
                  <a:pt x="2696930" y="615273"/>
                  <a:pt x="2696930" y="652943"/>
                  <a:pt x="2689852" y="690613"/>
                </a:cubicBezTo>
                <a:cubicBezTo>
                  <a:pt x="2995115" y="720042"/>
                  <a:pt x="3238164" y="937085"/>
                  <a:pt x="3267352" y="1207239"/>
                </a:cubicBezTo>
                <a:lnTo>
                  <a:pt x="3269403" y="1245370"/>
                </a:lnTo>
                <a:lnTo>
                  <a:pt x="3283838" y="1272042"/>
                </a:lnTo>
                <a:lnTo>
                  <a:pt x="3321313" y="1379656"/>
                </a:lnTo>
                <a:lnTo>
                  <a:pt x="13514" y="1379656"/>
                </a:lnTo>
                <a:lnTo>
                  <a:pt x="13176" y="1378687"/>
                </a:lnTo>
                <a:cubicBezTo>
                  <a:pt x="4535" y="1341005"/>
                  <a:pt x="0" y="1301962"/>
                  <a:pt x="0" y="1261938"/>
                </a:cubicBezTo>
                <a:cubicBezTo>
                  <a:pt x="0" y="966858"/>
                  <a:pt x="254828" y="728283"/>
                  <a:pt x="573363" y="690613"/>
                </a:cubicBezTo>
                <a:cubicBezTo>
                  <a:pt x="594599" y="395533"/>
                  <a:pt x="877741" y="156958"/>
                  <a:pt x="1217512" y="156958"/>
                </a:cubicBezTo>
                <a:cubicBezTo>
                  <a:pt x="1337847" y="156958"/>
                  <a:pt x="1444026" y="182071"/>
                  <a:pt x="1536047" y="226019"/>
                </a:cubicBezTo>
                <a:cubicBezTo>
                  <a:pt x="1656382" y="87896"/>
                  <a:pt x="1840425" y="0"/>
                  <a:pt x="2052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4703019" y="2983222"/>
            <a:ext cx="46774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Please change the text description or style here according to the subject content.</a:t>
            </a:r>
          </a:p>
        </p:txBody>
      </p:sp>
      <p:sp>
        <p:nvSpPr>
          <p:cNvPr id="44" name="矩形 43"/>
          <p:cNvSpPr/>
          <p:nvPr/>
        </p:nvSpPr>
        <p:spPr>
          <a:xfrm>
            <a:off x="4703019" y="4143721"/>
            <a:ext cx="46774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Please change the text description or style here according to the subject content.</a:t>
            </a:r>
          </a:p>
        </p:txBody>
      </p:sp>
      <p:sp>
        <p:nvSpPr>
          <p:cNvPr id="45" name="矩形 44"/>
          <p:cNvSpPr/>
          <p:nvPr/>
        </p:nvSpPr>
        <p:spPr>
          <a:xfrm>
            <a:off x="4703019" y="5304220"/>
            <a:ext cx="46774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Please change the text description or style here according to the subject content.</a:t>
            </a: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2093" y="5026452"/>
            <a:ext cx="1377321" cy="1220411"/>
          </a:xfrm>
          <a:prstGeom prst="rect">
            <a:avLst/>
          </a:prstGeom>
        </p:spPr>
      </p:pic>
      <p:sp>
        <p:nvSpPr>
          <p:cNvPr id="56" name="矩形 55"/>
          <p:cNvSpPr/>
          <p:nvPr/>
        </p:nvSpPr>
        <p:spPr>
          <a:xfrm>
            <a:off x="4703019" y="1824429"/>
            <a:ext cx="46774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Please change the text description or style here according to the subject content.</a:t>
            </a:r>
          </a:p>
        </p:txBody>
      </p:sp>
      <p:sp>
        <p:nvSpPr>
          <p:cNvPr id="57" name="任意多边形 56"/>
          <p:cNvSpPr>
            <a:spLocks/>
          </p:cNvSpPr>
          <p:nvPr/>
        </p:nvSpPr>
        <p:spPr bwMode="auto">
          <a:xfrm flipV="1">
            <a:off x="3071586" y="5346222"/>
            <a:ext cx="1143000" cy="945745"/>
          </a:xfrm>
          <a:custGeom>
            <a:avLst/>
            <a:gdLst>
              <a:gd name="connsiteX0" fmla="*/ 3903522 w 6341428"/>
              <a:gd name="connsiteY0" fmla="*/ 5247042 h 5247042"/>
              <a:gd name="connsiteX1" fmla="*/ 5128420 w 6341428"/>
              <a:gd name="connsiteY1" fmla="*/ 4160624 h 5247042"/>
              <a:gd name="connsiteX2" fmla="*/ 5114960 w 6341428"/>
              <a:gd name="connsiteY2" fmla="*/ 3933789 h 5247042"/>
              <a:gd name="connsiteX3" fmla="*/ 6213121 w 6341428"/>
              <a:gd name="connsiteY3" fmla="*/ 2951385 h 5247042"/>
              <a:gd name="connsiteX4" fmla="*/ 6217020 w 6341428"/>
              <a:gd name="connsiteY4" fmla="*/ 2878876 h 5247042"/>
              <a:gd name="connsiteX5" fmla="*/ 6244471 w 6341428"/>
              <a:gd name="connsiteY5" fmla="*/ 2828157 h 5247042"/>
              <a:gd name="connsiteX6" fmla="*/ 6341428 w 6341428"/>
              <a:gd name="connsiteY6" fmla="*/ 2399671 h 5247042"/>
              <a:gd name="connsiteX7" fmla="*/ 5237674 w 6341428"/>
              <a:gd name="connsiteY7" fmla="*/ 1313253 h 5247042"/>
              <a:gd name="connsiteX8" fmla="*/ 5251134 w 6341428"/>
              <a:gd name="connsiteY8" fmla="*/ 1086418 h 5247042"/>
              <a:gd name="connsiteX9" fmla="*/ 4026236 w 6341428"/>
              <a:gd name="connsiteY9" fmla="*/ 0 h 5247042"/>
              <a:gd name="connsiteX10" fmla="*/ 3043625 w 6341428"/>
              <a:gd name="connsiteY10" fmla="*/ 429792 h 5247042"/>
              <a:gd name="connsiteX11" fmla="*/ 2437906 w 6341428"/>
              <a:gd name="connsiteY11" fmla="*/ 298467 h 5247042"/>
              <a:gd name="connsiteX12" fmla="*/ 1213008 w 6341428"/>
              <a:gd name="connsiteY12" fmla="*/ 1313253 h 5247042"/>
              <a:gd name="connsiteX13" fmla="*/ 128304 w 6341428"/>
              <a:gd name="connsiteY13" fmla="*/ 2295788 h 5247042"/>
              <a:gd name="connsiteX14" fmla="*/ 124410 w 6341428"/>
              <a:gd name="connsiteY14" fmla="*/ 2368164 h 5247042"/>
              <a:gd name="connsiteX15" fmla="*/ 96957 w 6341428"/>
              <a:gd name="connsiteY15" fmla="*/ 2418885 h 5247042"/>
              <a:gd name="connsiteX16" fmla="*/ 0 w 6341428"/>
              <a:gd name="connsiteY16" fmla="*/ 2847371 h 5247042"/>
              <a:gd name="connsiteX17" fmla="*/ 1090294 w 6341428"/>
              <a:gd name="connsiteY17" fmla="*/ 3933789 h 5247042"/>
              <a:gd name="connsiteX18" fmla="*/ 2315192 w 6341428"/>
              <a:gd name="connsiteY18" fmla="*/ 4948575 h 5247042"/>
              <a:gd name="connsiteX19" fmla="*/ 2920911 w 6341428"/>
              <a:gd name="connsiteY19" fmla="*/ 4817250 h 5247042"/>
              <a:gd name="connsiteX20" fmla="*/ 3903522 w 6341428"/>
              <a:gd name="connsiteY20" fmla="*/ 5247042 h 5247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341428" h="5247042">
                <a:moveTo>
                  <a:pt x="3903522" y="5247042"/>
                </a:moveTo>
                <a:cubicBezTo>
                  <a:pt x="4576543" y="5247042"/>
                  <a:pt x="5128420" y="4757557"/>
                  <a:pt x="5128420" y="4160624"/>
                </a:cubicBezTo>
                <a:cubicBezTo>
                  <a:pt x="5128420" y="4077053"/>
                  <a:pt x="5128420" y="4005421"/>
                  <a:pt x="5114960" y="3933789"/>
                </a:cubicBezTo>
                <a:cubicBezTo>
                  <a:pt x="5695441" y="3877827"/>
                  <a:pt x="6157617" y="3465103"/>
                  <a:pt x="6213121" y="2951385"/>
                </a:cubicBezTo>
                <a:lnTo>
                  <a:pt x="6217020" y="2878876"/>
                </a:lnTo>
                <a:lnTo>
                  <a:pt x="6244471" y="2828157"/>
                </a:lnTo>
                <a:cubicBezTo>
                  <a:pt x="6306936" y="2696645"/>
                  <a:pt x="6341428" y="2551889"/>
                  <a:pt x="6341428" y="2399671"/>
                </a:cubicBezTo>
                <a:cubicBezTo>
                  <a:pt x="6341428" y="1838554"/>
                  <a:pt x="5856853" y="1372946"/>
                  <a:pt x="5237674" y="1313253"/>
                </a:cubicBezTo>
                <a:cubicBezTo>
                  <a:pt x="5251134" y="1241621"/>
                  <a:pt x="5251134" y="1169989"/>
                  <a:pt x="5251134" y="1086418"/>
                </a:cubicBezTo>
                <a:cubicBezTo>
                  <a:pt x="5251134" y="489485"/>
                  <a:pt x="4699257" y="0"/>
                  <a:pt x="4026236" y="0"/>
                </a:cubicBezTo>
                <a:cubicBezTo>
                  <a:pt x="3622423" y="0"/>
                  <a:pt x="3272452" y="167142"/>
                  <a:pt x="3043625" y="429792"/>
                </a:cubicBezTo>
                <a:cubicBezTo>
                  <a:pt x="2868640" y="346221"/>
                  <a:pt x="2666733" y="298467"/>
                  <a:pt x="2437906" y="298467"/>
                </a:cubicBezTo>
                <a:cubicBezTo>
                  <a:pt x="1791806" y="298467"/>
                  <a:pt x="1253389" y="752136"/>
                  <a:pt x="1213008" y="1313253"/>
                </a:cubicBezTo>
                <a:cubicBezTo>
                  <a:pt x="645147" y="1380408"/>
                  <a:pt x="183759" y="1783338"/>
                  <a:pt x="128304" y="2295788"/>
                </a:cubicBezTo>
                <a:lnTo>
                  <a:pt x="124410" y="2368164"/>
                </a:lnTo>
                <a:lnTo>
                  <a:pt x="96957" y="2418885"/>
                </a:lnTo>
                <a:cubicBezTo>
                  <a:pt x="34492" y="2550397"/>
                  <a:pt x="0" y="2695153"/>
                  <a:pt x="0" y="2847371"/>
                </a:cubicBezTo>
                <a:cubicBezTo>
                  <a:pt x="0" y="3408488"/>
                  <a:pt x="484575" y="3862157"/>
                  <a:pt x="1090294" y="3933789"/>
                </a:cubicBezTo>
                <a:cubicBezTo>
                  <a:pt x="1130675" y="4494906"/>
                  <a:pt x="1669092" y="4948575"/>
                  <a:pt x="2315192" y="4948575"/>
                </a:cubicBezTo>
                <a:cubicBezTo>
                  <a:pt x="2544019" y="4948575"/>
                  <a:pt x="2745926" y="4900821"/>
                  <a:pt x="2920911" y="4817250"/>
                </a:cubicBezTo>
                <a:cubicBezTo>
                  <a:pt x="3149738" y="5079901"/>
                  <a:pt x="3499709" y="5247042"/>
                  <a:pt x="3903522" y="52470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27" name="096bb03f-3624-4bb7-b64e-8494807e67c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19147" y="2008126"/>
            <a:ext cx="3893169" cy="3058925"/>
            <a:chOff x="2420724" y="1238250"/>
            <a:chExt cx="6114037" cy="4803897"/>
          </a:xfrm>
        </p:grpSpPr>
        <p:sp>
          <p:nvSpPr>
            <p:cNvPr id="28" name="îšḻíḍê">
              <a:extLst>
                <a:ext uri="{FF2B5EF4-FFF2-40B4-BE49-F238E27FC236}">
                  <a16:creationId xmlns:a16="http://schemas.microsoft.com/office/drawing/2014/main" xmlns="" id="{0F66428E-33EE-4831-A1DF-1983A5CE7470}"/>
                </a:ext>
              </a:extLst>
            </p:cNvPr>
            <p:cNvSpPr/>
            <p:nvPr/>
          </p:nvSpPr>
          <p:spPr bwMode="auto">
            <a:xfrm>
              <a:off x="8066854" y="5574229"/>
              <a:ext cx="62391" cy="218364"/>
            </a:xfrm>
            <a:prstGeom prst="rect">
              <a:avLst/>
            </a:prstGeom>
            <a:solidFill>
              <a:srgbClr val="0F0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ṡľïḋé">
              <a:extLst>
                <a:ext uri="{FF2B5EF4-FFF2-40B4-BE49-F238E27FC236}">
                  <a16:creationId xmlns:a16="http://schemas.microsoft.com/office/drawing/2014/main" xmlns="" id="{2BFF29CF-2CAB-4D7A-9D89-B5E35FFCD7E6}"/>
                </a:ext>
              </a:extLst>
            </p:cNvPr>
            <p:cNvSpPr/>
            <p:nvPr/>
          </p:nvSpPr>
          <p:spPr bwMode="auto">
            <a:xfrm>
              <a:off x="7942071" y="5730202"/>
              <a:ext cx="311945" cy="311945"/>
            </a:xfrm>
            <a:prstGeom prst="ellipse">
              <a:avLst/>
            </a:pr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ŝlíḓè">
              <a:extLst>
                <a:ext uri="{FF2B5EF4-FFF2-40B4-BE49-F238E27FC236}">
                  <a16:creationId xmlns:a16="http://schemas.microsoft.com/office/drawing/2014/main" xmlns="" id="{354326A7-3D13-415F-A562-C91EFAB30B8B}"/>
                </a:ext>
              </a:extLst>
            </p:cNvPr>
            <p:cNvSpPr/>
            <p:nvPr/>
          </p:nvSpPr>
          <p:spPr bwMode="auto">
            <a:xfrm>
              <a:off x="8004463" y="5792593"/>
              <a:ext cx="187163" cy="187163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ş1íḍê">
              <a:extLst>
                <a:ext uri="{FF2B5EF4-FFF2-40B4-BE49-F238E27FC236}">
                  <a16:creationId xmlns:a16="http://schemas.microsoft.com/office/drawing/2014/main" xmlns="" id="{CEF9BF29-6988-4E49-AABF-BA62D2203D92}"/>
                </a:ext>
              </a:extLst>
            </p:cNvPr>
            <p:cNvSpPr/>
            <p:nvPr/>
          </p:nvSpPr>
          <p:spPr bwMode="auto">
            <a:xfrm>
              <a:off x="6507149" y="5574229"/>
              <a:ext cx="62391" cy="218364"/>
            </a:xfrm>
            <a:prstGeom prst="rect">
              <a:avLst/>
            </a:prstGeom>
            <a:solidFill>
              <a:srgbClr val="0F0F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ṥľïďé">
              <a:extLst>
                <a:ext uri="{FF2B5EF4-FFF2-40B4-BE49-F238E27FC236}">
                  <a16:creationId xmlns:a16="http://schemas.microsoft.com/office/drawing/2014/main" xmlns="" id="{92529B71-453C-4E5F-9E13-FB253C9891A0}"/>
                </a:ext>
              </a:extLst>
            </p:cNvPr>
            <p:cNvSpPr/>
            <p:nvPr/>
          </p:nvSpPr>
          <p:spPr bwMode="auto">
            <a:xfrm>
              <a:off x="6382367" y="5730202"/>
              <a:ext cx="311945" cy="311945"/>
            </a:xfrm>
            <a:prstGeom prst="ellipse">
              <a:avLst/>
            </a:pr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$ḻïḋe">
              <a:extLst>
                <a:ext uri="{FF2B5EF4-FFF2-40B4-BE49-F238E27FC236}">
                  <a16:creationId xmlns:a16="http://schemas.microsoft.com/office/drawing/2014/main" xmlns="" id="{7C802865-EEB6-4323-94B7-AD9558EAB243}"/>
                </a:ext>
              </a:extLst>
            </p:cNvPr>
            <p:cNvSpPr/>
            <p:nvPr/>
          </p:nvSpPr>
          <p:spPr bwMode="auto">
            <a:xfrm>
              <a:off x="6444758" y="5792593"/>
              <a:ext cx="187163" cy="187163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ṧlïḍê">
              <a:extLst>
                <a:ext uri="{FF2B5EF4-FFF2-40B4-BE49-F238E27FC236}">
                  <a16:creationId xmlns:a16="http://schemas.microsoft.com/office/drawing/2014/main" xmlns="" id="{FE36B879-00BD-4FAA-8788-3971A2089C3F}"/>
                </a:ext>
              </a:extLst>
            </p:cNvPr>
            <p:cNvSpPr/>
            <p:nvPr/>
          </p:nvSpPr>
          <p:spPr bwMode="auto">
            <a:xfrm>
              <a:off x="6039231" y="3172291"/>
              <a:ext cx="467907" cy="2495530"/>
            </a:xfrm>
            <a:custGeom>
              <a:avLst/>
              <a:gdLst>
                <a:gd name="T0" fmla="*/ 15 w 15"/>
                <a:gd name="T1" fmla="*/ 77 h 80"/>
                <a:gd name="T2" fmla="*/ 13 w 15"/>
                <a:gd name="T3" fmla="*/ 80 h 80"/>
                <a:gd name="T4" fmla="*/ 0 w 15"/>
                <a:gd name="T5" fmla="*/ 0 h 80"/>
                <a:gd name="T6" fmla="*/ 3 w 15"/>
                <a:gd name="T7" fmla="*/ 0 h 80"/>
                <a:gd name="T8" fmla="*/ 15 w 15"/>
                <a:gd name="T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0">
                  <a:moveTo>
                    <a:pt x="15" y="77"/>
                  </a:moveTo>
                  <a:lnTo>
                    <a:pt x="13" y="80"/>
                  </a:lnTo>
                  <a:lnTo>
                    <a:pt x="0" y="0"/>
                  </a:lnTo>
                  <a:lnTo>
                    <a:pt x="3" y="0"/>
                  </a:lnTo>
                  <a:lnTo>
                    <a:pt x="15" y="77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Sḷîde">
              <a:extLst>
                <a:ext uri="{FF2B5EF4-FFF2-40B4-BE49-F238E27FC236}">
                  <a16:creationId xmlns:a16="http://schemas.microsoft.com/office/drawing/2014/main" xmlns="" id="{689FAD30-89F7-405A-8452-BF77D471CC02}"/>
                </a:ext>
              </a:extLst>
            </p:cNvPr>
            <p:cNvSpPr/>
            <p:nvPr/>
          </p:nvSpPr>
          <p:spPr bwMode="auto">
            <a:xfrm>
              <a:off x="8254017" y="3515416"/>
              <a:ext cx="280744" cy="1278961"/>
            </a:xfrm>
            <a:custGeom>
              <a:avLst/>
              <a:gdLst>
                <a:gd name="T0" fmla="*/ 0 w 9"/>
                <a:gd name="T1" fmla="*/ 41 h 41"/>
                <a:gd name="T2" fmla="*/ 3 w 9"/>
                <a:gd name="T3" fmla="*/ 41 h 41"/>
                <a:gd name="T4" fmla="*/ 9 w 9"/>
                <a:gd name="T5" fmla="*/ 2 h 41"/>
                <a:gd name="T6" fmla="*/ 7 w 9"/>
                <a:gd name="T7" fmla="*/ 0 h 41"/>
                <a:gd name="T8" fmla="*/ 0 w 9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1">
                  <a:moveTo>
                    <a:pt x="0" y="41"/>
                  </a:moveTo>
                  <a:lnTo>
                    <a:pt x="3" y="41"/>
                  </a:lnTo>
                  <a:lnTo>
                    <a:pt x="9" y="2"/>
                  </a:lnTo>
                  <a:lnTo>
                    <a:pt x="7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slïḓè">
              <a:extLst>
                <a:ext uri="{FF2B5EF4-FFF2-40B4-BE49-F238E27FC236}">
                  <a16:creationId xmlns:a16="http://schemas.microsoft.com/office/drawing/2014/main" xmlns="" id="{45C3509C-7023-4500-A5BA-03CE433D9E2F}"/>
                </a:ext>
              </a:extLst>
            </p:cNvPr>
            <p:cNvSpPr/>
            <p:nvPr/>
          </p:nvSpPr>
          <p:spPr bwMode="auto">
            <a:xfrm>
              <a:off x="6444758" y="5511838"/>
              <a:ext cx="1746868" cy="155973"/>
            </a:xfrm>
            <a:prstGeom prst="rect">
              <a:avLst/>
            </a:pr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śľïdê">
              <a:extLst>
                <a:ext uri="{FF2B5EF4-FFF2-40B4-BE49-F238E27FC236}">
                  <a16:creationId xmlns:a16="http://schemas.microsoft.com/office/drawing/2014/main" xmlns="" id="{B346E03B-9CE3-4BEA-A47A-1E7DD90E87C7}"/>
                </a:ext>
              </a:extLst>
            </p:cNvPr>
            <p:cNvSpPr/>
            <p:nvPr/>
          </p:nvSpPr>
          <p:spPr bwMode="auto">
            <a:xfrm>
              <a:off x="5415351" y="3172291"/>
              <a:ext cx="717461" cy="62391"/>
            </a:xfrm>
            <a:prstGeom prst="rect">
              <a:avLst/>
            </a:pr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ṡľïďe">
              <a:extLst>
                <a:ext uri="{FF2B5EF4-FFF2-40B4-BE49-F238E27FC236}">
                  <a16:creationId xmlns:a16="http://schemas.microsoft.com/office/drawing/2014/main" xmlns="" id="{B4B7BABF-B36D-4A1F-9015-D654FD169E14}"/>
                </a:ext>
              </a:extLst>
            </p:cNvPr>
            <p:cNvSpPr/>
            <p:nvPr/>
          </p:nvSpPr>
          <p:spPr bwMode="auto">
            <a:xfrm>
              <a:off x="6132812" y="3515416"/>
              <a:ext cx="2401949" cy="1372542"/>
            </a:xfrm>
            <a:custGeom>
              <a:avLst/>
              <a:gdLst>
                <a:gd name="T0" fmla="*/ 64 w 77"/>
                <a:gd name="T1" fmla="*/ 31 h 44"/>
                <a:gd name="T2" fmla="*/ 71 w 77"/>
                <a:gd name="T3" fmla="*/ 35 h 44"/>
                <a:gd name="T4" fmla="*/ 0 w 77"/>
                <a:gd name="T5" fmla="*/ 0 h 44"/>
                <a:gd name="T6" fmla="*/ 4 w 77"/>
                <a:gd name="T7" fmla="*/ 31 h 44"/>
                <a:gd name="T8" fmla="*/ 12 w 77"/>
                <a:gd name="T9" fmla="*/ 37 h 44"/>
                <a:gd name="T10" fmla="*/ 6 w 77"/>
                <a:gd name="T11" fmla="*/ 44 h 44"/>
                <a:gd name="T12" fmla="*/ 71 w 77"/>
                <a:gd name="T13" fmla="*/ 37 h 44"/>
                <a:gd name="T14" fmla="*/ 64 w 77"/>
                <a:gd name="T15" fmla="*/ 4 h 44"/>
                <a:gd name="T16" fmla="*/ 71 w 77"/>
                <a:gd name="T17" fmla="*/ 10 h 44"/>
                <a:gd name="T18" fmla="*/ 64 w 77"/>
                <a:gd name="T19" fmla="*/ 4 h 44"/>
                <a:gd name="T20" fmla="*/ 71 w 77"/>
                <a:gd name="T21" fmla="*/ 16 h 44"/>
                <a:gd name="T22" fmla="*/ 64 w 77"/>
                <a:gd name="T23" fmla="*/ 25 h 44"/>
                <a:gd name="T24" fmla="*/ 12 w 77"/>
                <a:gd name="T25" fmla="*/ 25 h 44"/>
                <a:gd name="T26" fmla="*/ 4 w 77"/>
                <a:gd name="T27" fmla="*/ 16 h 44"/>
                <a:gd name="T28" fmla="*/ 12 w 77"/>
                <a:gd name="T29" fmla="*/ 25 h 44"/>
                <a:gd name="T30" fmla="*/ 4 w 77"/>
                <a:gd name="T31" fmla="*/ 10 h 44"/>
                <a:gd name="T32" fmla="*/ 12 w 77"/>
                <a:gd name="T33" fmla="*/ 4 h 44"/>
                <a:gd name="T34" fmla="*/ 25 w 77"/>
                <a:gd name="T35" fmla="*/ 37 h 44"/>
                <a:gd name="T36" fmla="*/ 16 w 77"/>
                <a:gd name="T37" fmla="*/ 31 h 44"/>
                <a:gd name="T38" fmla="*/ 25 w 77"/>
                <a:gd name="T39" fmla="*/ 37 h 44"/>
                <a:gd name="T40" fmla="*/ 16 w 77"/>
                <a:gd name="T41" fmla="*/ 25 h 44"/>
                <a:gd name="T42" fmla="*/ 25 w 77"/>
                <a:gd name="T43" fmla="*/ 16 h 44"/>
                <a:gd name="T44" fmla="*/ 25 w 77"/>
                <a:gd name="T45" fmla="*/ 10 h 44"/>
                <a:gd name="T46" fmla="*/ 16 w 77"/>
                <a:gd name="T47" fmla="*/ 4 h 44"/>
                <a:gd name="T48" fmla="*/ 25 w 77"/>
                <a:gd name="T49" fmla="*/ 10 h 44"/>
                <a:gd name="T50" fmla="*/ 29 w 77"/>
                <a:gd name="T51" fmla="*/ 37 h 44"/>
                <a:gd name="T52" fmla="*/ 35 w 77"/>
                <a:gd name="T53" fmla="*/ 31 h 44"/>
                <a:gd name="T54" fmla="*/ 35 w 77"/>
                <a:gd name="T55" fmla="*/ 25 h 44"/>
                <a:gd name="T56" fmla="*/ 29 w 77"/>
                <a:gd name="T57" fmla="*/ 16 h 44"/>
                <a:gd name="T58" fmla="*/ 35 w 77"/>
                <a:gd name="T59" fmla="*/ 25 h 44"/>
                <a:gd name="T60" fmla="*/ 29 w 77"/>
                <a:gd name="T61" fmla="*/ 10 h 44"/>
                <a:gd name="T62" fmla="*/ 35 w 77"/>
                <a:gd name="T63" fmla="*/ 4 h 44"/>
                <a:gd name="T64" fmla="*/ 48 w 77"/>
                <a:gd name="T65" fmla="*/ 37 h 44"/>
                <a:gd name="T66" fmla="*/ 39 w 77"/>
                <a:gd name="T67" fmla="*/ 31 h 44"/>
                <a:gd name="T68" fmla="*/ 48 w 77"/>
                <a:gd name="T69" fmla="*/ 37 h 44"/>
                <a:gd name="T70" fmla="*/ 39 w 77"/>
                <a:gd name="T71" fmla="*/ 25 h 44"/>
                <a:gd name="T72" fmla="*/ 48 w 77"/>
                <a:gd name="T73" fmla="*/ 16 h 44"/>
                <a:gd name="T74" fmla="*/ 48 w 77"/>
                <a:gd name="T75" fmla="*/ 10 h 44"/>
                <a:gd name="T76" fmla="*/ 39 w 77"/>
                <a:gd name="T77" fmla="*/ 4 h 44"/>
                <a:gd name="T78" fmla="*/ 48 w 77"/>
                <a:gd name="T79" fmla="*/ 10 h 44"/>
                <a:gd name="T80" fmla="*/ 52 w 77"/>
                <a:gd name="T81" fmla="*/ 37 h 44"/>
                <a:gd name="T82" fmla="*/ 60 w 77"/>
                <a:gd name="T83" fmla="*/ 31 h 44"/>
                <a:gd name="T84" fmla="*/ 60 w 77"/>
                <a:gd name="T85" fmla="*/ 25 h 44"/>
                <a:gd name="T86" fmla="*/ 52 w 77"/>
                <a:gd name="T87" fmla="*/ 16 h 44"/>
                <a:gd name="T88" fmla="*/ 60 w 77"/>
                <a:gd name="T89" fmla="*/ 25 h 44"/>
                <a:gd name="T90" fmla="*/ 52 w 77"/>
                <a:gd name="T91" fmla="*/ 10 h 44"/>
                <a:gd name="T92" fmla="*/ 60 w 77"/>
                <a:gd name="T9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" h="44">
                  <a:moveTo>
                    <a:pt x="64" y="37"/>
                  </a:moveTo>
                  <a:lnTo>
                    <a:pt x="64" y="31"/>
                  </a:lnTo>
                  <a:lnTo>
                    <a:pt x="71" y="31"/>
                  </a:lnTo>
                  <a:lnTo>
                    <a:pt x="71" y="35"/>
                  </a:lnTo>
                  <a:lnTo>
                    <a:pt x="77" y="0"/>
                  </a:lnTo>
                  <a:lnTo>
                    <a:pt x="0" y="0"/>
                  </a:lnTo>
                  <a:lnTo>
                    <a:pt x="4" y="35"/>
                  </a:lnTo>
                  <a:lnTo>
                    <a:pt x="4" y="31"/>
                  </a:lnTo>
                  <a:lnTo>
                    <a:pt x="12" y="31"/>
                  </a:lnTo>
                  <a:lnTo>
                    <a:pt x="12" y="37"/>
                  </a:lnTo>
                  <a:lnTo>
                    <a:pt x="6" y="37"/>
                  </a:lnTo>
                  <a:lnTo>
                    <a:pt x="6" y="44"/>
                  </a:lnTo>
                  <a:lnTo>
                    <a:pt x="71" y="44"/>
                  </a:lnTo>
                  <a:lnTo>
                    <a:pt x="71" y="37"/>
                  </a:lnTo>
                  <a:lnTo>
                    <a:pt x="64" y="37"/>
                  </a:lnTo>
                  <a:close/>
                  <a:moveTo>
                    <a:pt x="64" y="4"/>
                  </a:moveTo>
                  <a:lnTo>
                    <a:pt x="71" y="4"/>
                  </a:lnTo>
                  <a:lnTo>
                    <a:pt x="71" y="10"/>
                  </a:lnTo>
                  <a:lnTo>
                    <a:pt x="64" y="10"/>
                  </a:lnTo>
                  <a:lnTo>
                    <a:pt x="64" y="4"/>
                  </a:lnTo>
                  <a:close/>
                  <a:moveTo>
                    <a:pt x="64" y="16"/>
                  </a:moveTo>
                  <a:lnTo>
                    <a:pt x="71" y="16"/>
                  </a:lnTo>
                  <a:lnTo>
                    <a:pt x="71" y="25"/>
                  </a:lnTo>
                  <a:lnTo>
                    <a:pt x="64" y="25"/>
                  </a:lnTo>
                  <a:lnTo>
                    <a:pt x="64" y="16"/>
                  </a:lnTo>
                  <a:close/>
                  <a:moveTo>
                    <a:pt x="12" y="25"/>
                  </a:moveTo>
                  <a:lnTo>
                    <a:pt x="4" y="25"/>
                  </a:lnTo>
                  <a:lnTo>
                    <a:pt x="4" y="16"/>
                  </a:lnTo>
                  <a:lnTo>
                    <a:pt x="12" y="16"/>
                  </a:lnTo>
                  <a:lnTo>
                    <a:pt x="12" y="25"/>
                  </a:lnTo>
                  <a:close/>
                  <a:moveTo>
                    <a:pt x="12" y="10"/>
                  </a:moveTo>
                  <a:lnTo>
                    <a:pt x="4" y="10"/>
                  </a:lnTo>
                  <a:lnTo>
                    <a:pt x="4" y="4"/>
                  </a:lnTo>
                  <a:lnTo>
                    <a:pt x="12" y="4"/>
                  </a:lnTo>
                  <a:lnTo>
                    <a:pt x="12" y="10"/>
                  </a:lnTo>
                  <a:close/>
                  <a:moveTo>
                    <a:pt x="25" y="37"/>
                  </a:moveTo>
                  <a:lnTo>
                    <a:pt x="16" y="37"/>
                  </a:lnTo>
                  <a:lnTo>
                    <a:pt x="16" y="31"/>
                  </a:lnTo>
                  <a:lnTo>
                    <a:pt x="25" y="31"/>
                  </a:lnTo>
                  <a:lnTo>
                    <a:pt x="25" y="37"/>
                  </a:lnTo>
                  <a:close/>
                  <a:moveTo>
                    <a:pt x="25" y="25"/>
                  </a:moveTo>
                  <a:lnTo>
                    <a:pt x="16" y="25"/>
                  </a:lnTo>
                  <a:lnTo>
                    <a:pt x="16" y="16"/>
                  </a:lnTo>
                  <a:lnTo>
                    <a:pt x="25" y="16"/>
                  </a:lnTo>
                  <a:lnTo>
                    <a:pt x="25" y="25"/>
                  </a:lnTo>
                  <a:close/>
                  <a:moveTo>
                    <a:pt x="25" y="10"/>
                  </a:moveTo>
                  <a:lnTo>
                    <a:pt x="16" y="10"/>
                  </a:lnTo>
                  <a:lnTo>
                    <a:pt x="16" y="4"/>
                  </a:lnTo>
                  <a:lnTo>
                    <a:pt x="25" y="4"/>
                  </a:lnTo>
                  <a:lnTo>
                    <a:pt x="25" y="10"/>
                  </a:lnTo>
                  <a:close/>
                  <a:moveTo>
                    <a:pt x="35" y="37"/>
                  </a:moveTo>
                  <a:lnTo>
                    <a:pt x="29" y="37"/>
                  </a:lnTo>
                  <a:lnTo>
                    <a:pt x="29" y="31"/>
                  </a:lnTo>
                  <a:lnTo>
                    <a:pt x="35" y="31"/>
                  </a:lnTo>
                  <a:lnTo>
                    <a:pt x="35" y="37"/>
                  </a:lnTo>
                  <a:close/>
                  <a:moveTo>
                    <a:pt x="35" y="25"/>
                  </a:moveTo>
                  <a:lnTo>
                    <a:pt x="29" y="25"/>
                  </a:lnTo>
                  <a:lnTo>
                    <a:pt x="29" y="16"/>
                  </a:lnTo>
                  <a:lnTo>
                    <a:pt x="35" y="16"/>
                  </a:lnTo>
                  <a:lnTo>
                    <a:pt x="35" y="25"/>
                  </a:lnTo>
                  <a:close/>
                  <a:moveTo>
                    <a:pt x="35" y="10"/>
                  </a:moveTo>
                  <a:lnTo>
                    <a:pt x="29" y="10"/>
                  </a:lnTo>
                  <a:lnTo>
                    <a:pt x="29" y="4"/>
                  </a:lnTo>
                  <a:lnTo>
                    <a:pt x="35" y="4"/>
                  </a:lnTo>
                  <a:lnTo>
                    <a:pt x="35" y="10"/>
                  </a:lnTo>
                  <a:close/>
                  <a:moveTo>
                    <a:pt x="48" y="37"/>
                  </a:moveTo>
                  <a:lnTo>
                    <a:pt x="39" y="37"/>
                  </a:lnTo>
                  <a:lnTo>
                    <a:pt x="39" y="31"/>
                  </a:lnTo>
                  <a:lnTo>
                    <a:pt x="48" y="31"/>
                  </a:lnTo>
                  <a:lnTo>
                    <a:pt x="48" y="37"/>
                  </a:lnTo>
                  <a:close/>
                  <a:moveTo>
                    <a:pt x="48" y="25"/>
                  </a:moveTo>
                  <a:lnTo>
                    <a:pt x="39" y="25"/>
                  </a:lnTo>
                  <a:lnTo>
                    <a:pt x="39" y="16"/>
                  </a:lnTo>
                  <a:lnTo>
                    <a:pt x="48" y="16"/>
                  </a:lnTo>
                  <a:lnTo>
                    <a:pt x="48" y="25"/>
                  </a:lnTo>
                  <a:close/>
                  <a:moveTo>
                    <a:pt x="48" y="10"/>
                  </a:moveTo>
                  <a:lnTo>
                    <a:pt x="39" y="10"/>
                  </a:lnTo>
                  <a:lnTo>
                    <a:pt x="39" y="4"/>
                  </a:lnTo>
                  <a:lnTo>
                    <a:pt x="48" y="4"/>
                  </a:lnTo>
                  <a:lnTo>
                    <a:pt x="48" y="10"/>
                  </a:lnTo>
                  <a:close/>
                  <a:moveTo>
                    <a:pt x="60" y="37"/>
                  </a:moveTo>
                  <a:lnTo>
                    <a:pt x="52" y="37"/>
                  </a:lnTo>
                  <a:lnTo>
                    <a:pt x="52" y="31"/>
                  </a:lnTo>
                  <a:lnTo>
                    <a:pt x="60" y="31"/>
                  </a:lnTo>
                  <a:lnTo>
                    <a:pt x="60" y="37"/>
                  </a:lnTo>
                  <a:close/>
                  <a:moveTo>
                    <a:pt x="60" y="25"/>
                  </a:moveTo>
                  <a:lnTo>
                    <a:pt x="52" y="25"/>
                  </a:lnTo>
                  <a:lnTo>
                    <a:pt x="52" y="16"/>
                  </a:lnTo>
                  <a:lnTo>
                    <a:pt x="60" y="16"/>
                  </a:lnTo>
                  <a:lnTo>
                    <a:pt x="60" y="25"/>
                  </a:lnTo>
                  <a:close/>
                  <a:moveTo>
                    <a:pt x="60" y="10"/>
                  </a:moveTo>
                  <a:lnTo>
                    <a:pt x="52" y="10"/>
                  </a:lnTo>
                  <a:lnTo>
                    <a:pt x="52" y="4"/>
                  </a:lnTo>
                  <a:lnTo>
                    <a:pt x="60" y="4"/>
                  </a:lnTo>
                  <a:lnTo>
                    <a:pt x="60" y="10"/>
                  </a:ln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ṩľiḍe">
              <a:extLst>
                <a:ext uri="{FF2B5EF4-FFF2-40B4-BE49-F238E27FC236}">
                  <a16:creationId xmlns:a16="http://schemas.microsoft.com/office/drawing/2014/main" xmlns="" id="{3B6CFD69-EE00-4AAC-82BF-1914E0F43F1D}"/>
                </a:ext>
              </a:extLst>
            </p:cNvPr>
            <p:cNvSpPr/>
            <p:nvPr/>
          </p:nvSpPr>
          <p:spPr bwMode="auto">
            <a:xfrm>
              <a:off x="3918038" y="3640198"/>
              <a:ext cx="1434933" cy="1091798"/>
            </a:xfrm>
            <a:custGeom>
              <a:avLst/>
              <a:gdLst>
                <a:gd name="T0" fmla="*/ 39 w 46"/>
                <a:gd name="T1" fmla="*/ 35 h 35"/>
                <a:gd name="T2" fmla="*/ 46 w 46"/>
                <a:gd name="T3" fmla="*/ 27 h 35"/>
                <a:gd name="T4" fmla="*/ 10 w 46"/>
                <a:gd name="T5" fmla="*/ 0 h 35"/>
                <a:gd name="T6" fmla="*/ 0 w 46"/>
                <a:gd name="T7" fmla="*/ 12 h 35"/>
                <a:gd name="T8" fmla="*/ 39 w 46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5">
                  <a:moveTo>
                    <a:pt x="39" y="35"/>
                  </a:moveTo>
                  <a:lnTo>
                    <a:pt x="46" y="27"/>
                  </a:lnTo>
                  <a:lnTo>
                    <a:pt x="10" y="0"/>
                  </a:lnTo>
                  <a:lnTo>
                    <a:pt x="0" y="12"/>
                  </a:lnTo>
                  <a:lnTo>
                    <a:pt x="39" y="35"/>
                  </a:lnTo>
                  <a:close/>
                </a:path>
              </a:pathLst>
            </a:custGeom>
            <a:solidFill>
              <a:srgbClr val="394A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ṡľiďè">
              <a:extLst>
                <a:ext uri="{FF2B5EF4-FFF2-40B4-BE49-F238E27FC236}">
                  <a16:creationId xmlns:a16="http://schemas.microsoft.com/office/drawing/2014/main" xmlns="" id="{B7900B49-0869-471D-90F5-E5CF22D73499}"/>
                </a:ext>
              </a:extLst>
            </p:cNvPr>
            <p:cNvSpPr/>
            <p:nvPr/>
          </p:nvSpPr>
          <p:spPr bwMode="auto">
            <a:xfrm>
              <a:off x="4947444" y="4420051"/>
              <a:ext cx="405527" cy="1434933"/>
            </a:xfrm>
            <a:custGeom>
              <a:avLst/>
              <a:gdLst>
                <a:gd name="T0" fmla="*/ 0 w 13"/>
                <a:gd name="T1" fmla="*/ 46 h 46"/>
                <a:gd name="T2" fmla="*/ 8 w 13"/>
                <a:gd name="T3" fmla="*/ 46 h 46"/>
                <a:gd name="T4" fmla="*/ 13 w 13"/>
                <a:gd name="T5" fmla="*/ 2 h 46"/>
                <a:gd name="T6" fmla="*/ 0 w 13"/>
                <a:gd name="T7" fmla="*/ 0 h 46"/>
                <a:gd name="T8" fmla="*/ 0 w 1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6">
                  <a:moveTo>
                    <a:pt x="0" y="46"/>
                  </a:moveTo>
                  <a:lnTo>
                    <a:pt x="8" y="46"/>
                  </a:lnTo>
                  <a:lnTo>
                    <a:pt x="13" y="2"/>
                  </a:lnTo>
                  <a:lnTo>
                    <a:pt x="0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394A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ṣļíḑê">
              <a:extLst>
                <a:ext uri="{FF2B5EF4-FFF2-40B4-BE49-F238E27FC236}">
                  <a16:creationId xmlns:a16="http://schemas.microsoft.com/office/drawing/2014/main" xmlns="" id="{E1704D2B-1949-4DD5-94EB-9D822AC5A406}"/>
                </a:ext>
              </a:extLst>
            </p:cNvPr>
            <p:cNvSpPr/>
            <p:nvPr/>
          </p:nvSpPr>
          <p:spPr bwMode="auto">
            <a:xfrm>
              <a:off x="4947444" y="5792593"/>
              <a:ext cx="592690" cy="249554"/>
            </a:xfrm>
            <a:custGeom>
              <a:avLst/>
              <a:gdLst>
                <a:gd name="T0" fmla="*/ 19 w 19"/>
                <a:gd name="T1" fmla="*/ 8 h 8"/>
                <a:gd name="T2" fmla="*/ 13 w 19"/>
                <a:gd name="T3" fmla="*/ 8 h 8"/>
                <a:gd name="T4" fmla="*/ 6 w 19"/>
                <a:gd name="T5" fmla="*/ 6 h 8"/>
                <a:gd name="T6" fmla="*/ 4 w 19"/>
                <a:gd name="T7" fmla="*/ 6 h 8"/>
                <a:gd name="T8" fmla="*/ 0 w 19"/>
                <a:gd name="T9" fmla="*/ 6 h 8"/>
                <a:gd name="T10" fmla="*/ 0 w 19"/>
                <a:gd name="T11" fmla="*/ 0 h 8"/>
                <a:gd name="T12" fmla="*/ 8 w 19"/>
                <a:gd name="T13" fmla="*/ 2 h 8"/>
                <a:gd name="T14" fmla="*/ 19 w 19"/>
                <a:gd name="T15" fmla="*/ 6 h 8"/>
                <a:gd name="T16" fmla="*/ 19 w 19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8">
                  <a:moveTo>
                    <a:pt x="19" y="8"/>
                  </a:moveTo>
                  <a:lnTo>
                    <a:pt x="13" y="8"/>
                  </a:lnTo>
                  <a:lnTo>
                    <a:pt x="6" y="6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8" y="2"/>
                  </a:lnTo>
                  <a:lnTo>
                    <a:pt x="19" y="6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33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Sļîḋê">
              <a:extLst>
                <a:ext uri="{FF2B5EF4-FFF2-40B4-BE49-F238E27FC236}">
                  <a16:creationId xmlns:a16="http://schemas.microsoft.com/office/drawing/2014/main" xmlns="" id="{616303EA-E5D3-4527-B42A-52F7A89A45E6}"/>
                </a:ext>
              </a:extLst>
            </p:cNvPr>
            <p:cNvSpPr/>
            <p:nvPr/>
          </p:nvSpPr>
          <p:spPr bwMode="auto">
            <a:xfrm>
              <a:off x="3637293" y="3577807"/>
              <a:ext cx="717461" cy="1497314"/>
            </a:xfrm>
            <a:custGeom>
              <a:avLst/>
              <a:gdLst>
                <a:gd name="T0" fmla="*/ 0 w 23"/>
                <a:gd name="T1" fmla="*/ 46 h 48"/>
                <a:gd name="T2" fmla="*/ 11 w 23"/>
                <a:gd name="T3" fmla="*/ 48 h 48"/>
                <a:gd name="T4" fmla="*/ 23 w 23"/>
                <a:gd name="T5" fmla="*/ 6 h 48"/>
                <a:gd name="T6" fmla="*/ 7 w 23"/>
                <a:gd name="T7" fmla="*/ 0 h 48"/>
                <a:gd name="T8" fmla="*/ 0 w 23"/>
                <a:gd name="T9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8">
                  <a:moveTo>
                    <a:pt x="0" y="46"/>
                  </a:moveTo>
                  <a:lnTo>
                    <a:pt x="11" y="48"/>
                  </a:lnTo>
                  <a:lnTo>
                    <a:pt x="23" y="6"/>
                  </a:lnTo>
                  <a:lnTo>
                    <a:pt x="7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394A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Sḷíḋe">
              <a:extLst>
                <a:ext uri="{FF2B5EF4-FFF2-40B4-BE49-F238E27FC236}">
                  <a16:creationId xmlns:a16="http://schemas.microsoft.com/office/drawing/2014/main" xmlns="" id="{8F495F6A-109B-4C08-B666-15C696FA2EA7}"/>
                </a:ext>
              </a:extLst>
            </p:cNvPr>
            <p:cNvSpPr/>
            <p:nvPr/>
          </p:nvSpPr>
          <p:spPr bwMode="auto">
            <a:xfrm>
              <a:off x="2545496" y="4731985"/>
              <a:ext cx="1434933" cy="655081"/>
            </a:xfrm>
            <a:custGeom>
              <a:avLst/>
              <a:gdLst>
                <a:gd name="T0" fmla="*/ 0 w 46"/>
                <a:gd name="T1" fmla="*/ 15 h 21"/>
                <a:gd name="T2" fmla="*/ 2 w 46"/>
                <a:gd name="T3" fmla="*/ 21 h 21"/>
                <a:gd name="T4" fmla="*/ 46 w 46"/>
                <a:gd name="T5" fmla="*/ 11 h 21"/>
                <a:gd name="T6" fmla="*/ 42 w 46"/>
                <a:gd name="T7" fmla="*/ 0 h 21"/>
                <a:gd name="T8" fmla="*/ 0 w 46"/>
                <a:gd name="T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0" y="15"/>
                  </a:moveTo>
                  <a:lnTo>
                    <a:pt x="2" y="21"/>
                  </a:lnTo>
                  <a:lnTo>
                    <a:pt x="46" y="11"/>
                  </a:lnTo>
                  <a:lnTo>
                    <a:pt x="42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394A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íṧlîďé">
              <a:extLst>
                <a:ext uri="{FF2B5EF4-FFF2-40B4-BE49-F238E27FC236}">
                  <a16:creationId xmlns:a16="http://schemas.microsoft.com/office/drawing/2014/main" xmlns="" id="{FB807033-0F79-4069-A5B6-FE1EDC436951}"/>
                </a:ext>
              </a:extLst>
            </p:cNvPr>
            <p:cNvSpPr/>
            <p:nvPr/>
          </p:nvSpPr>
          <p:spPr bwMode="auto">
            <a:xfrm>
              <a:off x="2420724" y="5199903"/>
              <a:ext cx="187163" cy="592690"/>
            </a:xfrm>
            <a:custGeom>
              <a:avLst/>
              <a:gdLst>
                <a:gd name="T0" fmla="*/ 4 w 6"/>
                <a:gd name="T1" fmla="*/ 19 h 19"/>
                <a:gd name="T2" fmla="*/ 2 w 6"/>
                <a:gd name="T3" fmla="*/ 12 h 19"/>
                <a:gd name="T4" fmla="*/ 2 w 6"/>
                <a:gd name="T5" fmla="*/ 6 h 19"/>
                <a:gd name="T6" fmla="*/ 2 w 6"/>
                <a:gd name="T7" fmla="*/ 6 h 19"/>
                <a:gd name="T8" fmla="*/ 0 w 6"/>
                <a:gd name="T9" fmla="*/ 0 h 19"/>
                <a:gd name="T10" fmla="*/ 6 w 6"/>
                <a:gd name="T11" fmla="*/ 0 h 19"/>
                <a:gd name="T12" fmla="*/ 6 w 6"/>
                <a:gd name="T13" fmla="*/ 6 h 19"/>
                <a:gd name="T14" fmla="*/ 6 w 6"/>
                <a:gd name="T15" fmla="*/ 19 h 19"/>
                <a:gd name="T16" fmla="*/ 4 w 6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9">
                  <a:moveTo>
                    <a:pt x="4" y="19"/>
                  </a:moveTo>
                  <a:lnTo>
                    <a:pt x="2" y="12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19"/>
                  </a:lnTo>
                  <a:lnTo>
                    <a:pt x="4" y="19"/>
                  </a:lnTo>
                  <a:close/>
                </a:path>
              </a:pathLst>
            </a:custGeom>
            <a:solidFill>
              <a:srgbClr val="33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ïsḷiďè">
              <a:extLst>
                <a:ext uri="{FF2B5EF4-FFF2-40B4-BE49-F238E27FC236}">
                  <a16:creationId xmlns:a16="http://schemas.microsoft.com/office/drawing/2014/main" xmlns="" id="{B0C7F993-AE05-48C9-B958-48E749ACB5C5}"/>
                </a:ext>
              </a:extLst>
            </p:cNvPr>
            <p:cNvSpPr/>
            <p:nvPr/>
          </p:nvSpPr>
          <p:spPr bwMode="auto">
            <a:xfrm>
              <a:off x="2420724" y="5199903"/>
              <a:ext cx="187163" cy="592690"/>
            </a:xfrm>
            <a:custGeom>
              <a:avLst/>
              <a:gdLst>
                <a:gd name="T0" fmla="*/ 6 w 6"/>
                <a:gd name="T1" fmla="*/ 19 h 19"/>
                <a:gd name="T2" fmla="*/ 4 w 6"/>
                <a:gd name="T3" fmla="*/ 19 h 19"/>
                <a:gd name="T4" fmla="*/ 2 w 6"/>
                <a:gd name="T5" fmla="*/ 12 h 19"/>
                <a:gd name="T6" fmla="*/ 2 w 6"/>
                <a:gd name="T7" fmla="*/ 6 h 19"/>
                <a:gd name="T8" fmla="*/ 2 w 6"/>
                <a:gd name="T9" fmla="*/ 6 h 19"/>
                <a:gd name="T10" fmla="*/ 0 w 6"/>
                <a:gd name="T11" fmla="*/ 0 h 19"/>
                <a:gd name="T12" fmla="*/ 2 w 6"/>
                <a:gd name="T13" fmla="*/ 0 h 19"/>
                <a:gd name="T14" fmla="*/ 6 w 6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9">
                  <a:moveTo>
                    <a:pt x="6" y="19"/>
                  </a:moveTo>
                  <a:lnTo>
                    <a:pt x="4" y="19"/>
                  </a:lnTo>
                  <a:lnTo>
                    <a:pt x="2" y="12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19"/>
                  </a:lnTo>
                  <a:close/>
                </a:path>
              </a:pathLst>
            </a:custGeom>
            <a:solidFill>
              <a:srgbClr val="635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ïṩľiḓè">
              <a:extLst>
                <a:ext uri="{FF2B5EF4-FFF2-40B4-BE49-F238E27FC236}">
                  <a16:creationId xmlns:a16="http://schemas.microsoft.com/office/drawing/2014/main" xmlns="" id="{C8D87EC7-2725-4735-B544-8EAC77FFDB78}"/>
                </a:ext>
              </a:extLst>
            </p:cNvPr>
            <p:cNvSpPr/>
            <p:nvPr/>
          </p:nvSpPr>
          <p:spPr bwMode="auto">
            <a:xfrm>
              <a:off x="5540134" y="2985118"/>
              <a:ext cx="311945" cy="187163"/>
            </a:xfrm>
            <a:custGeom>
              <a:avLst/>
              <a:gdLst>
                <a:gd name="T0" fmla="*/ 0 w 5"/>
                <a:gd name="T1" fmla="*/ 2 h 3"/>
                <a:gd name="T2" fmla="*/ 1 w 5"/>
                <a:gd name="T3" fmla="*/ 3 h 3"/>
                <a:gd name="T4" fmla="*/ 4 w 5"/>
                <a:gd name="T5" fmla="*/ 2 h 3"/>
                <a:gd name="T6" fmla="*/ 5 w 5"/>
                <a:gd name="T7" fmla="*/ 1 h 3"/>
                <a:gd name="T8" fmla="*/ 5 w 5"/>
                <a:gd name="T9" fmla="*/ 1 h 3"/>
                <a:gd name="T10" fmla="*/ 4 w 5"/>
                <a:gd name="T11" fmla="*/ 0 h 3"/>
                <a:gd name="T12" fmla="*/ 1 w 5"/>
                <a:gd name="T13" fmla="*/ 0 h 3"/>
                <a:gd name="T14" fmla="*/ 0 w 5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1" y="3"/>
                    <a:pt x="1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D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$ḻîḍê">
              <a:extLst>
                <a:ext uri="{FF2B5EF4-FFF2-40B4-BE49-F238E27FC236}">
                  <a16:creationId xmlns:a16="http://schemas.microsoft.com/office/drawing/2014/main" xmlns="" id="{E4BF6D62-62B9-4008-A489-0819B720804B}"/>
                </a:ext>
              </a:extLst>
            </p:cNvPr>
            <p:cNvSpPr/>
            <p:nvPr/>
          </p:nvSpPr>
          <p:spPr bwMode="auto">
            <a:xfrm>
              <a:off x="4229983" y="2330048"/>
              <a:ext cx="1497314" cy="1122988"/>
            </a:xfrm>
            <a:custGeom>
              <a:avLst/>
              <a:gdLst>
                <a:gd name="T0" fmla="*/ 0 w 23"/>
                <a:gd name="T1" fmla="*/ 3 h 17"/>
                <a:gd name="T2" fmla="*/ 1 w 23"/>
                <a:gd name="T3" fmla="*/ 1 h 17"/>
                <a:gd name="T4" fmla="*/ 3 w 23"/>
                <a:gd name="T5" fmla="*/ 1 h 17"/>
                <a:gd name="T6" fmla="*/ 3 w 23"/>
                <a:gd name="T7" fmla="*/ 2 h 17"/>
                <a:gd name="T8" fmla="*/ 22 w 23"/>
                <a:gd name="T9" fmla="*/ 10 h 17"/>
                <a:gd name="T10" fmla="*/ 23 w 23"/>
                <a:gd name="T11" fmla="*/ 12 h 17"/>
                <a:gd name="T12" fmla="*/ 0 w 23"/>
                <a:gd name="T13" fmla="*/ 3 h 17"/>
                <a:gd name="T14" fmla="*/ 0 w 23"/>
                <a:gd name="T15" fmla="*/ 3 h 17"/>
                <a:gd name="T16" fmla="*/ 0 w 23"/>
                <a:gd name="T17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7">
                  <a:moveTo>
                    <a:pt x="0" y="3"/>
                  </a:move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5" y="4"/>
                    <a:pt x="12" y="13"/>
                    <a:pt x="22" y="10"/>
                  </a:cubicBezTo>
                  <a:cubicBezTo>
                    <a:pt x="23" y="11"/>
                    <a:pt x="23" y="11"/>
                    <a:pt x="23" y="12"/>
                  </a:cubicBezTo>
                  <a:cubicBezTo>
                    <a:pt x="7" y="17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506A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îSlíḑè">
              <a:extLst>
                <a:ext uri="{FF2B5EF4-FFF2-40B4-BE49-F238E27FC236}">
                  <a16:creationId xmlns:a16="http://schemas.microsoft.com/office/drawing/2014/main" xmlns="" id="{0ADFED0C-F960-4D55-A376-53782291DC88}"/>
                </a:ext>
              </a:extLst>
            </p:cNvPr>
            <p:cNvSpPr/>
            <p:nvPr/>
          </p:nvSpPr>
          <p:spPr bwMode="auto">
            <a:xfrm>
              <a:off x="5477742" y="3172291"/>
              <a:ext cx="311945" cy="155973"/>
            </a:xfrm>
            <a:custGeom>
              <a:avLst/>
              <a:gdLst>
                <a:gd name="T0" fmla="*/ 0 w 5"/>
                <a:gd name="T1" fmla="*/ 1 h 2"/>
                <a:gd name="T2" fmla="*/ 2 w 5"/>
                <a:gd name="T3" fmla="*/ 2 h 2"/>
                <a:gd name="T4" fmla="*/ 4 w 5"/>
                <a:gd name="T5" fmla="*/ 2 h 2"/>
                <a:gd name="T6" fmla="*/ 5 w 5"/>
                <a:gd name="T7" fmla="*/ 1 h 2"/>
                <a:gd name="T8" fmla="*/ 5 w 5"/>
                <a:gd name="T9" fmla="*/ 1 h 2"/>
                <a:gd name="T10" fmla="*/ 4 w 5"/>
                <a:gd name="T11" fmla="*/ 0 h 2"/>
                <a:gd name="T12" fmla="*/ 1 w 5"/>
                <a:gd name="T13" fmla="*/ 0 h 2"/>
                <a:gd name="T14" fmla="*/ 0 w 5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2"/>
                    <a:pt x="1" y="2"/>
                    <a:pt x="2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D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ŝ1íḓe">
              <a:extLst>
                <a:ext uri="{FF2B5EF4-FFF2-40B4-BE49-F238E27FC236}">
                  <a16:creationId xmlns:a16="http://schemas.microsoft.com/office/drawing/2014/main" xmlns="" id="{D7615B94-B1C5-4088-98EF-1E6AAE250E5E}"/>
                </a:ext>
              </a:extLst>
            </p:cNvPr>
            <p:cNvSpPr/>
            <p:nvPr/>
          </p:nvSpPr>
          <p:spPr bwMode="auto">
            <a:xfrm>
              <a:off x="4292363" y="2018102"/>
              <a:ext cx="249554" cy="187163"/>
            </a:xfrm>
            <a:custGeom>
              <a:avLst/>
              <a:gdLst>
                <a:gd name="T0" fmla="*/ 0 w 8"/>
                <a:gd name="T1" fmla="*/ 6 h 6"/>
                <a:gd name="T2" fmla="*/ 6 w 8"/>
                <a:gd name="T3" fmla="*/ 6 h 6"/>
                <a:gd name="T4" fmla="*/ 8 w 8"/>
                <a:gd name="T5" fmla="*/ 0 h 6"/>
                <a:gd name="T6" fmla="*/ 2 w 8"/>
                <a:gd name="T7" fmla="*/ 0 h 6"/>
                <a:gd name="T8" fmla="*/ 0 w 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6"/>
                  </a:moveTo>
                  <a:lnTo>
                    <a:pt x="6" y="6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D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ṩļïḍè">
              <a:extLst>
                <a:ext uri="{FF2B5EF4-FFF2-40B4-BE49-F238E27FC236}">
                  <a16:creationId xmlns:a16="http://schemas.microsoft.com/office/drawing/2014/main" xmlns="" id="{DB9F74FF-3625-4F98-9F65-3B4C32ABE3B7}"/>
                </a:ext>
              </a:extLst>
            </p:cNvPr>
            <p:cNvSpPr/>
            <p:nvPr/>
          </p:nvSpPr>
          <p:spPr bwMode="auto">
            <a:xfrm>
              <a:off x="3855646" y="2142885"/>
              <a:ext cx="779852" cy="1622096"/>
            </a:xfrm>
            <a:custGeom>
              <a:avLst/>
              <a:gdLst>
                <a:gd name="T0" fmla="*/ 0 w 25"/>
                <a:gd name="T1" fmla="*/ 50 h 52"/>
                <a:gd name="T2" fmla="*/ 16 w 25"/>
                <a:gd name="T3" fmla="*/ 52 h 52"/>
                <a:gd name="T4" fmla="*/ 25 w 25"/>
                <a:gd name="T5" fmla="*/ 2 h 52"/>
                <a:gd name="T6" fmla="*/ 12 w 25"/>
                <a:gd name="T7" fmla="*/ 0 h 52"/>
                <a:gd name="T8" fmla="*/ 0 w 25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2">
                  <a:moveTo>
                    <a:pt x="0" y="50"/>
                  </a:moveTo>
                  <a:lnTo>
                    <a:pt x="16" y="52"/>
                  </a:lnTo>
                  <a:lnTo>
                    <a:pt x="25" y="2"/>
                  </a:lnTo>
                  <a:lnTo>
                    <a:pt x="12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637E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Sliḓé">
              <a:extLst>
                <a:ext uri="{FF2B5EF4-FFF2-40B4-BE49-F238E27FC236}">
                  <a16:creationId xmlns:a16="http://schemas.microsoft.com/office/drawing/2014/main" xmlns="" id="{AE19F89D-8B9B-4847-9B51-9856F5A48F9F}"/>
                </a:ext>
              </a:extLst>
            </p:cNvPr>
            <p:cNvSpPr/>
            <p:nvPr/>
          </p:nvSpPr>
          <p:spPr bwMode="auto">
            <a:xfrm>
              <a:off x="4292363" y="1300641"/>
              <a:ext cx="592690" cy="842244"/>
            </a:xfrm>
            <a:custGeom>
              <a:avLst/>
              <a:gdLst>
                <a:gd name="T0" fmla="*/ 0 w 9"/>
                <a:gd name="T1" fmla="*/ 4 h 13"/>
                <a:gd name="T2" fmla="*/ 1 w 9"/>
                <a:gd name="T3" fmla="*/ 9 h 13"/>
                <a:gd name="T4" fmla="*/ 1 w 9"/>
                <a:gd name="T5" fmla="*/ 12 h 13"/>
                <a:gd name="T6" fmla="*/ 4 w 9"/>
                <a:gd name="T7" fmla="*/ 13 h 13"/>
                <a:gd name="T8" fmla="*/ 7 w 9"/>
                <a:gd name="T9" fmla="*/ 9 h 13"/>
                <a:gd name="T10" fmla="*/ 9 w 9"/>
                <a:gd name="T11" fmla="*/ 9 h 13"/>
                <a:gd name="T12" fmla="*/ 8 w 9"/>
                <a:gd name="T13" fmla="*/ 6 h 13"/>
                <a:gd name="T14" fmla="*/ 8 w 9"/>
                <a:gd name="T15" fmla="*/ 5 h 13"/>
                <a:gd name="T16" fmla="*/ 5 w 9"/>
                <a:gd name="T17" fmla="*/ 0 h 13"/>
                <a:gd name="T18" fmla="*/ 5 w 9"/>
                <a:gd name="T19" fmla="*/ 0 h 13"/>
                <a:gd name="T20" fmla="*/ 0 w 9"/>
                <a:gd name="T21" fmla="*/ 3 h 13"/>
                <a:gd name="T22" fmla="*/ 0 w 9"/>
                <a:gd name="T2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3">
                  <a:moveTo>
                    <a:pt x="0" y="4"/>
                  </a:moveTo>
                  <a:cubicBezTo>
                    <a:pt x="0" y="6"/>
                    <a:pt x="0" y="8"/>
                    <a:pt x="1" y="9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3"/>
                    <a:pt x="7" y="12"/>
                    <a:pt x="7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3"/>
                    <a:pt x="8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3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D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ṥlíde">
              <a:extLst>
                <a:ext uri="{FF2B5EF4-FFF2-40B4-BE49-F238E27FC236}">
                  <a16:creationId xmlns:a16="http://schemas.microsoft.com/office/drawing/2014/main" xmlns="" id="{27B92848-CEDD-43DB-98FD-2CE885A32C74}"/>
                </a:ext>
              </a:extLst>
            </p:cNvPr>
            <p:cNvSpPr/>
            <p:nvPr/>
          </p:nvSpPr>
          <p:spPr bwMode="auto">
            <a:xfrm>
              <a:off x="4229983" y="1238250"/>
              <a:ext cx="655081" cy="592690"/>
            </a:xfrm>
            <a:custGeom>
              <a:avLst/>
              <a:gdLst>
                <a:gd name="T0" fmla="*/ 2 w 10"/>
                <a:gd name="T1" fmla="*/ 8 h 9"/>
                <a:gd name="T2" fmla="*/ 4 w 10"/>
                <a:gd name="T3" fmla="*/ 6 h 9"/>
                <a:gd name="T4" fmla="*/ 5 w 10"/>
                <a:gd name="T5" fmla="*/ 8 h 9"/>
                <a:gd name="T6" fmla="*/ 8 w 10"/>
                <a:gd name="T7" fmla="*/ 5 h 9"/>
                <a:gd name="T8" fmla="*/ 8 w 10"/>
                <a:gd name="T9" fmla="*/ 2 h 9"/>
                <a:gd name="T10" fmla="*/ 7 w 10"/>
                <a:gd name="T11" fmla="*/ 0 h 9"/>
                <a:gd name="T12" fmla="*/ 7 w 10"/>
                <a:gd name="T13" fmla="*/ 0 h 9"/>
                <a:gd name="T14" fmla="*/ 2 w 10"/>
                <a:gd name="T15" fmla="*/ 3 h 9"/>
                <a:gd name="T16" fmla="*/ 2 w 10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2" y="8"/>
                  </a:moveTo>
                  <a:cubicBezTo>
                    <a:pt x="3" y="9"/>
                    <a:pt x="3" y="6"/>
                    <a:pt x="4" y="6"/>
                  </a:cubicBezTo>
                  <a:cubicBezTo>
                    <a:pt x="6" y="7"/>
                    <a:pt x="4" y="8"/>
                    <a:pt x="5" y="8"/>
                  </a:cubicBezTo>
                  <a:cubicBezTo>
                    <a:pt x="6" y="9"/>
                    <a:pt x="5" y="4"/>
                    <a:pt x="8" y="5"/>
                  </a:cubicBezTo>
                  <a:cubicBezTo>
                    <a:pt x="10" y="5"/>
                    <a:pt x="8" y="4"/>
                    <a:pt x="8" y="2"/>
                  </a:cubicBezTo>
                  <a:cubicBezTo>
                    <a:pt x="6" y="3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1"/>
                    <a:pt x="2" y="3"/>
                  </a:cubicBezTo>
                  <a:cubicBezTo>
                    <a:pt x="2" y="3"/>
                    <a:pt x="0" y="8"/>
                    <a:pt x="2" y="8"/>
                  </a:cubicBezTo>
                  <a:close/>
                </a:path>
              </a:pathLst>
            </a:custGeom>
            <a:solidFill>
              <a:srgbClr val="753A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íšlíḋê">
              <a:extLst>
                <a:ext uri="{FF2B5EF4-FFF2-40B4-BE49-F238E27FC236}">
                  <a16:creationId xmlns:a16="http://schemas.microsoft.com/office/drawing/2014/main" xmlns="" id="{26C81796-F098-4300-91AF-35AB6A058CBC}"/>
                </a:ext>
              </a:extLst>
            </p:cNvPr>
            <p:cNvSpPr/>
            <p:nvPr/>
          </p:nvSpPr>
          <p:spPr bwMode="auto">
            <a:xfrm>
              <a:off x="4229983" y="2392439"/>
              <a:ext cx="1372542" cy="1122988"/>
            </a:xfrm>
            <a:custGeom>
              <a:avLst/>
              <a:gdLst>
                <a:gd name="T0" fmla="*/ 0 w 21"/>
                <a:gd name="T1" fmla="*/ 2 h 17"/>
                <a:gd name="T2" fmla="*/ 1 w 21"/>
                <a:gd name="T3" fmla="*/ 0 h 17"/>
                <a:gd name="T4" fmla="*/ 3 w 21"/>
                <a:gd name="T5" fmla="*/ 1 h 17"/>
                <a:gd name="T6" fmla="*/ 4 w 21"/>
                <a:gd name="T7" fmla="*/ 1 h 17"/>
                <a:gd name="T8" fmla="*/ 21 w 21"/>
                <a:gd name="T9" fmla="*/ 12 h 17"/>
                <a:gd name="T10" fmla="*/ 21 w 21"/>
                <a:gd name="T11" fmla="*/ 14 h 17"/>
                <a:gd name="T12" fmla="*/ 0 w 21"/>
                <a:gd name="T13" fmla="*/ 2 h 17"/>
                <a:gd name="T14" fmla="*/ 0 w 21"/>
                <a:gd name="T15" fmla="*/ 2 h 17"/>
                <a:gd name="T16" fmla="*/ 0 w 21"/>
                <a:gd name="T1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7">
                  <a:moveTo>
                    <a:pt x="0" y="2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3"/>
                    <a:pt x="10" y="13"/>
                    <a:pt x="21" y="12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5" y="17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28E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iṩľíďe">
              <a:extLst>
                <a:ext uri="{FF2B5EF4-FFF2-40B4-BE49-F238E27FC236}">
                  <a16:creationId xmlns:a16="http://schemas.microsoft.com/office/drawing/2014/main" xmlns="" id="{F2ABF674-B016-4314-A251-800FB588A11F}"/>
                </a:ext>
              </a:extLst>
            </p:cNvPr>
            <p:cNvSpPr/>
            <p:nvPr/>
          </p:nvSpPr>
          <p:spPr bwMode="auto">
            <a:xfrm>
              <a:off x="4697890" y="1674967"/>
              <a:ext cx="62391" cy="9358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íṩḷíďè">
              <a:extLst>
                <a:ext uri="{FF2B5EF4-FFF2-40B4-BE49-F238E27FC236}">
                  <a16:creationId xmlns:a16="http://schemas.microsoft.com/office/drawing/2014/main" xmlns="" id="{FAC4C49E-4C88-454E-BCB5-9CAA8E1AF219}"/>
                </a:ext>
              </a:extLst>
            </p:cNvPr>
            <p:cNvSpPr/>
            <p:nvPr/>
          </p:nvSpPr>
          <p:spPr bwMode="auto">
            <a:xfrm>
              <a:off x="4697890" y="1612587"/>
              <a:ext cx="124772" cy="62391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2 h 2"/>
                <a:gd name="T4" fmla="*/ 4 w 4"/>
                <a:gd name="T5" fmla="*/ 2 h 2"/>
                <a:gd name="T6" fmla="*/ 0 w 4"/>
                <a:gd name="T7" fmla="*/ 0 h 2"/>
                <a:gd name="T8" fmla="*/ 0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ṡḷíḍè">
              <a:extLst>
                <a:ext uri="{FF2B5EF4-FFF2-40B4-BE49-F238E27FC236}">
                  <a16:creationId xmlns:a16="http://schemas.microsoft.com/office/drawing/2014/main" xmlns="" id="{603C38F1-F3ED-419C-8913-385E8E958C3A}"/>
                </a:ext>
              </a:extLst>
            </p:cNvPr>
            <p:cNvSpPr/>
            <p:nvPr/>
          </p:nvSpPr>
          <p:spPr bwMode="auto">
            <a:xfrm>
              <a:off x="4947444" y="5917364"/>
              <a:ext cx="592690" cy="124772"/>
            </a:xfrm>
            <a:custGeom>
              <a:avLst/>
              <a:gdLst>
                <a:gd name="T0" fmla="*/ 19 w 19"/>
                <a:gd name="T1" fmla="*/ 2 h 4"/>
                <a:gd name="T2" fmla="*/ 19 w 19"/>
                <a:gd name="T3" fmla="*/ 4 h 4"/>
                <a:gd name="T4" fmla="*/ 13 w 19"/>
                <a:gd name="T5" fmla="*/ 4 h 4"/>
                <a:gd name="T6" fmla="*/ 6 w 19"/>
                <a:gd name="T7" fmla="*/ 2 h 4"/>
                <a:gd name="T8" fmla="*/ 4 w 19"/>
                <a:gd name="T9" fmla="*/ 2 h 4"/>
                <a:gd name="T10" fmla="*/ 0 w 19"/>
                <a:gd name="T11" fmla="*/ 2 h 4"/>
                <a:gd name="T12" fmla="*/ 0 w 19"/>
                <a:gd name="T13" fmla="*/ 0 h 4"/>
                <a:gd name="T14" fmla="*/ 19 w 19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4">
                  <a:moveTo>
                    <a:pt x="19" y="2"/>
                  </a:moveTo>
                  <a:lnTo>
                    <a:pt x="19" y="4"/>
                  </a:lnTo>
                  <a:lnTo>
                    <a:pt x="13" y="4"/>
                  </a:lnTo>
                  <a:lnTo>
                    <a:pt x="6" y="2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9" y="2"/>
                  </a:lnTo>
                  <a:close/>
                </a:path>
              </a:pathLst>
            </a:custGeom>
            <a:solidFill>
              <a:srgbClr val="635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îślîďe">
              <a:extLst>
                <a:ext uri="{FF2B5EF4-FFF2-40B4-BE49-F238E27FC236}">
                  <a16:creationId xmlns:a16="http://schemas.microsoft.com/office/drawing/2014/main" xmlns="" id="{6FE938B0-080A-40BA-ABF6-B2EE289E5121}"/>
                </a:ext>
              </a:extLst>
            </p:cNvPr>
            <p:cNvSpPr/>
            <p:nvPr/>
          </p:nvSpPr>
          <p:spPr bwMode="auto">
            <a:xfrm>
              <a:off x="4417146" y="1674967"/>
              <a:ext cx="124772" cy="155973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2 w 2"/>
                <a:gd name="T5" fmla="*/ 1 h 2"/>
                <a:gd name="T6" fmla="*/ 1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EB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iSḷïdê">
              <a:extLst>
                <a:ext uri="{FF2B5EF4-FFF2-40B4-BE49-F238E27FC236}">
                  <a16:creationId xmlns:a16="http://schemas.microsoft.com/office/drawing/2014/main" xmlns="" id="{94C309EA-D332-467D-A903-CF104C2BBE7D}"/>
                </a:ext>
              </a:extLst>
            </p:cNvPr>
            <p:cNvSpPr/>
            <p:nvPr/>
          </p:nvSpPr>
          <p:spPr bwMode="auto">
            <a:xfrm>
              <a:off x="4417146" y="1674967"/>
              <a:ext cx="124772" cy="9358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1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2D0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ṧlïḓe">
              <a:extLst>
                <a:ext uri="{FF2B5EF4-FFF2-40B4-BE49-F238E27FC236}">
                  <a16:creationId xmlns:a16="http://schemas.microsoft.com/office/drawing/2014/main" xmlns="" id="{B169BF72-7B1B-4505-8BF9-EEDDDE324302}"/>
                </a:ext>
              </a:extLst>
            </p:cNvPr>
            <p:cNvSpPr/>
            <p:nvPr/>
          </p:nvSpPr>
          <p:spPr bwMode="auto">
            <a:xfrm>
              <a:off x="4292363" y="1238250"/>
              <a:ext cx="655081" cy="374326"/>
            </a:xfrm>
            <a:custGeom>
              <a:avLst/>
              <a:gdLst>
                <a:gd name="T0" fmla="*/ 6 w 10"/>
                <a:gd name="T1" fmla="*/ 0 h 6"/>
                <a:gd name="T2" fmla="*/ 0 w 10"/>
                <a:gd name="T3" fmla="*/ 4 h 6"/>
                <a:gd name="T4" fmla="*/ 9 w 10"/>
                <a:gd name="T5" fmla="*/ 6 h 6"/>
                <a:gd name="T6" fmla="*/ 6 w 10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6" y="0"/>
                  </a:moveTo>
                  <a:cubicBezTo>
                    <a:pt x="3" y="0"/>
                    <a:pt x="0" y="1"/>
                    <a:pt x="0" y="4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4"/>
                    <a:pt x="8" y="1"/>
                    <a:pt x="6" y="0"/>
                  </a:cubicBezTo>
                  <a:close/>
                </a:path>
              </a:pathLst>
            </a:custGeom>
            <a:solidFill>
              <a:srgbClr val="4A61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ïŝ1iďè">
              <a:extLst>
                <a:ext uri="{FF2B5EF4-FFF2-40B4-BE49-F238E27FC236}">
                  <a16:creationId xmlns:a16="http://schemas.microsoft.com/office/drawing/2014/main" xmlns="" id="{F11F5A1C-0F5F-4923-8048-B266A35DE6FE}"/>
                </a:ext>
              </a:extLst>
            </p:cNvPr>
            <p:cNvSpPr/>
            <p:nvPr/>
          </p:nvSpPr>
          <p:spPr bwMode="auto">
            <a:xfrm>
              <a:off x="4885053" y="1612587"/>
              <a:ext cx="187163" cy="62391"/>
            </a:xfrm>
            <a:custGeom>
              <a:avLst/>
              <a:gdLst>
                <a:gd name="T0" fmla="*/ 6 w 6"/>
                <a:gd name="T1" fmla="*/ 2 h 2"/>
                <a:gd name="T2" fmla="*/ 0 w 6"/>
                <a:gd name="T3" fmla="*/ 0 h 2"/>
                <a:gd name="T4" fmla="*/ 0 w 6"/>
                <a:gd name="T5" fmla="*/ 0 h 2"/>
                <a:gd name="T6" fmla="*/ 6 w 6"/>
                <a:gd name="T7" fmla="*/ 0 h 2"/>
                <a:gd name="T8" fmla="*/ 6 w 6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4A61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3210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493fdcb6-6415-411c-86bf-724d6a5ee00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1d9608f-ee0e-438d-84eb-f9de102366d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096bb03f-3624-4bb7-b64e-8494807e67c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1135</TotalTime>
  <Words>595</Words>
  <Application>Microsoft Office PowerPoint</Application>
  <PresentationFormat>宽屏</PresentationFormat>
  <Paragraphs>92</Paragraphs>
  <Slides>20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Colarider</dc:creator>
  <cp:keywords>51PPT模板网</cp:keywords>
  <dc:description>www.51pptmoban.com</dc:description>
  <cp:lastModifiedBy>阳光 男孩</cp:lastModifiedBy>
  <cp:revision>109</cp:revision>
  <dcterms:created xsi:type="dcterms:W3CDTF">2020-02-03T13:23:00Z</dcterms:created>
  <dcterms:modified xsi:type="dcterms:W3CDTF">2020-03-30T11:53:20Z</dcterms:modified>
</cp:coreProperties>
</file>